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319" r:id="rId2"/>
    <p:sldId id="303" r:id="rId3"/>
    <p:sldId id="309" r:id="rId4"/>
    <p:sldId id="333" r:id="rId5"/>
    <p:sldId id="336" r:id="rId6"/>
    <p:sldId id="335" r:id="rId7"/>
    <p:sldId id="334" r:id="rId8"/>
    <p:sldId id="313" r:id="rId9"/>
    <p:sldId id="345" r:id="rId10"/>
    <p:sldId id="340" r:id="rId11"/>
    <p:sldId id="350" r:id="rId12"/>
    <p:sldId id="351" r:id="rId13"/>
    <p:sldId id="338" r:id="rId14"/>
    <p:sldId id="346" r:id="rId15"/>
    <p:sldId id="347" r:id="rId16"/>
    <p:sldId id="348" r:id="rId17"/>
    <p:sldId id="357" r:id="rId18"/>
    <p:sldId id="344" r:id="rId19"/>
    <p:sldId id="352" r:id="rId20"/>
    <p:sldId id="362" r:id="rId21"/>
    <p:sldId id="356" r:id="rId22"/>
    <p:sldId id="343" r:id="rId23"/>
    <p:sldId id="354" r:id="rId24"/>
    <p:sldId id="353" r:id="rId25"/>
    <p:sldId id="363" r:id="rId26"/>
    <p:sldId id="355" r:id="rId27"/>
    <p:sldId id="349" r:id="rId28"/>
    <p:sldId id="361" r:id="rId29"/>
    <p:sldId id="367" r:id="rId30"/>
    <p:sldId id="368" r:id="rId31"/>
    <p:sldId id="314" r:id="rId32"/>
    <p:sldId id="342" r:id="rId33"/>
    <p:sldId id="364" r:id="rId34"/>
    <p:sldId id="366" r:id="rId35"/>
    <p:sldId id="365" r:id="rId36"/>
    <p:sldId id="341" r:id="rId37"/>
    <p:sldId id="315" r:id="rId38"/>
    <p:sldId id="360" r:id="rId39"/>
    <p:sldId id="318"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0">
          <p15:clr>
            <a:srgbClr val="A4A3A4"/>
          </p15:clr>
        </p15:guide>
        <p15:guide id="2" orient="horz" pos="1611">
          <p15:clr>
            <a:srgbClr val="A4A3A4"/>
          </p15:clr>
        </p15:guide>
        <p15:guide id="3" pos="1509">
          <p15:clr>
            <a:srgbClr val="A4A3A4"/>
          </p15:clr>
        </p15:guide>
        <p15:guide id="4" pos="5009">
          <p15:clr>
            <a:srgbClr val="A4A3A4"/>
          </p15:clr>
        </p15:guide>
        <p15:guide id="5" pos="2428">
          <p15:clr>
            <a:srgbClr val="A4A3A4"/>
          </p15:clr>
        </p15:guide>
        <p15:guide id="6" orient="horz" pos="2924">
          <p15:clr>
            <a:srgbClr val="A4A3A4"/>
          </p15:clr>
        </p15:guide>
        <p15:guide id="7" orient="horz" pos="1823">
          <p15:clr>
            <a:srgbClr val="A4A3A4"/>
          </p15:clr>
        </p15:guide>
        <p15:guide id="8" pos="5199">
          <p15:clr>
            <a:srgbClr val="A4A3A4"/>
          </p15:clr>
        </p15:guide>
        <p15:guide id="9" pos="2268">
          <p15:clr>
            <a:srgbClr val="A4A3A4"/>
          </p15:clr>
        </p15:guide>
        <p15:guide id="10" orient="horz" pos="70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科鸿" initials="王" lastIdx="1" clrIdx="0">
    <p:extLst>
      <p:ext uri="{19B8F6BF-5375-455C-9EA6-DF929625EA0E}">
        <p15:presenceInfo xmlns:p15="http://schemas.microsoft.com/office/powerpoint/2012/main" userId="87773aafbcebb2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8A90"/>
    <a:srgbClr val="FCB363"/>
    <a:srgbClr val="60717F"/>
    <a:srgbClr val="FFFF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5822" autoAdjust="0"/>
  </p:normalViewPr>
  <p:slideViewPr>
    <p:cSldViewPr>
      <p:cViewPr varScale="1">
        <p:scale>
          <a:sx n="92" d="100"/>
          <a:sy n="92" d="100"/>
        </p:scale>
        <p:origin x="64" y="232"/>
      </p:cViewPr>
      <p:guideLst>
        <p:guide orient="horz" pos="3850"/>
        <p:guide orient="horz" pos="1611"/>
        <p:guide pos="1509"/>
        <p:guide pos="5009"/>
        <p:guide pos="2428"/>
        <p:guide orient="horz" pos="2924"/>
        <p:guide orient="horz" pos="1823"/>
        <p:guide pos="5199"/>
        <p:guide pos="2268"/>
        <p:guide orient="horz" pos="707"/>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C7A9D6-173A-4C7B-87B3-04756FA009A5}" type="doc">
      <dgm:prSet loTypeId="urn:microsoft.com/office/officeart/2005/8/layout/process1" loCatId="process" qsTypeId="urn:microsoft.com/office/officeart/2005/8/quickstyle/simple1" qsCatId="simple" csTypeId="urn:microsoft.com/office/officeart/2005/8/colors/accent1_2" csCatId="accent1" phldr="1"/>
      <dgm:spPr/>
    </dgm:pt>
    <dgm:pt modelId="{DE0F945A-336F-4DC7-8C36-B4CD3DCB4FE8}">
      <dgm:prSet phldrT="[文本]"/>
      <dgm:spPr/>
      <dgm:t>
        <a:bodyPr/>
        <a:lstStyle/>
        <a:p>
          <a:r>
            <a:rPr lang="zh-CN" altLang="en-US" dirty="0"/>
            <a:t>加温过程</a:t>
          </a:r>
        </a:p>
      </dgm:t>
    </dgm:pt>
    <dgm:pt modelId="{C997E881-0FD3-4675-99F3-DA1584D63083}" type="parTrans" cxnId="{C5F01539-BD1A-4641-8F33-D72D511488FF}">
      <dgm:prSet/>
      <dgm:spPr/>
      <dgm:t>
        <a:bodyPr/>
        <a:lstStyle/>
        <a:p>
          <a:endParaRPr lang="zh-CN" altLang="en-US"/>
        </a:p>
      </dgm:t>
    </dgm:pt>
    <dgm:pt modelId="{02851C8A-BB22-4879-8C41-E3C1D1062E4B}" type="sibTrans" cxnId="{C5F01539-BD1A-4641-8F33-D72D511488FF}">
      <dgm:prSet/>
      <dgm:spPr/>
      <dgm:t>
        <a:bodyPr/>
        <a:lstStyle/>
        <a:p>
          <a:endParaRPr lang="zh-CN" altLang="en-US"/>
        </a:p>
      </dgm:t>
    </dgm:pt>
    <dgm:pt modelId="{899B0F27-1AE6-4ACB-8AE5-E539A5CA7254}">
      <dgm:prSet phldrT="[文本]"/>
      <dgm:spPr/>
      <dgm:t>
        <a:bodyPr/>
        <a:lstStyle/>
        <a:p>
          <a:r>
            <a:rPr lang="zh-CN" altLang="en-US" dirty="0"/>
            <a:t>等温过程</a:t>
          </a:r>
        </a:p>
      </dgm:t>
    </dgm:pt>
    <dgm:pt modelId="{80D7D0AE-8C03-4350-9222-3597CEFB61D9}" type="parTrans" cxnId="{4E43F16E-B042-4677-A454-F2B72ACD07A2}">
      <dgm:prSet/>
      <dgm:spPr/>
      <dgm:t>
        <a:bodyPr/>
        <a:lstStyle/>
        <a:p>
          <a:endParaRPr lang="zh-CN" altLang="en-US"/>
        </a:p>
      </dgm:t>
    </dgm:pt>
    <dgm:pt modelId="{691299D5-A79C-4B98-9B24-984316705CE3}" type="sibTrans" cxnId="{4E43F16E-B042-4677-A454-F2B72ACD07A2}">
      <dgm:prSet/>
      <dgm:spPr/>
      <dgm:t>
        <a:bodyPr/>
        <a:lstStyle/>
        <a:p>
          <a:endParaRPr lang="zh-CN" altLang="en-US"/>
        </a:p>
      </dgm:t>
    </dgm:pt>
    <dgm:pt modelId="{98A7C578-69C0-4471-933F-B23385E66ADB}">
      <dgm:prSet phldrT="[文本]"/>
      <dgm:spPr/>
      <dgm:t>
        <a:bodyPr/>
        <a:lstStyle/>
        <a:p>
          <a:r>
            <a:rPr lang="zh-CN" altLang="en-US" dirty="0"/>
            <a:t>冷却过程</a:t>
          </a:r>
        </a:p>
      </dgm:t>
    </dgm:pt>
    <dgm:pt modelId="{B8B92E46-127C-4097-B41C-B60352E829DD}" type="parTrans" cxnId="{50E2D755-678E-4052-B20B-04E44DA2D9FB}">
      <dgm:prSet/>
      <dgm:spPr/>
      <dgm:t>
        <a:bodyPr/>
        <a:lstStyle/>
        <a:p>
          <a:endParaRPr lang="zh-CN" altLang="en-US"/>
        </a:p>
      </dgm:t>
    </dgm:pt>
    <dgm:pt modelId="{98451646-B69C-4780-88CC-7BBE18EF02B1}" type="sibTrans" cxnId="{50E2D755-678E-4052-B20B-04E44DA2D9FB}">
      <dgm:prSet/>
      <dgm:spPr/>
      <dgm:t>
        <a:bodyPr/>
        <a:lstStyle/>
        <a:p>
          <a:endParaRPr lang="zh-CN" altLang="en-US"/>
        </a:p>
      </dgm:t>
    </dgm:pt>
    <dgm:pt modelId="{22349CF6-E4FF-4B7D-BD56-0A0A854C1EF0}" type="pres">
      <dgm:prSet presAssocID="{3FC7A9D6-173A-4C7B-87B3-04756FA009A5}" presName="Name0" presStyleCnt="0">
        <dgm:presLayoutVars>
          <dgm:dir/>
          <dgm:resizeHandles val="exact"/>
        </dgm:presLayoutVars>
      </dgm:prSet>
      <dgm:spPr/>
    </dgm:pt>
    <dgm:pt modelId="{E072768B-D630-47EE-9125-EB547F3CED4D}" type="pres">
      <dgm:prSet presAssocID="{DE0F945A-336F-4DC7-8C36-B4CD3DCB4FE8}" presName="node" presStyleLbl="node1" presStyleIdx="0" presStyleCnt="3">
        <dgm:presLayoutVars>
          <dgm:bulletEnabled val="1"/>
        </dgm:presLayoutVars>
      </dgm:prSet>
      <dgm:spPr/>
    </dgm:pt>
    <dgm:pt modelId="{C206E96A-3B38-4360-91B3-8BF684DA14A5}" type="pres">
      <dgm:prSet presAssocID="{02851C8A-BB22-4879-8C41-E3C1D1062E4B}" presName="sibTrans" presStyleLbl="sibTrans2D1" presStyleIdx="0" presStyleCnt="2"/>
      <dgm:spPr/>
    </dgm:pt>
    <dgm:pt modelId="{2138B368-5C5E-48C2-8D1D-13CA37084B39}" type="pres">
      <dgm:prSet presAssocID="{02851C8A-BB22-4879-8C41-E3C1D1062E4B}" presName="connectorText" presStyleLbl="sibTrans2D1" presStyleIdx="0" presStyleCnt="2"/>
      <dgm:spPr/>
    </dgm:pt>
    <dgm:pt modelId="{0EE8AB7B-9659-402B-BA0F-634E82BC65BB}" type="pres">
      <dgm:prSet presAssocID="{899B0F27-1AE6-4ACB-8AE5-E539A5CA7254}" presName="node" presStyleLbl="node1" presStyleIdx="1" presStyleCnt="3">
        <dgm:presLayoutVars>
          <dgm:bulletEnabled val="1"/>
        </dgm:presLayoutVars>
      </dgm:prSet>
      <dgm:spPr/>
    </dgm:pt>
    <dgm:pt modelId="{47458B32-0975-4F47-84CA-A187FD8A74FB}" type="pres">
      <dgm:prSet presAssocID="{691299D5-A79C-4B98-9B24-984316705CE3}" presName="sibTrans" presStyleLbl="sibTrans2D1" presStyleIdx="1" presStyleCnt="2"/>
      <dgm:spPr/>
    </dgm:pt>
    <dgm:pt modelId="{B5F9F314-DEEA-4FDE-8D93-5B7EF21FBFC6}" type="pres">
      <dgm:prSet presAssocID="{691299D5-A79C-4B98-9B24-984316705CE3}" presName="connectorText" presStyleLbl="sibTrans2D1" presStyleIdx="1" presStyleCnt="2"/>
      <dgm:spPr/>
    </dgm:pt>
    <dgm:pt modelId="{882F6FC1-0F42-4C04-9E71-10BDDC7E0872}" type="pres">
      <dgm:prSet presAssocID="{98A7C578-69C0-4471-933F-B23385E66ADB}" presName="node" presStyleLbl="node1" presStyleIdx="2" presStyleCnt="3">
        <dgm:presLayoutVars>
          <dgm:bulletEnabled val="1"/>
        </dgm:presLayoutVars>
      </dgm:prSet>
      <dgm:spPr/>
    </dgm:pt>
  </dgm:ptLst>
  <dgm:cxnLst>
    <dgm:cxn modelId="{C5F01539-BD1A-4641-8F33-D72D511488FF}" srcId="{3FC7A9D6-173A-4C7B-87B3-04756FA009A5}" destId="{DE0F945A-336F-4DC7-8C36-B4CD3DCB4FE8}" srcOrd="0" destOrd="0" parTransId="{C997E881-0FD3-4675-99F3-DA1584D63083}" sibTransId="{02851C8A-BB22-4879-8C41-E3C1D1062E4B}"/>
    <dgm:cxn modelId="{EFCC8062-C56C-4444-8B3D-D8F421128835}" type="presOf" srcId="{3FC7A9D6-173A-4C7B-87B3-04756FA009A5}" destId="{22349CF6-E4FF-4B7D-BD56-0A0A854C1EF0}" srcOrd="0" destOrd="0" presId="urn:microsoft.com/office/officeart/2005/8/layout/process1"/>
    <dgm:cxn modelId="{CB67F469-EB93-4906-94E4-656915B0FE1C}" type="presOf" srcId="{691299D5-A79C-4B98-9B24-984316705CE3}" destId="{B5F9F314-DEEA-4FDE-8D93-5B7EF21FBFC6}" srcOrd="1" destOrd="0" presId="urn:microsoft.com/office/officeart/2005/8/layout/process1"/>
    <dgm:cxn modelId="{4687ED6B-1EF6-4DBD-9066-AE1979B5F473}" type="presOf" srcId="{02851C8A-BB22-4879-8C41-E3C1D1062E4B}" destId="{C206E96A-3B38-4360-91B3-8BF684DA14A5}" srcOrd="0" destOrd="0" presId="urn:microsoft.com/office/officeart/2005/8/layout/process1"/>
    <dgm:cxn modelId="{4E43F16E-B042-4677-A454-F2B72ACD07A2}" srcId="{3FC7A9D6-173A-4C7B-87B3-04756FA009A5}" destId="{899B0F27-1AE6-4ACB-8AE5-E539A5CA7254}" srcOrd="1" destOrd="0" parTransId="{80D7D0AE-8C03-4350-9222-3597CEFB61D9}" sibTransId="{691299D5-A79C-4B98-9B24-984316705CE3}"/>
    <dgm:cxn modelId="{55FB0151-5116-4DF3-A7B4-32FDE729534E}" type="presOf" srcId="{691299D5-A79C-4B98-9B24-984316705CE3}" destId="{47458B32-0975-4F47-84CA-A187FD8A74FB}" srcOrd="0" destOrd="0" presId="urn:microsoft.com/office/officeart/2005/8/layout/process1"/>
    <dgm:cxn modelId="{50E2D755-678E-4052-B20B-04E44DA2D9FB}" srcId="{3FC7A9D6-173A-4C7B-87B3-04756FA009A5}" destId="{98A7C578-69C0-4471-933F-B23385E66ADB}" srcOrd="2" destOrd="0" parTransId="{B8B92E46-127C-4097-B41C-B60352E829DD}" sibTransId="{98451646-B69C-4780-88CC-7BBE18EF02B1}"/>
    <dgm:cxn modelId="{1EFC9A93-D6AF-46F3-8B02-596C299AA275}" type="presOf" srcId="{DE0F945A-336F-4DC7-8C36-B4CD3DCB4FE8}" destId="{E072768B-D630-47EE-9125-EB547F3CED4D}" srcOrd="0" destOrd="0" presId="urn:microsoft.com/office/officeart/2005/8/layout/process1"/>
    <dgm:cxn modelId="{E7380E96-94E9-4094-9C46-240852B01119}" type="presOf" srcId="{02851C8A-BB22-4879-8C41-E3C1D1062E4B}" destId="{2138B368-5C5E-48C2-8D1D-13CA37084B39}" srcOrd="1" destOrd="0" presId="urn:microsoft.com/office/officeart/2005/8/layout/process1"/>
    <dgm:cxn modelId="{2F0D3CA5-A1AB-46C2-B8DC-3B5D86DCFD04}" type="presOf" srcId="{98A7C578-69C0-4471-933F-B23385E66ADB}" destId="{882F6FC1-0F42-4C04-9E71-10BDDC7E0872}" srcOrd="0" destOrd="0" presId="urn:microsoft.com/office/officeart/2005/8/layout/process1"/>
    <dgm:cxn modelId="{57389CE6-D5AA-4252-9F9B-3F5F542F253B}" type="presOf" srcId="{899B0F27-1AE6-4ACB-8AE5-E539A5CA7254}" destId="{0EE8AB7B-9659-402B-BA0F-634E82BC65BB}" srcOrd="0" destOrd="0" presId="urn:microsoft.com/office/officeart/2005/8/layout/process1"/>
    <dgm:cxn modelId="{FE66D894-AEF2-4351-8232-ABC2E0137362}" type="presParOf" srcId="{22349CF6-E4FF-4B7D-BD56-0A0A854C1EF0}" destId="{E072768B-D630-47EE-9125-EB547F3CED4D}" srcOrd="0" destOrd="0" presId="urn:microsoft.com/office/officeart/2005/8/layout/process1"/>
    <dgm:cxn modelId="{8E5542A5-C3DF-46F5-858B-BCE1CBA2BB16}" type="presParOf" srcId="{22349CF6-E4FF-4B7D-BD56-0A0A854C1EF0}" destId="{C206E96A-3B38-4360-91B3-8BF684DA14A5}" srcOrd="1" destOrd="0" presId="urn:microsoft.com/office/officeart/2005/8/layout/process1"/>
    <dgm:cxn modelId="{88EC0F55-A2A2-4AF5-A9B5-56EEB8932228}" type="presParOf" srcId="{C206E96A-3B38-4360-91B3-8BF684DA14A5}" destId="{2138B368-5C5E-48C2-8D1D-13CA37084B39}" srcOrd="0" destOrd="0" presId="urn:microsoft.com/office/officeart/2005/8/layout/process1"/>
    <dgm:cxn modelId="{ED05D5ED-5C14-479D-B41B-B01E9E0638B2}" type="presParOf" srcId="{22349CF6-E4FF-4B7D-BD56-0A0A854C1EF0}" destId="{0EE8AB7B-9659-402B-BA0F-634E82BC65BB}" srcOrd="2" destOrd="0" presId="urn:microsoft.com/office/officeart/2005/8/layout/process1"/>
    <dgm:cxn modelId="{CF398EE4-5045-491A-ADDE-C542DA868E4B}" type="presParOf" srcId="{22349CF6-E4FF-4B7D-BD56-0A0A854C1EF0}" destId="{47458B32-0975-4F47-84CA-A187FD8A74FB}" srcOrd="3" destOrd="0" presId="urn:microsoft.com/office/officeart/2005/8/layout/process1"/>
    <dgm:cxn modelId="{777D99E4-B1EC-417E-9B8F-64F7E715C9DE}" type="presParOf" srcId="{47458B32-0975-4F47-84CA-A187FD8A74FB}" destId="{B5F9F314-DEEA-4FDE-8D93-5B7EF21FBFC6}" srcOrd="0" destOrd="0" presId="urn:microsoft.com/office/officeart/2005/8/layout/process1"/>
    <dgm:cxn modelId="{6AD3A624-06E4-41F8-9C15-C0AAA41DC20A}" type="presParOf" srcId="{22349CF6-E4FF-4B7D-BD56-0A0A854C1EF0}" destId="{882F6FC1-0F42-4C04-9E71-10BDDC7E0872}"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2768B-D630-47EE-9125-EB547F3CED4D}">
      <dsp:nvSpPr>
        <dsp:cNvPr id="0" name=""/>
        <dsp:cNvSpPr/>
      </dsp:nvSpPr>
      <dsp:spPr>
        <a:xfrm>
          <a:off x="7143" y="497879"/>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加温过程</a:t>
          </a:r>
        </a:p>
      </dsp:txBody>
      <dsp:txXfrm>
        <a:off x="44665" y="535401"/>
        <a:ext cx="2060143" cy="1206068"/>
      </dsp:txXfrm>
    </dsp:sp>
    <dsp:sp modelId="{C206E96A-3B38-4360-91B3-8BF684DA14A5}">
      <dsp:nvSpPr>
        <dsp:cNvPr id="0" name=""/>
        <dsp:cNvSpPr/>
      </dsp:nvSpPr>
      <dsp:spPr>
        <a:xfrm>
          <a:off x="2355850" y="873672"/>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2355850" y="979577"/>
        <a:ext cx="316861" cy="317716"/>
      </dsp:txXfrm>
    </dsp:sp>
    <dsp:sp modelId="{0EE8AB7B-9659-402B-BA0F-634E82BC65BB}">
      <dsp:nvSpPr>
        <dsp:cNvPr id="0" name=""/>
        <dsp:cNvSpPr/>
      </dsp:nvSpPr>
      <dsp:spPr>
        <a:xfrm>
          <a:off x="2996406" y="497879"/>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等温过程</a:t>
          </a:r>
        </a:p>
      </dsp:txBody>
      <dsp:txXfrm>
        <a:off x="3033928" y="535401"/>
        <a:ext cx="2060143" cy="1206068"/>
      </dsp:txXfrm>
    </dsp:sp>
    <dsp:sp modelId="{47458B32-0975-4F47-84CA-A187FD8A74FB}">
      <dsp:nvSpPr>
        <dsp:cNvPr id="0" name=""/>
        <dsp:cNvSpPr/>
      </dsp:nvSpPr>
      <dsp:spPr>
        <a:xfrm>
          <a:off x="5345112" y="873672"/>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45112" y="979577"/>
        <a:ext cx="316861" cy="317716"/>
      </dsp:txXfrm>
    </dsp:sp>
    <dsp:sp modelId="{882F6FC1-0F42-4C04-9E71-10BDDC7E0872}">
      <dsp:nvSpPr>
        <dsp:cNvPr id="0" name=""/>
        <dsp:cNvSpPr/>
      </dsp:nvSpPr>
      <dsp:spPr>
        <a:xfrm>
          <a:off x="5985668" y="497879"/>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冷却过程</a:t>
          </a:r>
        </a:p>
      </dsp:txBody>
      <dsp:txXfrm>
        <a:off x="6023190" y="535401"/>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F4FE1-B486-4459-AB3F-9EF65B7987C7}" type="datetimeFigureOut">
              <a:rPr lang="zh-CN" altLang="en-US" smtClean="0"/>
              <a:t>2021/1/27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A36C08-9850-44CF-850A-7173D083AD9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A36C08-9850-44CF-850A-7173D083AD95}" type="slidenum">
              <a:rPr lang="zh-CN" altLang="en-US" smtClean="0"/>
              <a:t>15</a:t>
            </a:fld>
            <a:endParaRPr lang="zh-CN" altLang="en-US"/>
          </a:p>
        </p:txBody>
      </p:sp>
    </p:spTree>
    <p:extLst>
      <p:ext uri="{BB962C8B-B14F-4D97-AF65-F5344CB8AC3E}">
        <p14:creationId xmlns:p14="http://schemas.microsoft.com/office/powerpoint/2010/main" val="2148145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4E1BB17-3867-44B4-A318-48710213FD6B}"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D5B845-DA89-4752-9C04-C38A24C62F8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4E1BB17-3867-44B4-A318-48710213FD6B}"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D5B845-DA89-4752-9C04-C38A24C62F8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4E1BB17-3867-44B4-A318-48710213FD6B}"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D5B845-DA89-4752-9C04-C38A24C62F8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4E1BB17-3867-44B4-A318-48710213FD6B}"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D5B845-DA89-4752-9C04-C38A24C62F8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4E1BB17-3867-44B4-A318-48710213FD6B}"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D5B845-DA89-4752-9C04-C38A24C62F8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4E1BB17-3867-44B4-A318-48710213FD6B}"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D5B845-DA89-4752-9C04-C38A24C62F8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4E1BB17-3867-44B4-A318-48710213FD6B}" type="datetimeFigureOut">
              <a:rPr lang="zh-CN" altLang="en-US" smtClean="0"/>
              <a:t>2021/1/27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BD5B845-DA89-4752-9C04-C38A24C62F8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4E1BB17-3867-44B4-A318-48710213FD6B}" type="datetimeFigureOut">
              <a:rPr lang="zh-CN" altLang="en-US" smtClean="0"/>
              <a:t>2021/1/27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BD5B845-DA89-4752-9C04-C38A24C62F8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4E1BB17-3867-44B4-A318-48710213FD6B}" type="datetimeFigureOut">
              <a:rPr lang="zh-CN" altLang="en-US" smtClean="0"/>
              <a:t>2021/1/27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BD5B845-DA89-4752-9C04-C38A24C62F8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4E1BB17-3867-44B4-A318-48710213FD6B}"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D5B845-DA89-4752-9C04-C38A24C62F8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4E1BB17-3867-44B4-A318-48710213FD6B}"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D5B845-DA89-4752-9C04-C38A24C62F8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E1BB17-3867-44B4-A318-48710213FD6B}" type="datetimeFigureOut">
              <a:rPr lang="zh-CN" altLang="en-US" smtClean="0"/>
              <a:t>2021/1/27</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5B845-DA89-4752-9C04-C38A24C62F8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31.png"/><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11.png"/><Relationship Id="rId7" Type="http://schemas.openxmlformats.org/officeDocument/2006/relationships/slide" Target="slide24.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slide" Target="slide27.xml"/><Relationship Id="rId4" Type="http://schemas.openxmlformats.org/officeDocument/2006/relationships/slide" Target="slide21.xml"/><Relationship Id="rId9" Type="http://schemas.openxmlformats.org/officeDocument/2006/relationships/slide" Target="slide25.xml"/></Relationships>
</file>

<file path=ppt/slides/_rels/slide21.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20.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image" Target="../media/image28.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image" Target="../media/image30.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1.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20.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33.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mailto:3214688037@qq.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7000" r="-17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76176" y="2157142"/>
            <a:ext cx="6691674" cy="3067652"/>
            <a:chOff x="2587564" y="2157141"/>
            <a:chExt cx="6691674" cy="1701825"/>
          </a:xfrm>
        </p:grpSpPr>
        <p:sp>
          <p:nvSpPr>
            <p:cNvPr id="9" name="文本框 8"/>
            <p:cNvSpPr txBox="1"/>
            <p:nvPr/>
          </p:nvSpPr>
          <p:spPr>
            <a:xfrm>
              <a:off x="2900301" y="2157141"/>
              <a:ext cx="6378937" cy="1323439"/>
            </a:xfrm>
            <a:prstGeom prst="rect">
              <a:avLst/>
            </a:prstGeom>
            <a:noFill/>
          </p:spPr>
          <p:txBody>
            <a:bodyPr wrap="square" rtlCol="0">
              <a:spAutoFit/>
            </a:bodyPr>
            <a:lstStyle/>
            <a:p>
              <a:r>
                <a:rPr lang="zh-CN" altLang="en-US" sz="8000" b="1" dirty="0">
                  <a:blipFill>
                    <a:blip r:embed="rId5"/>
                    <a:stretch>
                      <a:fillRect/>
                    </a:stretch>
                  </a:blipFill>
                  <a:sym typeface="+mn-lt"/>
                </a:rPr>
                <a:t>模拟退火</a:t>
              </a:r>
            </a:p>
          </p:txBody>
        </p:sp>
        <p:sp>
          <p:nvSpPr>
            <p:cNvPr id="19" name="文本框 18"/>
            <p:cNvSpPr txBox="1"/>
            <p:nvPr/>
          </p:nvSpPr>
          <p:spPr>
            <a:xfrm>
              <a:off x="2587564" y="3397958"/>
              <a:ext cx="4659032" cy="461008"/>
            </a:xfrm>
            <a:prstGeom prst="rect">
              <a:avLst/>
            </a:prstGeom>
            <a:noFill/>
          </p:spPr>
          <p:txBody>
            <a:bodyPr wrap="square" rtlCol="0">
              <a:spAutoFit/>
            </a:bodyPr>
            <a:lstStyle/>
            <a:p>
              <a:pPr algn="ctr"/>
              <a:r>
                <a:rPr lang="zh-CN" altLang="en-US" sz="2400" b="1" dirty="0">
                  <a:blipFill>
                    <a:blip r:embed="rId6"/>
                    <a:stretch>
                      <a:fillRect/>
                    </a:stretch>
                  </a:blipFill>
                </a:rPr>
                <a:t>主讲人：高材</a:t>
              </a:r>
              <a:r>
                <a:rPr lang="en-US" altLang="zh-CN" sz="2400" b="1" dirty="0">
                  <a:blipFill>
                    <a:blip r:embed="rId6"/>
                    <a:stretch>
                      <a:fillRect/>
                    </a:stretch>
                  </a:blipFill>
                </a:rPr>
                <a:t>192</a:t>
              </a:r>
              <a:r>
                <a:rPr lang="zh-CN" altLang="en-US" sz="2400" b="1" dirty="0">
                  <a:blipFill>
                    <a:blip r:embed="rId6"/>
                    <a:stretch>
                      <a:fillRect/>
                    </a:stretch>
                  </a:blipFill>
                </a:rPr>
                <a:t>王科鸿</a:t>
              </a:r>
              <a:endParaRPr lang="en-US" altLang="zh-CN" sz="2400" b="1" dirty="0">
                <a:blipFill>
                  <a:blip r:embed="rId6"/>
                  <a:stretch>
                    <a:fillRect/>
                  </a:stretch>
                </a:blipFill>
              </a:endParaRPr>
            </a:p>
            <a:p>
              <a:pPr algn="ctr"/>
              <a:r>
                <a:rPr lang="zh-CN" altLang="en-US" sz="2400" b="1" dirty="0">
                  <a:blipFill>
                    <a:blip r:embed="rId6"/>
                    <a:stretch>
                      <a:fillRect/>
                    </a:stretch>
                  </a:blipFill>
                </a:rPr>
                <a:t>时间：</a:t>
              </a:r>
              <a:r>
                <a:rPr lang="en-US" altLang="zh-CN" sz="2400" b="1" dirty="0">
                  <a:blipFill>
                    <a:blip r:embed="rId6"/>
                    <a:stretch>
                      <a:fillRect/>
                    </a:stretch>
                  </a:blipFill>
                </a:rPr>
                <a:t>2021</a:t>
              </a:r>
              <a:r>
                <a:rPr lang="zh-CN" altLang="en-US" sz="2400" b="1" dirty="0">
                  <a:blipFill>
                    <a:blip r:embed="rId6"/>
                    <a:stretch>
                      <a:fillRect/>
                    </a:stretch>
                  </a:blipFill>
                </a:rPr>
                <a:t>年</a:t>
              </a:r>
              <a:r>
                <a:rPr lang="en-US" altLang="zh-CN" sz="2400" b="1" dirty="0">
                  <a:blipFill>
                    <a:blip r:embed="rId6"/>
                    <a:stretch>
                      <a:fillRect/>
                    </a:stretch>
                  </a:blipFill>
                </a:rPr>
                <a:t>1</a:t>
              </a:r>
              <a:r>
                <a:rPr lang="zh-CN" altLang="en-US" sz="2400" b="1" dirty="0">
                  <a:blipFill>
                    <a:blip r:embed="rId6"/>
                    <a:stretch>
                      <a:fillRect/>
                    </a:stretch>
                  </a:blipFill>
                </a:rPr>
                <a:t>月</a:t>
              </a:r>
              <a:r>
                <a:rPr lang="en-US" altLang="zh-CN" sz="2400" b="1" dirty="0">
                  <a:blipFill>
                    <a:blip r:embed="rId6"/>
                    <a:stretch>
                      <a:fillRect/>
                    </a:stretch>
                  </a:blipFill>
                </a:rPr>
                <a:t>27</a:t>
              </a:r>
              <a:r>
                <a:rPr lang="zh-CN" altLang="en-US" sz="2400" b="1" dirty="0">
                  <a:blipFill>
                    <a:blip r:embed="rId6"/>
                    <a:stretch>
                      <a:fillRect/>
                    </a:stretch>
                  </a:blipFill>
                </a:rPr>
                <a:t>日</a:t>
              </a:r>
              <a:endParaRPr lang="zh-CN" altLang="en-US" sz="3200" b="1" dirty="0">
                <a:blipFill>
                  <a:blip r:embed="rId6"/>
                  <a:stretch>
                    <a:fillRect/>
                  </a:stretch>
                </a:blipFill>
              </a:endParaRPr>
            </a:p>
          </p:txBody>
        </p:sp>
      </p:grpSp>
      <p:grpSp>
        <p:nvGrpSpPr>
          <p:cNvPr id="3" name="组合 2"/>
          <p:cNvGrpSpPr/>
          <p:nvPr/>
        </p:nvGrpSpPr>
        <p:grpSpPr>
          <a:xfrm>
            <a:off x="1747970" y="1178815"/>
            <a:ext cx="2879724" cy="3363913"/>
            <a:chOff x="8907463" y="2051050"/>
            <a:chExt cx="2879724" cy="3363913"/>
          </a:xfrm>
          <a:solidFill>
            <a:schemeClr val="bg1">
              <a:alpha val="96000"/>
            </a:schemeClr>
          </a:solidFill>
        </p:grpSpPr>
        <p:grpSp>
          <p:nvGrpSpPr>
            <p:cNvPr id="43" name="Group 205"/>
            <p:cNvGrpSpPr/>
            <p:nvPr/>
          </p:nvGrpSpPr>
          <p:grpSpPr bwMode="auto">
            <a:xfrm>
              <a:off x="8907463" y="2051050"/>
              <a:ext cx="2879724" cy="2844800"/>
              <a:chOff x="5611" y="1292"/>
              <a:chExt cx="1814" cy="1792"/>
            </a:xfrm>
            <a:grpFill/>
          </p:grpSpPr>
          <p:sp>
            <p:nvSpPr>
              <p:cNvPr id="44" name="Freeform 5"/>
              <p:cNvSpPr/>
              <p:nvPr/>
            </p:nvSpPr>
            <p:spPr bwMode="auto">
              <a:xfrm>
                <a:off x="6199" y="2286"/>
                <a:ext cx="14"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1" y="0"/>
                      <a:pt x="3" y="0"/>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6"/>
              <p:cNvSpPr/>
              <p:nvPr/>
            </p:nvSpPr>
            <p:spPr bwMode="auto">
              <a:xfrm>
                <a:off x="6163" y="2051"/>
                <a:ext cx="5" cy="0"/>
              </a:xfrm>
              <a:custGeom>
                <a:avLst/>
                <a:gdLst>
                  <a:gd name="T0" fmla="*/ 0 w 2"/>
                  <a:gd name="T1" fmla="*/ 0 w 2"/>
                  <a:gd name="T2" fmla="*/ 0 w 2"/>
                  <a:gd name="T3" fmla="*/ 0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0" y="0"/>
                      <a:pt x="0" y="0"/>
                      <a:pt x="0" y="0"/>
                    </a:cubicBezTo>
                    <a:cubicBezTo>
                      <a:pt x="1" y="0"/>
                      <a:pt x="1"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7"/>
              <p:cNvSpPr/>
              <p:nvPr/>
            </p:nvSpPr>
            <p:spPr bwMode="auto">
              <a:xfrm>
                <a:off x="6206" y="2063"/>
                <a:ext cx="0" cy="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6151" y="2051"/>
                <a:ext cx="7" cy="0"/>
              </a:xfrm>
              <a:custGeom>
                <a:avLst/>
                <a:gdLst>
                  <a:gd name="T0" fmla="*/ 3 w 3"/>
                  <a:gd name="T1" fmla="*/ 3 w 3"/>
                </a:gdLst>
                <a:ahLst/>
                <a:cxnLst>
                  <a:cxn ang="0">
                    <a:pos x="T0" y="0"/>
                  </a:cxn>
                  <a:cxn ang="0">
                    <a:pos x="T1" y="0"/>
                  </a:cxn>
                </a:cxnLst>
                <a:rect l="0" t="0" r="r" b="b"/>
                <a:pathLst>
                  <a:path w="3">
                    <a:moveTo>
                      <a:pt x="3" y="0"/>
                    </a:move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9"/>
              <p:cNvSpPr/>
              <p:nvPr/>
            </p:nvSpPr>
            <p:spPr bwMode="auto">
              <a:xfrm>
                <a:off x="6436" y="2511"/>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0"/>
              <p:cNvSpPr/>
              <p:nvPr/>
            </p:nvSpPr>
            <p:spPr bwMode="auto">
              <a:xfrm>
                <a:off x="6237" y="2404"/>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1"/>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1"/>
              <p:cNvSpPr/>
              <p:nvPr/>
            </p:nvSpPr>
            <p:spPr bwMode="auto">
              <a:xfrm>
                <a:off x="6132" y="2342"/>
                <a:ext cx="3" cy="3"/>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0"/>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2"/>
              <p:cNvSpPr/>
              <p:nvPr/>
            </p:nvSpPr>
            <p:spPr bwMode="auto">
              <a:xfrm>
                <a:off x="6201" y="2053"/>
                <a:ext cx="10" cy="10"/>
              </a:xfrm>
              <a:custGeom>
                <a:avLst/>
                <a:gdLst>
                  <a:gd name="T0" fmla="*/ 1 w 4"/>
                  <a:gd name="T1" fmla="*/ 1 h 4"/>
                  <a:gd name="T2" fmla="*/ 1 w 4"/>
                  <a:gd name="T3" fmla="*/ 2 h 4"/>
                  <a:gd name="T4" fmla="*/ 0 w 4"/>
                  <a:gd name="T5" fmla="*/ 2 h 4"/>
                  <a:gd name="T6" fmla="*/ 2 w 4"/>
                  <a:gd name="T7" fmla="*/ 4 h 4"/>
                  <a:gd name="T8" fmla="*/ 2 w 4"/>
                  <a:gd name="T9" fmla="*/ 2 h 4"/>
                  <a:gd name="T10" fmla="*/ 3 w 4"/>
                  <a:gd name="T11" fmla="*/ 1 h 4"/>
                  <a:gd name="T12" fmla="*/ 4 w 4"/>
                  <a:gd name="T13" fmla="*/ 0 h 4"/>
                  <a:gd name="T14" fmla="*/ 4 w 4"/>
                  <a:gd name="T15" fmla="*/ 0 h 4"/>
                  <a:gd name="T16" fmla="*/ 4 w 4"/>
                  <a:gd name="T17" fmla="*/ 0 h 4"/>
                  <a:gd name="T18" fmla="*/ 2 w 4"/>
                  <a:gd name="T19" fmla="*/ 0 h 4"/>
                  <a:gd name="T20" fmla="*/ 2 w 4"/>
                  <a:gd name="T21" fmla="*/ 0 h 4"/>
                  <a:gd name="T22" fmla="*/ 1 w 4"/>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1"/>
                    </a:moveTo>
                    <a:cubicBezTo>
                      <a:pt x="1" y="2"/>
                      <a:pt x="1" y="2"/>
                      <a:pt x="1" y="2"/>
                    </a:cubicBezTo>
                    <a:cubicBezTo>
                      <a:pt x="1" y="2"/>
                      <a:pt x="0" y="2"/>
                      <a:pt x="0" y="2"/>
                    </a:cubicBezTo>
                    <a:cubicBezTo>
                      <a:pt x="1" y="2"/>
                      <a:pt x="2" y="3"/>
                      <a:pt x="2" y="4"/>
                    </a:cubicBezTo>
                    <a:cubicBezTo>
                      <a:pt x="2" y="3"/>
                      <a:pt x="2" y="3"/>
                      <a:pt x="2" y="2"/>
                    </a:cubicBezTo>
                    <a:cubicBezTo>
                      <a:pt x="3" y="1"/>
                      <a:pt x="3" y="1"/>
                      <a:pt x="3" y="1"/>
                    </a:cubicBezTo>
                    <a:cubicBezTo>
                      <a:pt x="4" y="0"/>
                      <a:pt x="4" y="0"/>
                      <a:pt x="4" y="0"/>
                    </a:cubicBezTo>
                    <a:cubicBezTo>
                      <a:pt x="4" y="0"/>
                      <a:pt x="4" y="0"/>
                      <a:pt x="4" y="0"/>
                    </a:cubicBezTo>
                    <a:cubicBezTo>
                      <a:pt x="4" y="0"/>
                      <a:pt x="4" y="0"/>
                      <a:pt x="4" y="0"/>
                    </a:cubicBezTo>
                    <a:cubicBezTo>
                      <a:pt x="3" y="0"/>
                      <a:pt x="2" y="0"/>
                      <a:pt x="2" y="0"/>
                    </a:cubicBezTo>
                    <a:cubicBezTo>
                      <a:pt x="2" y="0"/>
                      <a:pt x="2" y="0"/>
                      <a:pt x="2"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
              <p:cNvSpPr/>
              <p:nvPr/>
            </p:nvSpPr>
            <p:spPr bwMode="auto">
              <a:xfrm>
                <a:off x="6554" y="2075"/>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4"/>
              <p:cNvSpPr/>
              <p:nvPr/>
            </p:nvSpPr>
            <p:spPr bwMode="auto">
              <a:xfrm>
                <a:off x="6424" y="1918"/>
                <a:ext cx="2" cy="5"/>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0" y="2"/>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5"/>
              <p:cNvSpPr/>
              <p:nvPr/>
            </p:nvSpPr>
            <p:spPr bwMode="auto">
              <a:xfrm>
                <a:off x="6464" y="2700"/>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6"/>
              <p:cNvSpPr/>
              <p:nvPr/>
            </p:nvSpPr>
            <p:spPr bwMode="auto">
              <a:xfrm>
                <a:off x="6573" y="2781"/>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7"/>
              <p:cNvSpPr/>
              <p:nvPr/>
            </p:nvSpPr>
            <p:spPr bwMode="auto">
              <a:xfrm>
                <a:off x="6464" y="2700"/>
                <a:ext cx="3" cy="3"/>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8"/>
              <p:cNvSpPr/>
              <p:nvPr/>
            </p:nvSpPr>
            <p:spPr bwMode="auto">
              <a:xfrm>
                <a:off x="6811" y="24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9"/>
              <p:cNvSpPr/>
              <p:nvPr/>
            </p:nvSpPr>
            <p:spPr bwMode="auto">
              <a:xfrm>
                <a:off x="6699" y="2409"/>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0"/>
              <p:cNvSpPr/>
              <p:nvPr/>
            </p:nvSpPr>
            <p:spPr bwMode="auto">
              <a:xfrm>
                <a:off x="6455" y="2696"/>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1"/>
              <p:cNvSpPr/>
              <p:nvPr/>
            </p:nvSpPr>
            <p:spPr bwMode="auto">
              <a:xfrm>
                <a:off x="6585" y="2518"/>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2"/>
              <p:cNvSpPr/>
              <p:nvPr/>
            </p:nvSpPr>
            <p:spPr bwMode="auto">
              <a:xfrm>
                <a:off x="6163" y="20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3"/>
              <p:cNvSpPr/>
              <p:nvPr/>
            </p:nvSpPr>
            <p:spPr bwMode="auto">
              <a:xfrm>
                <a:off x="5833" y="27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4"/>
              <p:cNvSpPr/>
              <p:nvPr/>
            </p:nvSpPr>
            <p:spPr bwMode="auto">
              <a:xfrm>
                <a:off x="5926" y="2696"/>
                <a:ext cx="2" cy="4"/>
              </a:xfrm>
              <a:custGeom>
                <a:avLst/>
                <a:gdLst>
                  <a:gd name="T0" fmla="*/ 1 w 1"/>
                  <a:gd name="T1" fmla="*/ 2 h 2"/>
                  <a:gd name="T2" fmla="*/ 1 w 1"/>
                  <a:gd name="T3" fmla="*/ 1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0" y="0"/>
                      <a:pt x="1" y="1"/>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5"/>
              <p:cNvSpPr/>
              <p:nvPr/>
            </p:nvSpPr>
            <p:spPr bwMode="auto">
              <a:xfrm>
                <a:off x="5921" y="2696"/>
                <a:ext cx="3" cy="4"/>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6"/>
              <p:cNvSpPr/>
              <p:nvPr/>
            </p:nvSpPr>
            <p:spPr bwMode="auto">
              <a:xfrm>
                <a:off x="5914" y="2696"/>
                <a:ext cx="2" cy="4"/>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0"/>
                      <a:pt x="1" y="1"/>
                      <a:pt x="0"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
              <p:cNvSpPr/>
              <p:nvPr/>
            </p:nvSpPr>
            <p:spPr bwMode="auto">
              <a:xfrm>
                <a:off x="5957" y="2710"/>
                <a:ext cx="2" cy="5"/>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1" y="1"/>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8"/>
              <p:cNvSpPr/>
              <p:nvPr/>
            </p:nvSpPr>
            <p:spPr bwMode="auto">
              <a:xfrm>
                <a:off x="5954" y="2707"/>
                <a:ext cx="3" cy="8"/>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0"/>
                      <a:pt x="0" y="0"/>
                      <a:pt x="0" y="0"/>
                    </a:cubicBezTo>
                    <a:cubicBezTo>
                      <a:pt x="0" y="2"/>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9"/>
              <p:cNvSpPr/>
              <p:nvPr/>
            </p:nvSpPr>
            <p:spPr bwMode="auto">
              <a:xfrm>
                <a:off x="5900" y="2700"/>
                <a:ext cx="2" cy="5"/>
              </a:xfrm>
              <a:custGeom>
                <a:avLst/>
                <a:gdLst>
                  <a:gd name="T0" fmla="*/ 1 w 1"/>
                  <a:gd name="T1" fmla="*/ 1 h 2"/>
                  <a:gd name="T2" fmla="*/ 0 w 1"/>
                  <a:gd name="T3" fmla="*/ 0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0" y="0"/>
                      <a:pt x="0" y="0"/>
                    </a:cubicBezTo>
                    <a:cubicBezTo>
                      <a:pt x="0" y="1"/>
                      <a:pt x="1" y="1"/>
                      <a:pt x="1" y="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0"/>
              <p:cNvSpPr/>
              <p:nvPr/>
            </p:nvSpPr>
            <p:spPr bwMode="auto">
              <a:xfrm>
                <a:off x="6438" y="2482"/>
                <a:ext cx="5"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1"/>
                    </a:cubicBezTo>
                    <a:cubicBezTo>
                      <a:pt x="0" y="2"/>
                      <a:pt x="0" y="2"/>
                      <a:pt x="0" y="2"/>
                    </a:cubicBezTo>
                    <a:cubicBezTo>
                      <a:pt x="1"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1"/>
              <p:cNvSpPr/>
              <p:nvPr/>
            </p:nvSpPr>
            <p:spPr bwMode="auto">
              <a:xfrm>
                <a:off x="5845" y="2762"/>
                <a:ext cx="3" cy="2"/>
              </a:xfrm>
              <a:custGeom>
                <a:avLst/>
                <a:gdLst>
                  <a:gd name="T0" fmla="*/ 3 w 3"/>
                  <a:gd name="T1" fmla="*/ 2 h 2"/>
                  <a:gd name="T2" fmla="*/ 0 w 3"/>
                  <a:gd name="T3" fmla="*/ 0 h 2"/>
                  <a:gd name="T4" fmla="*/ 0 w 3"/>
                  <a:gd name="T5" fmla="*/ 0 h 2"/>
                  <a:gd name="T6" fmla="*/ 3 w 3"/>
                  <a:gd name="T7" fmla="*/ 2 h 2"/>
                </a:gdLst>
                <a:ahLst/>
                <a:cxnLst>
                  <a:cxn ang="0">
                    <a:pos x="T0" y="T1"/>
                  </a:cxn>
                  <a:cxn ang="0">
                    <a:pos x="T2" y="T3"/>
                  </a:cxn>
                  <a:cxn ang="0">
                    <a:pos x="T4" y="T5"/>
                  </a:cxn>
                  <a:cxn ang="0">
                    <a:pos x="T6" y="T7"/>
                  </a:cxn>
                </a:cxnLst>
                <a:rect l="0" t="0" r="r" b="b"/>
                <a:pathLst>
                  <a:path w="3" h="2">
                    <a:moveTo>
                      <a:pt x="3" y="2"/>
                    </a:moveTo>
                    <a:lnTo>
                      <a:pt x="0" y="0"/>
                    </a:lnTo>
                    <a:lnTo>
                      <a:pt x="0" y="0"/>
                    </a:ln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2"/>
              <p:cNvSpPr/>
              <p:nvPr/>
            </p:nvSpPr>
            <p:spPr bwMode="auto">
              <a:xfrm>
                <a:off x="6301" y="3061"/>
                <a:ext cx="7" cy="4"/>
              </a:xfrm>
              <a:custGeom>
                <a:avLst/>
                <a:gdLst>
                  <a:gd name="T0" fmla="*/ 2 w 3"/>
                  <a:gd name="T1" fmla="*/ 2 h 2"/>
                  <a:gd name="T2" fmla="*/ 2 w 3"/>
                  <a:gd name="T3" fmla="*/ 0 h 2"/>
                  <a:gd name="T4" fmla="*/ 2 w 3"/>
                  <a:gd name="T5" fmla="*/ 2 h 2"/>
                </a:gdLst>
                <a:ahLst/>
                <a:cxnLst>
                  <a:cxn ang="0">
                    <a:pos x="T0" y="T1"/>
                  </a:cxn>
                  <a:cxn ang="0">
                    <a:pos x="T2" y="T3"/>
                  </a:cxn>
                  <a:cxn ang="0">
                    <a:pos x="T4" y="T5"/>
                  </a:cxn>
                </a:cxnLst>
                <a:rect l="0" t="0" r="r" b="b"/>
                <a:pathLst>
                  <a:path w="3" h="2">
                    <a:moveTo>
                      <a:pt x="2" y="2"/>
                    </a:moveTo>
                    <a:cubicBezTo>
                      <a:pt x="3" y="1"/>
                      <a:pt x="2" y="0"/>
                      <a:pt x="2" y="0"/>
                    </a:cubicBezTo>
                    <a:cubicBezTo>
                      <a:pt x="0" y="0"/>
                      <a:pt x="3"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3"/>
              <p:cNvSpPr/>
              <p:nvPr/>
            </p:nvSpPr>
            <p:spPr bwMode="auto">
              <a:xfrm>
                <a:off x="7325" y="2025"/>
                <a:ext cx="3" cy="2"/>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0" y="1"/>
                      <a:pt x="0" y="1"/>
                      <a:pt x="0" y="1"/>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4"/>
              <p:cNvSpPr/>
              <p:nvPr/>
            </p:nvSpPr>
            <p:spPr bwMode="auto">
              <a:xfrm>
                <a:off x="5812" y="2805"/>
                <a:ext cx="5" cy="4"/>
              </a:xfrm>
              <a:custGeom>
                <a:avLst/>
                <a:gdLst>
                  <a:gd name="T0" fmla="*/ 0 w 5"/>
                  <a:gd name="T1" fmla="*/ 2 h 4"/>
                  <a:gd name="T2" fmla="*/ 5 w 5"/>
                  <a:gd name="T3" fmla="*/ 4 h 4"/>
                  <a:gd name="T4" fmla="*/ 0 w 5"/>
                  <a:gd name="T5" fmla="*/ 0 h 4"/>
                  <a:gd name="T6" fmla="*/ 0 w 5"/>
                  <a:gd name="T7" fmla="*/ 2 h 4"/>
                </a:gdLst>
                <a:ahLst/>
                <a:cxnLst>
                  <a:cxn ang="0">
                    <a:pos x="T0" y="T1"/>
                  </a:cxn>
                  <a:cxn ang="0">
                    <a:pos x="T2" y="T3"/>
                  </a:cxn>
                  <a:cxn ang="0">
                    <a:pos x="T4" y="T5"/>
                  </a:cxn>
                  <a:cxn ang="0">
                    <a:pos x="T6" y="T7"/>
                  </a:cxn>
                </a:cxnLst>
                <a:rect l="0" t="0" r="r" b="b"/>
                <a:pathLst>
                  <a:path w="5" h="4">
                    <a:moveTo>
                      <a:pt x="0" y="2"/>
                    </a:moveTo>
                    <a:lnTo>
                      <a:pt x="5" y="4"/>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5"/>
              <p:cNvSpPr/>
              <p:nvPr/>
            </p:nvSpPr>
            <p:spPr bwMode="auto">
              <a:xfrm>
                <a:off x="6156" y="2051"/>
                <a:ext cx="7" cy="7"/>
              </a:xfrm>
              <a:custGeom>
                <a:avLst/>
                <a:gdLst>
                  <a:gd name="T0" fmla="*/ 1 w 3"/>
                  <a:gd name="T1" fmla="*/ 0 h 3"/>
                  <a:gd name="T2" fmla="*/ 1 w 3"/>
                  <a:gd name="T3" fmla="*/ 0 h 3"/>
                  <a:gd name="T4" fmla="*/ 1 w 3"/>
                  <a:gd name="T5" fmla="*/ 0 h 3"/>
                  <a:gd name="T6" fmla="*/ 1 w 3"/>
                  <a:gd name="T7" fmla="*/ 0 h 3"/>
                  <a:gd name="T8" fmla="*/ 1 w 3"/>
                  <a:gd name="T9" fmla="*/ 0 h 3"/>
                  <a:gd name="T10" fmla="*/ 2 w 3"/>
                  <a:gd name="T11" fmla="*/ 1 h 3"/>
                  <a:gd name="T12" fmla="*/ 0 w 3"/>
                  <a:gd name="T13" fmla="*/ 2 h 3"/>
                  <a:gd name="T14" fmla="*/ 2 w 3"/>
                  <a:gd name="T15" fmla="*/ 2 h 3"/>
                  <a:gd name="T16" fmla="*/ 3 w 3"/>
                  <a:gd name="T17" fmla="*/ 0 h 3"/>
                  <a:gd name="T18" fmla="*/ 1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0"/>
                    </a:moveTo>
                    <a:cubicBezTo>
                      <a:pt x="1" y="0"/>
                      <a:pt x="1" y="0"/>
                      <a:pt x="1" y="0"/>
                    </a:cubicBezTo>
                    <a:cubicBezTo>
                      <a:pt x="1" y="0"/>
                      <a:pt x="1" y="0"/>
                      <a:pt x="1" y="0"/>
                    </a:cubicBezTo>
                    <a:cubicBezTo>
                      <a:pt x="1" y="0"/>
                      <a:pt x="1" y="0"/>
                      <a:pt x="1" y="0"/>
                    </a:cubicBezTo>
                    <a:cubicBezTo>
                      <a:pt x="1" y="0"/>
                      <a:pt x="1" y="0"/>
                      <a:pt x="1" y="0"/>
                    </a:cubicBezTo>
                    <a:cubicBezTo>
                      <a:pt x="2" y="1"/>
                      <a:pt x="2" y="1"/>
                      <a:pt x="2" y="1"/>
                    </a:cubicBezTo>
                    <a:cubicBezTo>
                      <a:pt x="1" y="2"/>
                      <a:pt x="0" y="0"/>
                      <a:pt x="0" y="2"/>
                    </a:cubicBezTo>
                    <a:cubicBezTo>
                      <a:pt x="0" y="3"/>
                      <a:pt x="1" y="3"/>
                      <a:pt x="2" y="2"/>
                    </a:cubicBezTo>
                    <a:cubicBezTo>
                      <a:pt x="3" y="0"/>
                      <a:pt x="3" y="0"/>
                      <a:pt x="3" y="0"/>
                    </a:cubicBezTo>
                    <a:cubicBezTo>
                      <a:pt x="3"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6"/>
              <p:cNvSpPr/>
              <p:nvPr/>
            </p:nvSpPr>
            <p:spPr bwMode="auto">
              <a:xfrm>
                <a:off x="5750" y="2691"/>
                <a:ext cx="204" cy="194"/>
              </a:xfrm>
              <a:custGeom>
                <a:avLst/>
                <a:gdLst>
                  <a:gd name="T0" fmla="*/ 83 w 86"/>
                  <a:gd name="T1" fmla="*/ 5 h 82"/>
                  <a:gd name="T2" fmla="*/ 80 w 86"/>
                  <a:gd name="T3" fmla="*/ 4 h 82"/>
                  <a:gd name="T4" fmla="*/ 77 w 86"/>
                  <a:gd name="T5" fmla="*/ 8 h 82"/>
                  <a:gd name="T6" fmla="*/ 76 w 86"/>
                  <a:gd name="T7" fmla="*/ 6 h 82"/>
                  <a:gd name="T8" fmla="*/ 72 w 86"/>
                  <a:gd name="T9" fmla="*/ 7 h 82"/>
                  <a:gd name="T10" fmla="*/ 70 w 86"/>
                  <a:gd name="T11" fmla="*/ 4 h 82"/>
                  <a:gd name="T12" fmla="*/ 67 w 86"/>
                  <a:gd name="T13" fmla="*/ 1 h 82"/>
                  <a:gd name="T14" fmla="*/ 68 w 86"/>
                  <a:gd name="T15" fmla="*/ 6 h 82"/>
                  <a:gd name="T16" fmla="*/ 70 w 86"/>
                  <a:gd name="T17" fmla="*/ 10 h 82"/>
                  <a:gd name="T18" fmla="*/ 65 w 86"/>
                  <a:gd name="T19" fmla="*/ 6 h 82"/>
                  <a:gd name="T20" fmla="*/ 65 w 86"/>
                  <a:gd name="T21" fmla="*/ 8 h 82"/>
                  <a:gd name="T22" fmla="*/ 62 w 86"/>
                  <a:gd name="T23" fmla="*/ 6 h 82"/>
                  <a:gd name="T24" fmla="*/ 61 w 86"/>
                  <a:gd name="T25" fmla="*/ 8 h 82"/>
                  <a:gd name="T26" fmla="*/ 59 w 86"/>
                  <a:gd name="T27" fmla="*/ 9 h 82"/>
                  <a:gd name="T28" fmla="*/ 62 w 86"/>
                  <a:gd name="T29" fmla="*/ 15 h 82"/>
                  <a:gd name="T30" fmla="*/ 58 w 86"/>
                  <a:gd name="T31" fmla="*/ 10 h 82"/>
                  <a:gd name="T32" fmla="*/ 57 w 86"/>
                  <a:gd name="T33" fmla="*/ 12 h 82"/>
                  <a:gd name="T34" fmla="*/ 53 w 86"/>
                  <a:gd name="T35" fmla="*/ 17 h 82"/>
                  <a:gd name="T36" fmla="*/ 51 w 86"/>
                  <a:gd name="T37" fmla="*/ 19 h 82"/>
                  <a:gd name="T38" fmla="*/ 48 w 86"/>
                  <a:gd name="T39" fmla="*/ 22 h 82"/>
                  <a:gd name="T40" fmla="*/ 48 w 86"/>
                  <a:gd name="T41" fmla="*/ 24 h 82"/>
                  <a:gd name="T42" fmla="*/ 46 w 86"/>
                  <a:gd name="T43" fmla="*/ 24 h 82"/>
                  <a:gd name="T44" fmla="*/ 45 w 86"/>
                  <a:gd name="T45" fmla="*/ 25 h 82"/>
                  <a:gd name="T46" fmla="*/ 46 w 86"/>
                  <a:gd name="T47" fmla="*/ 27 h 82"/>
                  <a:gd name="T48" fmla="*/ 43 w 86"/>
                  <a:gd name="T49" fmla="*/ 28 h 82"/>
                  <a:gd name="T50" fmla="*/ 40 w 86"/>
                  <a:gd name="T51" fmla="*/ 30 h 82"/>
                  <a:gd name="T52" fmla="*/ 38 w 86"/>
                  <a:gd name="T53" fmla="*/ 32 h 82"/>
                  <a:gd name="T54" fmla="*/ 36 w 86"/>
                  <a:gd name="T55" fmla="*/ 34 h 82"/>
                  <a:gd name="T56" fmla="*/ 36 w 86"/>
                  <a:gd name="T57" fmla="*/ 37 h 82"/>
                  <a:gd name="T58" fmla="*/ 34 w 86"/>
                  <a:gd name="T59" fmla="*/ 36 h 82"/>
                  <a:gd name="T60" fmla="*/ 34 w 86"/>
                  <a:gd name="T61" fmla="*/ 37 h 82"/>
                  <a:gd name="T62" fmla="*/ 31 w 86"/>
                  <a:gd name="T63" fmla="*/ 41 h 82"/>
                  <a:gd name="T64" fmla="*/ 32 w 86"/>
                  <a:gd name="T65" fmla="*/ 45 h 82"/>
                  <a:gd name="T66" fmla="*/ 31 w 86"/>
                  <a:gd name="T67" fmla="*/ 48 h 82"/>
                  <a:gd name="T68" fmla="*/ 28 w 86"/>
                  <a:gd name="T69" fmla="*/ 47 h 82"/>
                  <a:gd name="T70" fmla="*/ 25 w 86"/>
                  <a:gd name="T71" fmla="*/ 53 h 82"/>
                  <a:gd name="T72" fmla="*/ 24 w 86"/>
                  <a:gd name="T73" fmla="*/ 55 h 82"/>
                  <a:gd name="T74" fmla="*/ 18 w 86"/>
                  <a:gd name="T75" fmla="*/ 59 h 82"/>
                  <a:gd name="T76" fmla="*/ 15 w 86"/>
                  <a:gd name="T77" fmla="*/ 59 h 82"/>
                  <a:gd name="T78" fmla="*/ 14 w 86"/>
                  <a:gd name="T79" fmla="*/ 60 h 82"/>
                  <a:gd name="T80" fmla="*/ 11 w 86"/>
                  <a:gd name="T81" fmla="*/ 69 h 82"/>
                  <a:gd name="T82" fmla="*/ 2 w 86"/>
                  <a:gd name="T83" fmla="*/ 75 h 82"/>
                  <a:gd name="T84" fmla="*/ 23 w 86"/>
                  <a:gd name="T85" fmla="*/ 72 h 82"/>
                  <a:gd name="T86" fmla="*/ 28 w 86"/>
                  <a:gd name="T87" fmla="*/ 68 h 82"/>
                  <a:gd name="T88" fmla="*/ 42 w 86"/>
                  <a:gd name="T89" fmla="*/ 48 h 82"/>
                  <a:gd name="T90" fmla="*/ 49 w 86"/>
                  <a:gd name="T91" fmla="*/ 45 h 82"/>
                  <a:gd name="T92" fmla="*/ 55 w 86"/>
                  <a:gd name="T93" fmla="*/ 43 h 82"/>
                  <a:gd name="T94" fmla="*/ 63 w 86"/>
                  <a:gd name="T95" fmla="*/ 35 h 82"/>
                  <a:gd name="T96" fmla="*/ 68 w 86"/>
                  <a:gd name="T97" fmla="*/ 31 h 82"/>
                  <a:gd name="T98" fmla="*/ 74 w 86"/>
                  <a:gd name="T99" fmla="*/ 23 h 82"/>
                  <a:gd name="T100" fmla="*/ 75 w 86"/>
                  <a:gd name="T101" fmla="*/ 16 h 82"/>
                  <a:gd name="T102" fmla="*/ 82 w 86"/>
                  <a:gd name="T103" fmla="*/ 14 h 82"/>
                  <a:gd name="T104" fmla="*/ 84 w 86"/>
                  <a:gd name="T105" fmla="*/ 13 h 82"/>
                  <a:gd name="T106" fmla="*/ 84 w 86"/>
                  <a:gd name="T10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2">
                    <a:moveTo>
                      <a:pt x="84" y="7"/>
                    </a:moveTo>
                    <a:cubicBezTo>
                      <a:pt x="85" y="8"/>
                      <a:pt x="85" y="9"/>
                      <a:pt x="86" y="10"/>
                    </a:cubicBezTo>
                    <a:cubicBezTo>
                      <a:pt x="85" y="6"/>
                      <a:pt x="85" y="6"/>
                      <a:pt x="85" y="6"/>
                    </a:cubicBezTo>
                    <a:cubicBezTo>
                      <a:pt x="85" y="7"/>
                      <a:pt x="85" y="6"/>
                      <a:pt x="84" y="5"/>
                    </a:cubicBezTo>
                    <a:cubicBezTo>
                      <a:pt x="84" y="6"/>
                      <a:pt x="84" y="6"/>
                      <a:pt x="84" y="6"/>
                    </a:cubicBezTo>
                    <a:cubicBezTo>
                      <a:pt x="83" y="5"/>
                      <a:pt x="83" y="5"/>
                      <a:pt x="83" y="5"/>
                    </a:cubicBezTo>
                    <a:cubicBezTo>
                      <a:pt x="83" y="5"/>
                      <a:pt x="82" y="4"/>
                      <a:pt x="82" y="6"/>
                    </a:cubicBezTo>
                    <a:cubicBezTo>
                      <a:pt x="83" y="7"/>
                      <a:pt x="83" y="7"/>
                      <a:pt x="83" y="7"/>
                    </a:cubicBezTo>
                    <a:cubicBezTo>
                      <a:pt x="83" y="7"/>
                      <a:pt x="84" y="9"/>
                      <a:pt x="83" y="8"/>
                    </a:cubicBezTo>
                    <a:cubicBezTo>
                      <a:pt x="82" y="6"/>
                      <a:pt x="82" y="6"/>
                      <a:pt x="82" y="6"/>
                    </a:cubicBezTo>
                    <a:cubicBezTo>
                      <a:pt x="82" y="6"/>
                      <a:pt x="82" y="6"/>
                      <a:pt x="82" y="6"/>
                    </a:cubicBezTo>
                    <a:cubicBezTo>
                      <a:pt x="80" y="4"/>
                      <a:pt x="80" y="4"/>
                      <a:pt x="80" y="4"/>
                    </a:cubicBezTo>
                    <a:cubicBezTo>
                      <a:pt x="82" y="7"/>
                      <a:pt x="80" y="5"/>
                      <a:pt x="81" y="6"/>
                    </a:cubicBezTo>
                    <a:cubicBezTo>
                      <a:pt x="80" y="6"/>
                      <a:pt x="80" y="6"/>
                      <a:pt x="80" y="6"/>
                    </a:cubicBezTo>
                    <a:cubicBezTo>
                      <a:pt x="79" y="5"/>
                      <a:pt x="81" y="7"/>
                      <a:pt x="81" y="7"/>
                    </a:cubicBezTo>
                    <a:cubicBezTo>
                      <a:pt x="80" y="7"/>
                      <a:pt x="79" y="5"/>
                      <a:pt x="79" y="4"/>
                    </a:cubicBezTo>
                    <a:cubicBezTo>
                      <a:pt x="78" y="4"/>
                      <a:pt x="79" y="6"/>
                      <a:pt x="77" y="5"/>
                    </a:cubicBezTo>
                    <a:cubicBezTo>
                      <a:pt x="77" y="5"/>
                      <a:pt x="77" y="6"/>
                      <a:pt x="77" y="8"/>
                    </a:cubicBezTo>
                    <a:cubicBezTo>
                      <a:pt x="77" y="8"/>
                      <a:pt x="76" y="5"/>
                      <a:pt x="76" y="6"/>
                    </a:cubicBezTo>
                    <a:cubicBezTo>
                      <a:pt x="75" y="5"/>
                      <a:pt x="74" y="3"/>
                      <a:pt x="74" y="2"/>
                    </a:cubicBezTo>
                    <a:cubicBezTo>
                      <a:pt x="74" y="2"/>
                      <a:pt x="73" y="1"/>
                      <a:pt x="73" y="2"/>
                    </a:cubicBezTo>
                    <a:cubicBezTo>
                      <a:pt x="73" y="1"/>
                      <a:pt x="72" y="0"/>
                      <a:pt x="72" y="0"/>
                    </a:cubicBezTo>
                    <a:cubicBezTo>
                      <a:pt x="73" y="1"/>
                      <a:pt x="74" y="3"/>
                      <a:pt x="74" y="3"/>
                    </a:cubicBezTo>
                    <a:cubicBezTo>
                      <a:pt x="76" y="5"/>
                      <a:pt x="74" y="4"/>
                      <a:pt x="76" y="6"/>
                    </a:cubicBezTo>
                    <a:cubicBezTo>
                      <a:pt x="75" y="6"/>
                      <a:pt x="74" y="6"/>
                      <a:pt x="74" y="7"/>
                    </a:cubicBezTo>
                    <a:cubicBezTo>
                      <a:pt x="74" y="7"/>
                      <a:pt x="73" y="5"/>
                      <a:pt x="73" y="4"/>
                    </a:cubicBezTo>
                    <a:cubicBezTo>
                      <a:pt x="73" y="6"/>
                      <a:pt x="73" y="7"/>
                      <a:pt x="73" y="7"/>
                    </a:cubicBezTo>
                    <a:cubicBezTo>
                      <a:pt x="74" y="8"/>
                      <a:pt x="74" y="8"/>
                      <a:pt x="75" y="10"/>
                    </a:cubicBezTo>
                    <a:cubicBezTo>
                      <a:pt x="75" y="10"/>
                      <a:pt x="75" y="11"/>
                      <a:pt x="75" y="11"/>
                    </a:cubicBezTo>
                    <a:cubicBezTo>
                      <a:pt x="74" y="9"/>
                      <a:pt x="72" y="7"/>
                      <a:pt x="72" y="7"/>
                    </a:cubicBezTo>
                    <a:cubicBezTo>
                      <a:pt x="71" y="5"/>
                      <a:pt x="73" y="7"/>
                      <a:pt x="71" y="5"/>
                    </a:cubicBezTo>
                    <a:cubicBezTo>
                      <a:pt x="70" y="3"/>
                      <a:pt x="71" y="2"/>
                      <a:pt x="72" y="3"/>
                    </a:cubicBezTo>
                    <a:cubicBezTo>
                      <a:pt x="71" y="1"/>
                      <a:pt x="71" y="3"/>
                      <a:pt x="70" y="1"/>
                    </a:cubicBezTo>
                    <a:cubicBezTo>
                      <a:pt x="70" y="1"/>
                      <a:pt x="70" y="3"/>
                      <a:pt x="70" y="3"/>
                    </a:cubicBezTo>
                    <a:cubicBezTo>
                      <a:pt x="71" y="4"/>
                      <a:pt x="71" y="4"/>
                      <a:pt x="71" y="5"/>
                    </a:cubicBezTo>
                    <a:cubicBezTo>
                      <a:pt x="72" y="8"/>
                      <a:pt x="70" y="4"/>
                      <a:pt x="70" y="4"/>
                    </a:cubicBezTo>
                    <a:cubicBezTo>
                      <a:pt x="69" y="3"/>
                      <a:pt x="69" y="3"/>
                      <a:pt x="69" y="3"/>
                    </a:cubicBezTo>
                    <a:cubicBezTo>
                      <a:pt x="69" y="3"/>
                      <a:pt x="69" y="4"/>
                      <a:pt x="69" y="4"/>
                    </a:cubicBezTo>
                    <a:cubicBezTo>
                      <a:pt x="67" y="2"/>
                      <a:pt x="69" y="4"/>
                      <a:pt x="68" y="2"/>
                    </a:cubicBezTo>
                    <a:cubicBezTo>
                      <a:pt x="67" y="0"/>
                      <a:pt x="67" y="0"/>
                      <a:pt x="67" y="0"/>
                    </a:cubicBezTo>
                    <a:cubicBezTo>
                      <a:pt x="66" y="0"/>
                      <a:pt x="68" y="2"/>
                      <a:pt x="67" y="2"/>
                    </a:cubicBezTo>
                    <a:cubicBezTo>
                      <a:pt x="67" y="1"/>
                      <a:pt x="67" y="1"/>
                      <a:pt x="67" y="1"/>
                    </a:cubicBezTo>
                    <a:cubicBezTo>
                      <a:pt x="67" y="2"/>
                      <a:pt x="67" y="2"/>
                      <a:pt x="67" y="2"/>
                    </a:cubicBezTo>
                    <a:cubicBezTo>
                      <a:pt x="68" y="3"/>
                      <a:pt x="69" y="4"/>
                      <a:pt x="69" y="4"/>
                    </a:cubicBezTo>
                    <a:cubicBezTo>
                      <a:pt x="70" y="7"/>
                      <a:pt x="69" y="4"/>
                      <a:pt x="69" y="5"/>
                    </a:cubicBezTo>
                    <a:cubicBezTo>
                      <a:pt x="69" y="7"/>
                      <a:pt x="69" y="5"/>
                      <a:pt x="70" y="6"/>
                    </a:cubicBezTo>
                    <a:cubicBezTo>
                      <a:pt x="71" y="8"/>
                      <a:pt x="70" y="8"/>
                      <a:pt x="70" y="8"/>
                    </a:cubicBezTo>
                    <a:cubicBezTo>
                      <a:pt x="70" y="9"/>
                      <a:pt x="69" y="7"/>
                      <a:pt x="68" y="6"/>
                    </a:cubicBezTo>
                    <a:cubicBezTo>
                      <a:pt x="68" y="6"/>
                      <a:pt x="68" y="5"/>
                      <a:pt x="69" y="6"/>
                    </a:cubicBezTo>
                    <a:cubicBezTo>
                      <a:pt x="68" y="4"/>
                      <a:pt x="67" y="3"/>
                      <a:pt x="66" y="2"/>
                    </a:cubicBezTo>
                    <a:cubicBezTo>
                      <a:pt x="65" y="1"/>
                      <a:pt x="67" y="4"/>
                      <a:pt x="67" y="4"/>
                    </a:cubicBezTo>
                    <a:cubicBezTo>
                      <a:pt x="67" y="3"/>
                      <a:pt x="68" y="5"/>
                      <a:pt x="68" y="6"/>
                    </a:cubicBezTo>
                    <a:cubicBezTo>
                      <a:pt x="70" y="10"/>
                      <a:pt x="66" y="3"/>
                      <a:pt x="66" y="4"/>
                    </a:cubicBezTo>
                    <a:cubicBezTo>
                      <a:pt x="68" y="6"/>
                      <a:pt x="67" y="8"/>
                      <a:pt x="70" y="10"/>
                    </a:cubicBezTo>
                    <a:cubicBezTo>
                      <a:pt x="70" y="11"/>
                      <a:pt x="70" y="12"/>
                      <a:pt x="70" y="12"/>
                    </a:cubicBezTo>
                    <a:cubicBezTo>
                      <a:pt x="69" y="10"/>
                      <a:pt x="69" y="10"/>
                      <a:pt x="68" y="8"/>
                    </a:cubicBezTo>
                    <a:cubicBezTo>
                      <a:pt x="68" y="9"/>
                      <a:pt x="68" y="9"/>
                      <a:pt x="68" y="9"/>
                    </a:cubicBezTo>
                    <a:cubicBezTo>
                      <a:pt x="66" y="6"/>
                      <a:pt x="66" y="6"/>
                      <a:pt x="66" y="6"/>
                    </a:cubicBezTo>
                    <a:cubicBezTo>
                      <a:pt x="64" y="3"/>
                      <a:pt x="64" y="3"/>
                      <a:pt x="64" y="3"/>
                    </a:cubicBezTo>
                    <a:cubicBezTo>
                      <a:pt x="64" y="4"/>
                      <a:pt x="65" y="5"/>
                      <a:pt x="65" y="6"/>
                    </a:cubicBezTo>
                    <a:cubicBezTo>
                      <a:pt x="64" y="5"/>
                      <a:pt x="64" y="4"/>
                      <a:pt x="64" y="4"/>
                    </a:cubicBezTo>
                    <a:cubicBezTo>
                      <a:pt x="64" y="5"/>
                      <a:pt x="65" y="7"/>
                      <a:pt x="65" y="7"/>
                    </a:cubicBezTo>
                    <a:cubicBezTo>
                      <a:pt x="65" y="7"/>
                      <a:pt x="64" y="6"/>
                      <a:pt x="63" y="5"/>
                    </a:cubicBezTo>
                    <a:cubicBezTo>
                      <a:pt x="63" y="4"/>
                      <a:pt x="63" y="4"/>
                      <a:pt x="63" y="4"/>
                    </a:cubicBezTo>
                    <a:cubicBezTo>
                      <a:pt x="63" y="5"/>
                      <a:pt x="62" y="3"/>
                      <a:pt x="62" y="4"/>
                    </a:cubicBezTo>
                    <a:cubicBezTo>
                      <a:pt x="63" y="5"/>
                      <a:pt x="64" y="6"/>
                      <a:pt x="65" y="8"/>
                    </a:cubicBezTo>
                    <a:cubicBezTo>
                      <a:pt x="65" y="8"/>
                      <a:pt x="64" y="7"/>
                      <a:pt x="64" y="7"/>
                    </a:cubicBezTo>
                    <a:cubicBezTo>
                      <a:pt x="63" y="6"/>
                      <a:pt x="63" y="6"/>
                      <a:pt x="63" y="6"/>
                    </a:cubicBezTo>
                    <a:cubicBezTo>
                      <a:pt x="63" y="7"/>
                      <a:pt x="62" y="4"/>
                      <a:pt x="62" y="5"/>
                    </a:cubicBezTo>
                    <a:cubicBezTo>
                      <a:pt x="62" y="6"/>
                      <a:pt x="62" y="6"/>
                      <a:pt x="62" y="6"/>
                    </a:cubicBezTo>
                    <a:cubicBezTo>
                      <a:pt x="62" y="6"/>
                      <a:pt x="62" y="5"/>
                      <a:pt x="61" y="5"/>
                    </a:cubicBezTo>
                    <a:cubicBezTo>
                      <a:pt x="62" y="6"/>
                      <a:pt x="62" y="6"/>
                      <a:pt x="62" y="6"/>
                    </a:cubicBezTo>
                    <a:cubicBezTo>
                      <a:pt x="61" y="5"/>
                      <a:pt x="61" y="5"/>
                      <a:pt x="61" y="5"/>
                    </a:cubicBezTo>
                    <a:cubicBezTo>
                      <a:pt x="62" y="6"/>
                      <a:pt x="63" y="8"/>
                      <a:pt x="61" y="6"/>
                    </a:cubicBezTo>
                    <a:cubicBezTo>
                      <a:pt x="63" y="8"/>
                      <a:pt x="61" y="6"/>
                      <a:pt x="62" y="7"/>
                    </a:cubicBezTo>
                    <a:cubicBezTo>
                      <a:pt x="64" y="9"/>
                      <a:pt x="63" y="9"/>
                      <a:pt x="63" y="9"/>
                    </a:cubicBezTo>
                    <a:cubicBezTo>
                      <a:pt x="62" y="7"/>
                      <a:pt x="63" y="9"/>
                      <a:pt x="63" y="9"/>
                    </a:cubicBezTo>
                    <a:cubicBezTo>
                      <a:pt x="61" y="8"/>
                      <a:pt x="61" y="8"/>
                      <a:pt x="61" y="8"/>
                    </a:cubicBezTo>
                    <a:cubicBezTo>
                      <a:pt x="62" y="9"/>
                      <a:pt x="62" y="9"/>
                      <a:pt x="62" y="9"/>
                    </a:cubicBezTo>
                    <a:cubicBezTo>
                      <a:pt x="60" y="6"/>
                      <a:pt x="62" y="10"/>
                      <a:pt x="61" y="10"/>
                    </a:cubicBezTo>
                    <a:cubicBezTo>
                      <a:pt x="61" y="9"/>
                      <a:pt x="60" y="7"/>
                      <a:pt x="60" y="7"/>
                    </a:cubicBezTo>
                    <a:cubicBezTo>
                      <a:pt x="61" y="9"/>
                      <a:pt x="61" y="10"/>
                      <a:pt x="62" y="11"/>
                    </a:cubicBezTo>
                    <a:cubicBezTo>
                      <a:pt x="61" y="11"/>
                      <a:pt x="60" y="9"/>
                      <a:pt x="59" y="7"/>
                    </a:cubicBezTo>
                    <a:cubicBezTo>
                      <a:pt x="60" y="9"/>
                      <a:pt x="58" y="7"/>
                      <a:pt x="59" y="9"/>
                    </a:cubicBezTo>
                    <a:cubicBezTo>
                      <a:pt x="60" y="9"/>
                      <a:pt x="60" y="10"/>
                      <a:pt x="61" y="11"/>
                    </a:cubicBezTo>
                    <a:cubicBezTo>
                      <a:pt x="61" y="11"/>
                      <a:pt x="60" y="10"/>
                      <a:pt x="60" y="10"/>
                    </a:cubicBezTo>
                    <a:cubicBezTo>
                      <a:pt x="60" y="10"/>
                      <a:pt x="61" y="12"/>
                      <a:pt x="61" y="12"/>
                    </a:cubicBezTo>
                    <a:cubicBezTo>
                      <a:pt x="61" y="12"/>
                      <a:pt x="62" y="14"/>
                      <a:pt x="61" y="13"/>
                    </a:cubicBezTo>
                    <a:cubicBezTo>
                      <a:pt x="60" y="12"/>
                      <a:pt x="61" y="12"/>
                      <a:pt x="60" y="11"/>
                    </a:cubicBezTo>
                    <a:cubicBezTo>
                      <a:pt x="60" y="11"/>
                      <a:pt x="62" y="15"/>
                      <a:pt x="62" y="15"/>
                    </a:cubicBezTo>
                    <a:cubicBezTo>
                      <a:pt x="63" y="16"/>
                      <a:pt x="65" y="18"/>
                      <a:pt x="65" y="19"/>
                    </a:cubicBezTo>
                    <a:cubicBezTo>
                      <a:pt x="64" y="19"/>
                      <a:pt x="65" y="18"/>
                      <a:pt x="63" y="17"/>
                    </a:cubicBezTo>
                    <a:cubicBezTo>
                      <a:pt x="63" y="17"/>
                      <a:pt x="63" y="17"/>
                      <a:pt x="63" y="17"/>
                    </a:cubicBezTo>
                    <a:cubicBezTo>
                      <a:pt x="61" y="15"/>
                      <a:pt x="61" y="13"/>
                      <a:pt x="59" y="11"/>
                    </a:cubicBezTo>
                    <a:cubicBezTo>
                      <a:pt x="60" y="12"/>
                      <a:pt x="60" y="12"/>
                      <a:pt x="60" y="12"/>
                    </a:cubicBezTo>
                    <a:cubicBezTo>
                      <a:pt x="59" y="12"/>
                      <a:pt x="58" y="10"/>
                      <a:pt x="58" y="10"/>
                    </a:cubicBezTo>
                    <a:cubicBezTo>
                      <a:pt x="59" y="12"/>
                      <a:pt x="57" y="11"/>
                      <a:pt x="58" y="11"/>
                    </a:cubicBezTo>
                    <a:cubicBezTo>
                      <a:pt x="59" y="12"/>
                      <a:pt x="58" y="11"/>
                      <a:pt x="58" y="12"/>
                    </a:cubicBezTo>
                    <a:cubicBezTo>
                      <a:pt x="58" y="12"/>
                      <a:pt x="60" y="14"/>
                      <a:pt x="59" y="14"/>
                    </a:cubicBezTo>
                    <a:cubicBezTo>
                      <a:pt x="57" y="11"/>
                      <a:pt x="57" y="11"/>
                      <a:pt x="57" y="11"/>
                    </a:cubicBezTo>
                    <a:cubicBezTo>
                      <a:pt x="56" y="11"/>
                      <a:pt x="58" y="13"/>
                      <a:pt x="57" y="12"/>
                    </a:cubicBezTo>
                    <a:cubicBezTo>
                      <a:pt x="57" y="12"/>
                      <a:pt x="57" y="12"/>
                      <a:pt x="57" y="12"/>
                    </a:cubicBezTo>
                    <a:cubicBezTo>
                      <a:pt x="56" y="12"/>
                      <a:pt x="55" y="13"/>
                      <a:pt x="57" y="17"/>
                    </a:cubicBezTo>
                    <a:cubicBezTo>
                      <a:pt x="56" y="16"/>
                      <a:pt x="55" y="16"/>
                      <a:pt x="54" y="15"/>
                    </a:cubicBezTo>
                    <a:cubicBezTo>
                      <a:pt x="55" y="16"/>
                      <a:pt x="55" y="17"/>
                      <a:pt x="55" y="17"/>
                    </a:cubicBezTo>
                    <a:cubicBezTo>
                      <a:pt x="54" y="16"/>
                      <a:pt x="54" y="16"/>
                      <a:pt x="54" y="16"/>
                    </a:cubicBezTo>
                    <a:cubicBezTo>
                      <a:pt x="53" y="15"/>
                      <a:pt x="54" y="17"/>
                      <a:pt x="54" y="18"/>
                    </a:cubicBezTo>
                    <a:cubicBezTo>
                      <a:pt x="53" y="17"/>
                      <a:pt x="53" y="17"/>
                      <a:pt x="53" y="17"/>
                    </a:cubicBezTo>
                    <a:cubicBezTo>
                      <a:pt x="52" y="16"/>
                      <a:pt x="54" y="18"/>
                      <a:pt x="54" y="18"/>
                    </a:cubicBezTo>
                    <a:cubicBezTo>
                      <a:pt x="53" y="17"/>
                      <a:pt x="53" y="17"/>
                      <a:pt x="53" y="17"/>
                    </a:cubicBezTo>
                    <a:cubicBezTo>
                      <a:pt x="54" y="18"/>
                      <a:pt x="54" y="18"/>
                      <a:pt x="54" y="18"/>
                    </a:cubicBezTo>
                    <a:cubicBezTo>
                      <a:pt x="54" y="19"/>
                      <a:pt x="53" y="19"/>
                      <a:pt x="52" y="17"/>
                    </a:cubicBezTo>
                    <a:cubicBezTo>
                      <a:pt x="53" y="18"/>
                      <a:pt x="53" y="18"/>
                      <a:pt x="53" y="18"/>
                    </a:cubicBezTo>
                    <a:cubicBezTo>
                      <a:pt x="52" y="18"/>
                      <a:pt x="51" y="18"/>
                      <a:pt x="51" y="19"/>
                    </a:cubicBezTo>
                    <a:cubicBezTo>
                      <a:pt x="52" y="19"/>
                      <a:pt x="52" y="20"/>
                      <a:pt x="53" y="21"/>
                    </a:cubicBezTo>
                    <a:cubicBezTo>
                      <a:pt x="55" y="22"/>
                      <a:pt x="53" y="20"/>
                      <a:pt x="54" y="22"/>
                    </a:cubicBezTo>
                    <a:cubicBezTo>
                      <a:pt x="53" y="21"/>
                      <a:pt x="52" y="20"/>
                      <a:pt x="52" y="20"/>
                    </a:cubicBezTo>
                    <a:cubicBezTo>
                      <a:pt x="49" y="18"/>
                      <a:pt x="50" y="21"/>
                      <a:pt x="50" y="20"/>
                    </a:cubicBezTo>
                    <a:cubicBezTo>
                      <a:pt x="50" y="21"/>
                      <a:pt x="50" y="21"/>
                      <a:pt x="50" y="21"/>
                    </a:cubicBezTo>
                    <a:cubicBezTo>
                      <a:pt x="48" y="20"/>
                      <a:pt x="50" y="22"/>
                      <a:pt x="48" y="22"/>
                    </a:cubicBezTo>
                    <a:cubicBezTo>
                      <a:pt x="49" y="22"/>
                      <a:pt x="51" y="25"/>
                      <a:pt x="51" y="25"/>
                    </a:cubicBezTo>
                    <a:cubicBezTo>
                      <a:pt x="52" y="26"/>
                      <a:pt x="49" y="23"/>
                      <a:pt x="48" y="22"/>
                    </a:cubicBezTo>
                    <a:cubicBezTo>
                      <a:pt x="48" y="23"/>
                      <a:pt x="48" y="23"/>
                      <a:pt x="48" y="23"/>
                    </a:cubicBezTo>
                    <a:cubicBezTo>
                      <a:pt x="48" y="23"/>
                      <a:pt x="48" y="23"/>
                      <a:pt x="48" y="23"/>
                    </a:cubicBezTo>
                    <a:cubicBezTo>
                      <a:pt x="48" y="24"/>
                      <a:pt x="49" y="25"/>
                      <a:pt x="48" y="24"/>
                    </a:cubicBezTo>
                    <a:cubicBezTo>
                      <a:pt x="48" y="24"/>
                      <a:pt x="48" y="24"/>
                      <a:pt x="48" y="24"/>
                    </a:cubicBezTo>
                    <a:cubicBezTo>
                      <a:pt x="48" y="24"/>
                      <a:pt x="47" y="23"/>
                      <a:pt x="47" y="23"/>
                    </a:cubicBezTo>
                    <a:cubicBezTo>
                      <a:pt x="48" y="25"/>
                      <a:pt x="47" y="24"/>
                      <a:pt x="48" y="25"/>
                    </a:cubicBezTo>
                    <a:cubicBezTo>
                      <a:pt x="47" y="25"/>
                      <a:pt x="47" y="25"/>
                      <a:pt x="47" y="25"/>
                    </a:cubicBezTo>
                    <a:cubicBezTo>
                      <a:pt x="48" y="26"/>
                      <a:pt x="48" y="26"/>
                      <a:pt x="48" y="26"/>
                    </a:cubicBezTo>
                    <a:cubicBezTo>
                      <a:pt x="47" y="26"/>
                      <a:pt x="47" y="26"/>
                      <a:pt x="47" y="26"/>
                    </a:cubicBezTo>
                    <a:cubicBezTo>
                      <a:pt x="46" y="24"/>
                      <a:pt x="46" y="24"/>
                      <a:pt x="46" y="24"/>
                    </a:cubicBezTo>
                    <a:cubicBezTo>
                      <a:pt x="45" y="24"/>
                      <a:pt x="47" y="25"/>
                      <a:pt x="47" y="26"/>
                    </a:cubicBezTo>
                    <a:cubicBezTo>
                      <a:pt x="48" y="27"/>
                      <a:pt x="47" y="26"/>
                      <a:pt x="46" y="26"/>
                    </a:cubicBezTo>
                    <a:cubicBezTo>
                      <a:pt x="46" y="25"/>
                      <a:pt x="47" y="26"/>
                      <a:pt x="47" y="25"/>
                    </a:cubicBezTo>
                    <a:cubicBezTo>
                      <a:pt x="46" y="24"/>
                      <a:pt x="46" y="25"/>
                      <a:pt x="46" y="25"/>
                    </a:cubicBezTo>
                    <a:cubicBezTo>
                      <a:pt x="46" y="25"/>
                      <a:pt x="47" y="26"/>
                      <a:pt x="46" y="26"/>
                    </a:cubicBezTo>
                    <a:cubicBezTo>
                      <a:pt x="46" y="26"/>
                      <a:pt x="46" y="26"/>
                      <a:pt x="45" y="25"/>
                    </a:cubicBezTo>
                    <a:cubicBezTo>
                      <a:pt x="46" y="26"/>
                      <a:pt x="45" y="26"/>
                      <a:pt x="46" y="27"/>
                    </a:cubicBezTo>
                    <a:cubicBezTo>
                      <a:pt x="46" y="27"/>
                      <a:pt x="47" y="27"/>
                      <a:pt x="47" y="28"/>
                    </a:cubicBezTo>
                    <a:cubicBezTo>
                      <a:pt x="47" y="28"/>
                      <a:pt x="47" y="28"/>
                      <a:pt x="47" y="28"/>
                    </a:cubicBezTo>
                    <a:cubicBezTo>
                      <a:pt x="47" y="27"/>
                      <a:pt x="47" y="27"/>
                      <a:pt x="47" y="27"/>
                    </a:cubicBezTo>
                    <a:cubicBezTo>
                      <a:pt x="47" y="28"/>
                      <a:pt x="46" y="28"/>
                      <a:pt x="47" y="29"/>
                    </a:cubicBezTo>
                    <a:cubicBezTo>
                      <a:pt x="46" y="27"/>
                      <a:pt x="46" y="27"/>
                      <a:pt x="46" y="27"/>
                    </a:cubicBezTo>
                    <a:cubicBezTo>
                      <a:pt x="47" y="28"/>
                      <a:pt x="46" y="28"/>
                      <a:pt x="46" y="29"/>
                    </a:cubicBezTo>
                    <a:cubicBezTo>
                      <a:pt x="45" y="27"/>
                      <a:pt x="44" y="26"/>
                      <a:pt x="44" y="26"/>
                    </a:cubicBezTo>
                    <a:cubicBezTo>
                      <a:pt x="44" y="27"/>
                      <a:pt x="44" y="27"/>
                      <a:pt x="44" y="27"/>
                    </a:cubicBezTo>
                    <a:cubicBezTo>
                      <a:pt x="44" y="28"/>
                      <a:pt x="44" y="27"/>
                      <a:pt x="43" y="27"/>
                    </a:cubicBezTo>
                    <a:cubicBezTo>
                      <a:pt x="42" y="26"/>
                      <a:pt x="46" y="31"/>
                      <a:pt x="45" y="30"/>
                    </a:cubicBezTo>
                    <a:cubicBezTo>
                      <a:pt x="44" y="28"/>
                      <a:pt x="43" y="28"/>
                      <a:pt x="43" y="28"/>
                    </a:cubicBezTo>
                    <a:cubicBezTo>
                      <a:pt x="43" y="29"/>
                      <a:pt x="43" y="29"/>
                      <a:pt x="43" y="29"/>
                    </a:cubicBezTo>
                    <a:cubicBezTo>
                      <a:pt x="44" y="29"/>
                      <a:pt x="42" y="28"/>
                      <a:pt x="44" y="28"/>
                    </a:cubicBezTo>
                    <a:cubicBezTo>
                      <a:pt x="44" y="29"/>
                      <a:pt x="44" y="29"/>
                      <a:pt x="44" y="30"/>
                    </a:cubicBezTo>
                    <a:cubicBezTo>
                      <a:pt x="41" y="27"/>
                      <a:pt x="42" y="30"/>
                      <a:pt x="40" y="29"/>
                    </a:cubicBezTo>
                    <a:cubicBezTo>
                      <a:pt x="42" y="30"/>
                      <a:pt x="41" y="29"/>
                      <a:pt x="41" y="30"/>
                    </a:cubicBezTo>
                    <a:cubicBezTo>
                      <a:pt x="39" y="28"/>
                      <a:pt x="41" y="31"/>
                      <a:pt x="40" y="30"/>
                    </a:cubicBezTo>
                    <a:cubicBezTo>
                      <a:pt x="42" y="32"/>
                      <a:pt x="42" y="32"/>
                      <a:pt x="42" y="32"/>
                    </a:cubicBezTo>
                    <a:cubicBezTo>
                      <a:pt x="40" y="31"/>
                      <a:pt x="44" y="35"/>
                      <a:pt x="41" y="33"/>
                    </a:cubicBezTo>
                    <a:cubicBezTo>
                      <a:pt x="40" y="31"/>
                      <a:pt x="40" y="31"/>
                      <a:pt x="40" y="31"/>
                    </a:cubicBezTo>
                    <a:cubicBezTo>
                      <a:pt x="38" y="29"/>
                      <a:pt x="41" y="33"/>
                      <a:pt x="39" y="31"/>
                    </a:cubicBezTo>
                    <a:cubicBezTo>
                      <a:pt x="39" y="32"/>
                      <a:pt x="40" y="33"/>
                      <a:pt x="41" y="34"/>
                    </a:cubicBezTo>
                    <a:cubicBezTo>
                      <a:pt x="40" y="33"/>
                      <a:pt x="39" y="33"/>
                      <a:pt x="38" y="32"/>
                    </a:cubicBezTo>
                    <a:cubicBezTo>
                      <a:pt x="39" y="33"/>
                      <a:pt x="39" y="33"/>
                      <a:pt x="38" y="33"/>
                    </a:cubicBezTo>
                    <a:cubicBezTo>
                      <a:pt x="38" y="32"/>
                      <a:pt x="38" y="32"/>
                      <a:pt x="38" y="32"/>
                    </a:cubicBezTo>
                    <a:cubicBezTo>
                      <a:pt x="37" y="32"/>
                      <a:pt x="38" y="33"/>
                      <a:pt x="38" y="33"/>
                    </a:cubicBezTo>
                    <a:cubicBezTo>
                      <a:pt x="37" y="32"/>
                      <a:pt x="37" y="33"/>
                      <a:pt x="36" y="33"/>
                    </a:cubicBezTo>
                    <a:cubicBezTo>
                      <a:pt x="37" y="35"/>
                      <a:pt x="35" y="32"/>
                      <a:pt x="37" y="35"/>
                    </a:cubicBezTo>
                    <a:cubicBezTo>
                      <a:pt x="36" y="34"/>
                      <a:pt x="36" y="34"/>
                      <a:pt x="36" y="34"/>
                    </a:cubicBezTo>
                    <a:cubicBezTo>
                      <a:pt x="37" y="35"/>
                      <a:pt x="38" y="36"/>
                      <a:pt x="38" y="37"/>
                    </a:cubicBezTo>
                    <a:cubicBezTo>
                      <a:pt x="36" y="35"/>
                      <a:pt x="36" y="35"/>
                      <a:pt x="36" y="35"/>
                    </a:cubicBezTo>
                    <a:cubicBezTo>
                      <a:pt x="35" y="33"/>
                      <a:pt x="36" y="35"/>
                      <a:pt x="35" y="34"/>
                    </a:cubicBezTo>
                    <a:cubicBezTo>
                      <a:pt x="36" y="35"/>
                      <a:pt x="35" y="34"/>
                      <a:pt x="36" y="35"/>
                    </a:cubicBezTo>
                    <a:cubicBezTo>
                      <a:pt x="36" y="36"/>
                      <a:pt x="36" y="36"/>
                      <a:pt x="36" y="36"/>
                    </a:cubicBezTo>
                    <a:cubicBezTo>
                      <a:pt x="36" y="37"/>
                      <a:pt x="36" y="37"/>
                      <a:pt x="36" y="37"/>
                    </a:cubicBezTo>
                    <a:cubicBezTo>
                      <a:pt x="36" y="38"/>
                      <a:pt x="35" y="36"/>
                      <a:pt x="35" y="36"/>
                    </a:cubicBezTo>
                    <a:cubicBezTo>
                      <a:pt x="34" y="35"/>
                      <a:pt x="34" y="36"/>
                      <a:pt x="35" y="36"/>
                    </a:cubicBezTo>
                    <a:cubicBezTo>
                      <a:pt x="35" y="36"/>
                      <a:pt x="35" y="36"/>
                      <a:pt x="35" y="37"/>
                    </a:cubicBezTo>
                    <a:cubicBezTo>
                      <a:pt x="35" y="36"/>
                      <a:pt x="35" y="36"/>
                      <a:pt x="35" y="36"/>
                    </a:cubicBezTo>
                    <a:cubicBezTo>
                      <a:pt x="35" y="36"/>
                      <a:pt x="35" y="36"/>
                      <a:pt x="35" y="37"/>
                    </a:cubicBezTo>
                    <a:cubicBezTo>
                      <a:pt x="35" y="36"/>
                      <a:pt x="35" y="36"/>
                      <a:pt x="34" y="36"/>
                    </a:cubicBezTo>
                    <a:cubicBezTo>
                      <a:pt x="34" y="36"/>
                      <a:pt x="34" y="36"/>
                      <a:pt x="35" y="36"/>
                    </a:cubicBezTo>
                    <a:cubicBezTo>
                      <a:pt x="34" y="36"/>
                      <a:pt x="34" y="36"/>
                      <a:pt x="34" y="36"/>
                    </a:cubicBezTo>
                    <a:cubicBezTo>
                      <a:pt x="34" y="36"/>
                      <a:pt x="34" y="36"/>
                      <a:pt x="34" y="36"/>
                    </a:cubicBezTo>
                    <a:cubicBezTo>
                      <a:pt x="34" y="36"/>
                      <a:pt x="34" y="36"/>
                      <a:pt x="34" y="36"/>
                    </a:cubicBezTo>
                    <a:cubicBezTo>
                      <a:pt x="33" y="35"/>
                      <a:pt x="33" y="35"/>
                      <a:pt x="33" y="35"/>
                    </a:cubicBezTo>
                    <a:cubicBezTo>
                      <a:pt x="33" y="35"/>
                      <a:pt x="33" y="36"/>
                      <a:pt x="34" y="37"/>
                    </a:cubicBezTo>
                    <a:cubicBezTo>
                      <a:pt x="32" y="36"/>
                      <a:pt x="33" y="38"/>
                      <a:pt x="33" y="39"/>
                    </a:cubicBezTo>
                    <a:cubicBezTo>
                      <a:pt x="33" y="39"/>
                      <a:pt x="32" y="38"/>
                      <a:pt x="33" y="38"/>
                    </a:cubicBezTo>
                    <a:cubicBezTo>
                      <a:pt x="33" y="39"/>
                      <a:pt x="33" y="40"/>
                      <a:pt x="33" y="39"/>
                    </a:cubicBezTo>
                    <a:cubicBezTo>
                      <a:pt x="33" y="40"/>
                      <a:pt x="32" y="38"/>
                      <a:pt x="32" y="38"/>
                    </a:cubicBezTo>
                    <a:cubicBezTo>
                      <a:pt x="31" y="38"/>
                      <a:pt x="33" y="40"/>
                      <a:pt x="32" y="40"/>
                    </a:cubicBezTo>
                    <a:cubicBezTo>
                      <a:pt x="30" y="38"/>
                      <a:pt x="33" y="42"/>
                      <a:pt x="31" y="41"/>
                    </a:cubicBezTo>
                    <a:cubicBezTo>
                      <a:pt x="31" y="41"/>
                      <a:pt x="31" y="40"/>
                      <a:pt x="30" y="39"/>
                    </a:cubicBezTo>
                    <a:cubicBezTo>
                      <a:pt x="30" y="40"/>
                      <a:pt x="30" y="41"/>
                      <a:pt x="31" y="43"/>
                    </a:cubicBezTo>
                    <a:cubicBezTo>
                      <a:pt x="30" y="41"/>
                      <a:pt x="30" y="41"/>
                      <a:pt x="30" y="41"/>
                    </a:cubicBezTo>
                    <a:cubicBezTo>
                      <a:pt x="30" y="41"/>
                      <a:pt x="30" y="42"/>
                      <a:pt x="31" y="43"/>
                    </a:cubicBezTo>
                    <a:cubicBezTo>
                      <a:pt x="32" y="44"/>
                      <a:pt x="32" y="45"/>
                      <a:pt x="32" y="45"/>
                    </a:cubicBezTo>
                    <a:cubicBezTo>
                      <a:pt x="32" y="45"/>
                      <a:pt x="32" y="45"/>
                      <a:pt x="32" y="45"/>
                    </a:cubicBezTo>
                    <a:cubicBezTo>
                      <a:pt x="32" y="46"/>
                      <a:pt x="32" y="46"/>
                      <a:pt x="32" y="46"/>
                    </a:cubicBezTo>
                    <a:cubicBezTo>
                      <a:pt x="31" y="45"/>
                      <a:pt x="31" y="45"/>
                      <a:pt x="31" y="45"/>
                    </a:cubicBezTo>
                    <a:cubicBezTo>
                      <a:pt x="29" y="43"/>
                      <a:pt x="29" y="44"/>
                      <a:pt x="29" y="44"/>
                    </a:cubicBezTo>
                    <a:cubicBezTo>
                      <a:pt x="30" y="45"/>
                      <a:pt x="30" y="45"/>
                      <a:pt x="30" y="45"/>
                    </a:cubicBezTo>
                    <a:cubicBezTo>
                      <a:pt x="30" y="46"/>
                      <a:pt x="29" y="44"/>
                      <a:pt x="29" y="44"/>
                    </a:cubicBezTo>
                    <a:cubicBezTo>
                      <a:pt x="31" y="48"/>
                      <a:pt x="31" y="48"/>
                      <a:pt x="31" y="48"/>
                    </a:cubicBezTo>
                    <a:cubicBezTo>
                      <a:pt x="31" y="48"/>
                      <a:pt x="30" y="47"/>
                      <a:pt x="29" y="46"/>
                    </a:cubicBezTo>
                    <a:cubicBezTo>
                      <a:pt x="29" y="46"/>
                      <a:pt x="31" y="49"/>
                      <a:pt x="31" y="50"/>
                    </a:cubicBezTo>
                    <a:cubicBezTo>
                      <a:pt x="31" y="50"/>
                      <a:pt x="31" y="51"/>
                      <a:pt x="31" y="51"/>
                    </a:cubicBezTo>
                    <a:cubicBezTo>
                      <a:pt x="30" y="50"/>
                      <a:pt x="31" y="51"/>
                      <a:pt x="31" y="51"/>
                    </a:cubicBezTo>
                    <a:cubicBezTo>
                      <a:pt x="30" y="50"/>
                      <a:pt x="30" y="50"/>
                      <a:pt x="30" y="50"/>
                    </a:cubicBezTo>
                    <a:cubicBezTo>
                      <a:pt x="30" y="49"/>
                      <a:pt x="28" y="48"/>
                      <a:pt x="28" y="47"/>
                    </a:cubicBezTo>
                    <a:cubicBezTo>
                      <a:pt x="28" y="48"/>
                      <a:pt x="27" y="47"/>
                      <a:pt x="26" y="47"/>
                    </a:cubicBezTo>
                    <a:cubicBezTo>
                      <a:pt x="28" y="49"/>
                      <a:pt x="27" y="49"/>
                      <a:pt x="28" y="51"/>
                    </a:cubicBezTo>
                    <a:cubicBezTo>
                      <a:pt x="28" y="51"/>
                      <a:pt x="27" y="49"/>
                      <a:pt x="26" y="49"/>
                    </a:cubicBezTo>
                    <a:cubicBezTo>
                      <a:pt x="27" y="50"/>
                      <a:pt x="26" y="50"/>
                      <a:pt x="25" y="50"/>
                    </a:cubicBezTo>
                    <a:cubicBezTo>
                      <a:pt x="25" y="50"/>
                      <a:pt x="25" y="50"/>
                      <a:pt x="25" y="50"/>
                    </a:cubicBezTo>
                    <a:cubicBezTo>
                      <a:pt x="25" y="51"/>
                      <a:pt x="24" y="51"/>
                      <a:pt x="25" y="53"/>
                    </a:cubicBezTo>
                    <a:cubicBezTo>
                      <a:pt x="25" y="52"/>
                      <a:pt x="25" y="52"/>
                      <a:pt x="25" y="52"/>
                    </a:cubicBezTo>
                    <a:cubicBezTo>
                      <a:pt x="24" y="51"/>
                      <a:pt x="27" y="54"/>
                      <a:pt x="25" y="53"/>
                    </a:cubicBezTo>
                    <a:cubicBezTo>
                      <a:pt x="25" y="52"/>
                      <a:pt x="25" y="52"/>
                      <a:pt x="25" y="52"/>
                    </a:cubicBezTo>
                    <a:cubicBezTo>
                      <a:pt x="25" y="53"/>
                      <a:pt x="23" y="52"/>
                      <a:pt x="24" y="54"/>
                    </a:cubicBezTo>
                    <a:cubicBezTo>
                      <a:pt x="24" y="53"/>
                      <a:pt x="24" y="53"/>
                      <a:pt x="24" y="53"/>
                    </a:cubicBezTo>
                    <a:cubicBezTo>
                      <a:pt x="24" y="53"/>
                      <a:pt x="23" y="53"/>
                      <a:pt x="24" y="55"/>
                    </a:cubicBezTo>
                    <a:cubicBezTo>
                      <a:pt x="23" y="53"/>
                      <a:pt x="23" y="53"/>
                      <a:pt x="23" y="53"/>
                    </a:cubicBezTo>
                    <a:cubicBezTo>
                      <a:pt x="22" y="52"/>
                      <a:pt x="24" y="55"/>
                      <a:pt x="23" y="55"/>
                    </a:cubicBezTo>
                    <a:cubicBezTo>
                      <a:pt x="23" y="55"/>
                      <a:pt x="22" y="54"/>
                      <a:pt x="22" y="54"/>
                    </a:cubicBezTo>
                    <a:cubicBezTo>
                      <a:pt x="23" y="55"/>
                      <a:pt x="22" y="55"/>
                      <a:pt x="23" y="55"/>
                    </a:cubicBezTo>
                    <a:cubicBezTo>
                      <a:pt x="21" y="54"/>
                      <a:pt x="21" y="54"/>
                      <a:pt x="21" y="54"/>
                    </a:cubicBezTo>
                    <a:cubicBezTo>
                      <a:pt x="20" y="55"/>
                      <a:pt x="18" y="56"/>
                      <a:pt x="18" y="59"/>
                    </a:cubicBezTo>
                    <a:cubicBezTo>
                      <a:pt x="16" y="57"/>
                      <a:pt x="17" y="57"/>
                      <a:pt x="16" y="56"/>
                    </a:cubicBezTo>
                    <a:cubicBezTo>
                      <a:pt x="18" y="58"/>
                      <a:pt x="16" y="57"/>
                      <a:pt x="16" y="58"/>
                    </a:cubicBezTo>
                    <a:cubicBezTo>
                      <a:pt x="16" y="57"/>
                      <a:pt x="16" y="57"/>
                      <a:pt x="16" y="57"/>
                    </a:cubicBezTo>
                    <a:cubicBezTo>
                      <a:pt x="16" y="58"/>
                      <a:pt x="15" y="57"/>
                      <a:pt x="16" y="58"/>
                    </a:cubicBezTo>
                    <a:cubicBezTo>
                      <a:pt x="16" y="58"/>
                      <a:pt x="16" y="58"/>
                      <a:pt x="16" y="58"/>
                    </a:cubicBezTo>
                    <a:cubicBezTo>
                      <a:pt x="17" y="59"/>
                      <a:pt x="14" y="56"/>
                      <a:pt x="15" y="59"/>
                    </a:cubicBezTo>
                    <a:cubicBezTo>
                      <a:pt x="14" y="57"/>
                      <a:pt x="14" y="57"/>
                      <a:pt x="14" y="57"/>
                    </a:cubicBezTo>
                    <a:cubicBezTo>
                      <a:pt x="16" y="60"/>
                      <a:pt x="13" y="57"/>
                      <a:pt x="15" y="59"/>
                    </a:cubicBezTo>
                    <a:cubicBezTo>
                      <a:pt x="14" y="59"/>
                      <a:pt x="14" y="59"/>
                      <a:pt x="14" y="59"/>
                    </a:cubicBezTo>
                    <a:cubicBezTo>
                      <a:pt x="13" y="58"/>
                      <a:pt x="15" y="61"/>
                      <a:pt x="14" y="60"/>
                    </a:cubicBezTo>
                    <a:cubicBezTo>
                      <a:pt x="14" y="60"/>
                      <a:pt x="14" y="61"/>
                      <a:pt x="15" y="63"/>
                    </a:cubicBezTo>
                    <a:cubicBezTo>
                      <a:pt x="14" y="60"/>
                      <a:pt x="14" y="60"/>
                      <a:pt x="14" y="60"/>
                    </a:cubicBezTo>
                    <a:cubicBezTo>
                      <a:pt x="13" y="62"/>
                      <a:pt x="12" y="63"/>
                      <a:pt x="13" y="65"/>
                    </a:cubicBezTo>
                    <a:cubicBezTo>
                      <a:pt x="12" y="65"/>
                      <a:pt x="12" y="65"/>
                      <a:pt x="12" y="65"/>
                    </a:cubicBezTo>
                    <a:cubicBezTo>
                      <a:pt x="13" y="67"/>
                      <a:pt x="9" y="64"/>
                      <a:pt x="12" y="67"/>
                    </a:cubicBezTo>
                    <a:cubicBezTo>
                      <a:pt x="13" y="69"/>
                      <a:pt x="13" y="69"/>
                      <a:pt x="13" y="69"/>
                    </a:cubicBezTo>
                    <a:cubicBezTo>
                      <a:pt x="11" y="67"/>
                      <a:pt x="11" y="67"/>
                      <a:pt x="11" y="67"/>
                    </a:cubicBezTo>
                    <a:cubicBezTo>
                      <a:pt x="11" y="68"/>
                      <a:pt x="10" y="68"/>
                      <a:pt x="11" y="69"/>
                    </a:cubicBezTo>
                    <a:cubicBezTo>
                      <a:pt x="10" y="68"/>
                      <a:pt x="10" y="68"/>
                      <a:pt x="10" y="68"/>
                    </a:cubicBezTo>
                    <a:cubicBezTo>
                      <a:pt x="10" y="68"/>
                      <a:pt x="11" y="70"/>
                      <a:pt x="11" y="70"/>
                    </a:cubicBezTo>
                    <a:cubicBezTo>
                      <a:pt x="10" y="69"/>
                      <a:pt x="10" y="69"/>
                      <a:pt x="10" y="69"/>
                    </a:cubicBezTo>
                    <a:cubicBezTo>
                      <a:pt x="7" y="68"/>
                      <a:pt x="4" y="67"/>
                      <a:pt x="5" y="71"/>
                    </a:cubicBezTo>
                    <a:cubicBezTo>
                      <a:pt x="5" y="72"/>
                      <a:pt x="3" y="70"/>
                      <a:pt x="3" y="70"/>
                    </a:cubicBezTo>
                    <a:cubicBezTo>
                      <a:pt x="5" y="73"/>
                      <a:pt x="0" y="70"/>
                      <a:pt x="2" y="75"/>
                    </a:cubicBezTo>
                    <a:cubicBezTo>
                      <a:pt x="2" y="77"/>
                      <a:pt x="6" y="82"/>
                      <a:pt x="6" y="82"/>
                    </a:cubicBezTo>
                    <a:cubicBezTo>
                      <a:pt x="7" y="78"/>
                      <a:pt x="10" y="79"/>
                      <a:pt x="14" y="80"/>
                    </a:cubicBezTo>
                    <a:cubicBezTo>
                      <a:pt x="14" y="79"/>
                      <a:pt x="14" y="77"/>
                      <a:pt x="15" y="78"/>
                    </a:cubicBezTo>
                    <a:cubicBezTo>
                      <a:pt x="18" y="75"/>
                      <a:pt x="23" y="77"/>
                      <a:pt x="24" y="73"/>
                    </a:cubicBezTo>
                    <a:cubicBezTo>
                      <a:pt x="23" y="73"/>
                      <a:pt x="23" y="72"/>
                      <a:pt x="23" y="71"/>
                    </a:cubicBezTo>
                    <a:cubicBezTo>
                      <a:pt x="23" y="72"/>
                      <a:pt x="23" y="72"/>
                      <a:pt x="23" y="72"/>
                    </a:cubicBezTo>
                    <a:cubicBezTo>
                      <a:pt x="22" y="71"/>
                      <a:pt x="22" y="71"/>
                      <a:pt x="22" y="71"/>
                    </a:cubicBezTo>
                    <a:cubicBezTo>
                      <a:pt x="23" y="70"/>
                      <a:pt x="24" y="72"/>
                      <a:pt x="24" y="72"/>
                    </a:cubicBezTo>
                    <a:cubicBezTo>
                      <a:pt x="25" y="71"/>
                      <a:pt x="25" y="70"/>
                      <a:pt x="26" y="70"/>
                    </a:cubicBezTo>
                    <a:cubicBezTo>
                      <a:pt x="25" y="68"/>
                      <a:pt x="27" y="69"/>
                      <a:pt x="25" y="67"/>
                    </a:cubicBezTo>
                    <a:cubicBezTo>
                      <a:pt x="26" y="68"/>
                      <a:pt x="26" y="68"/>
                      <a:pt x="26" y="68"/>
                    </a:cubicBezTo>
                    <a:cubicBezTo>
                      <a:pt x="26" y="67"/>
                      <a:pt x="26" y="67"/>
                      <a:pt x="28" y="68"/>
                    </a:cubicBezTo>
                    <a:cubicBezTo>
                      <a:pt x="32" y="68"/>
                      <a:pt x="33" y="64"/>
                      <a:pt x="36" y="63"/>
                    </a:cubicBezTo>
                    <a:cubicBezTo>
                      <a:pt x="39" y="60"/>
                      <a:pt x="40" y="57"/>
                      <a:pt x="43" y="54"/>
                    </a:cubicBezTo>
                    <a:cubicBezTo>
                      <a:pt x="41" y="51"/>
                      <a:pt x="42" y="52"/>
                      <a:pt x="41" y="49"/>
                    </a:cubicBezTo>
                    <a:cubicBezTo>
                      <a:pt x="42" y="50"/>
                      <a:pt x="42" y="50"/>
                      <a:pt x="42" y="50"/>
                    </a:cubicBezTo>
                    <a:cubicBezTo>
                      <a:pt x="41" y="48"/>
                      <a:pt x="42" y="49"/>
                      <a:pt x="44" y="50"/>
                    </a:cubicBezTo>
                    <a:cubicBezTo>
                      <a:pt x="43" y="49"/>
                      <a:pt x="44" y="50"/>
                      <a:pt x="42" y="48"/>
                    </a:cubicBezTo>
                    <a:cubicBezTo>
                      <a:pt x="41" y="47"/>
                      <a:pt x="44" y="50"/>
                      <a:pt x="44" y="49"/>
                    </a:cubicBezTo>
                    <a:cubicBezTo>
                      <a:pt x="45" y="50"/>
                      <a:pt x="43" y="48"/>
                      <a:pt x="44" y="49"/>
                    </a:cubicBezTo>
                    <a:cubicBezTo>
                      <a:pt x="43" y="46"/>
                      <a:pt x="44" y="50"/>
                      <a:pt x="47" y="50"/>
                    </a:cubicBezTo>
                    <a:cubicBezTo>
                      <a:pt x="47" y="49"/>
                      <a:pt x="47" y="46"/>
                      <a:pt x="49" y="46"/>
                    </a:cubicBezTo>
                    <a:cubicBezTo>
                      <a:pt x="49" y="46"/>
                      <a:pt x="48" y="45"/>
                      <a:pt x="48" y="45"/>
                    </a:cubicBezTo>
                    <a:cubicBezTo>
                      <a:pt x="50" y="47"/>
                      <a:pt x="48" y="44"/>
                      <a:pt x="49" y="45"/>
                    </a:cubicBezTo>
                    <a:cubicBezTo>
                      <a:pt x="50" y="46"/>
                      <a:pt x="50" y="46"/>
                      <a:pt x="50" y="46"/>
                    </a:cubicBezTo>
                    <a:cubicBezTo>
                      <a:pt x="51" y="46"/>
                      <a:pt x="50" y="45"/>
                      <a:pt x="52" y="45"/>
                    </a:cubicBezTo>
                    <a:cubicBezTo>
                      <a:pt x="51" y="44"/>
                      <a:pt x="54" y="45"/>
                      <a:pt x="53" y="44"/>
                    </a:cubicBezTo>
                    <a:cubicBezTo>
                      <a:pt x="54" y="45"/>
                      <a:pt x="54" y="44"/>
                      <a:pt x="54" y="45"/>
                    </a:cubicBezTo>
                    <a:cubicBezTo>
                      <a:pt x="52" y="42"/>
                      <a:pt x="56" y="45"/>
                      <a:pt x="55" y="43"/>
                    </a:cubicBezTo>
                    <a:cubicBezTo>
                      <a:pt x="55" y="43"/>
                      <a:pt x="55" y="43"/>
                      <a:pt x="55" y="43"/>
                    </a:cubicBezTo>
                    <a:cubicBezTo>
                      <a:pt x="56" y="42"/>
                      <a:pt x="58" y="42"/>
                      <a:pt x="58" y="39"/>
                    </a:cubicBezTo>
                    <a:cubicBezTo>
                      <a:pt x="59" y="38"/>
                      <a:pt x="62" y="40"/>
                      <a:pt x="62" y="38"/>
                    </a:cubicBezTo>
                    <a:cubicBezTo>
                      <a:pt x="61" y="37"/>
                      <a:pt x="61" y="37"/>
                      <a:pt x="61" y="37"/>
                    </a:cubicBezTo>
                    <a:cubicBezTo>
                      <a:pt x="61" y="36"/>
                      <a:pt x="62" y="37"/>
                      <a:pt x="62" y="38"/>
                    </a:cubicBezTo>
                    <a:cubicBezTo>
                      <a:pt x="61" y="36"/>
                      <a:pt x="63" y="37"/>
                      <a:pt x="64" y="37"/>
                    </a:cubicBezTo>
                    <a:cubicBezTo>
                      <a:pt x="63" y="36"/>
                      <a:pt x="63" y="36"/>
                      <a:pt x="63" y="35"/>
                    </a:cubicBezTo>
                    <a:cubicBezTo>
                      <a:pt x="66" y="36"/>
                      <a:pt x="63" y="33"/>
                      <a:pt x="66" y="34"/>
                    </a:cubicBezTo>
                    <a:cubicBezTo>
                      <a:pt x="63" y="32"/>
                      <a:pt x="65" y="33"/>
                      <a:pt x="64" y="32"/>
                    </a:cubicBezTo>
                    <a:cubicBezTo>
                      <a:pt x="64" y="32"/>
                      <a:pt x="65" y="33"/>
                      <a:pt x="65" y="33"/>
                    </a:cubicBezTo>
                    <a:cubicBezTo>
                      <a:pt x="66" y="33"/>
                      <a:pt x="66" y="32"/>
                      <a:pt x="67" y="33"/>
                    </a:cubicBezTo>
                    <a:cubicBezTo>
                      <a:pt x="67" y="32"/>
                      <a:pt x="66" y="31"/>
                      <a:pt x="66" y="31"/>
                    </a:cubicBezTo>
                    <a:cubicBezTo>
                      <a:pt x="68" y="33"/>
                      <a:pt x="67" y="31"/>
                      <a:pt x="68" y="31"/>
                    </a:cubicBezTo>
                    <a:cubicBezTo>
                      <a:pt x="66" y="29"/>
                      <a:pt x="66" y="28"/>
                      <a:pt x="66" y="28"/>
                    </a:cubicBezTo>
                    <a:cubicBezTo>
                      <a:pt x="68" y="31"/>
                      <a:pt x="68" y="31"/>
                      <a:pt x="68" y="31"/>
                    </a:cubicBezTo>
                    <a:cubicBezTo>
                      <a:pt x="68" y="29"/>
                      <a:pt x="71" y="30"/>
                      <a:pt x="70" y="27"/>
                    </a:cubicBezTo>
                    <a:cubicBezTo>
                      <a:pt x="71" y="28"/>
                      <a:pt x="71" y="28"/>
                      <a:pt x="71" y="28"/>
                    </a:cubicBezTo>
                    <a:cubicBezTo>
                      <a:pt x="71" y="25"/>
                      <a:pt x="73" y="26"/>
                      <a:pt x="72" y="23"/>
                    </a:cubicBezTo>
                    <a:cubicBezTo>
                      <a:pt x="73" y="23"/>
                      <a:pt x="73" y="24"/>
                      <a:pt x="74" y="23"/>
                    </a:cubicBezTo>
                    <a:cubicBezTo>
                      <a:pt x="73" y="22"/>
                      <a:pt x="73" y="22"/>
                      <a:pt x="72" y="20"/>
                    </a:cubicBezTo>
                    <a:cubicBezTo>
                      <a:pt x="72" y="20"/>
                      <a:pt x="73" y="21"/>
                      <a:pt x="74" y="21"/>
                    </a:cubicBezTo>
                    <a:cubicBezTo>
                      <a:pt x="74" y="21"/>
                      <a:pt x="76" y="23"/>
                      <a:pt x="75" y="20"/>
                    </a:cubicBezTo>
                    <a:cubicBezTo>
                      <a:pt x="76" y="21"/>
                      <a:pt x="76" y="21"/>
                      <a:pt x="76" y="21"/>
                    </a:cubicBezTo>
                    <a:cubicBezTo>
                      <a:pt x="76" y="20"/>
                      <a:pt x="75" y="18"/>
                      <a:pt x="76" y="19"/>
                    </a:cubicBezTo>
                    <a:cubicBezTo>
                      <a:pt x="76" y="18"/>
                      <a:pt x="76" y="17"/>
                      <a:pt x="75" y="16"/>
                    </a:cubicBezTo>
                    <a:cubicBezTo>
                      <a:pt x="75" y="16"/>
                      <a:pt x="76" y="18"/>
                      <a:pt x="76" y="17"/>
                    </a:cubicBezTo>
                    <a:cubicBezTo>
                      <a:pt x="77" y="19"/>
                      <a:pt x="77" y="19"/>
                      <a:pt x="77" y="19"/>
                    </a:cubicBezTo>
                    <a:cubicBezTo>
                      <a:pt x="78" y="18"/>
                      <a:pt x="78" y="17"/>
                      <a:pt x="79" y="15"/>
                    </a:cubicBezTo>
                    <a:cubicBezTo>
                      <a:pt x="80" y="17"/>
                      <a:pt x="80" y="15"/>
                      <a:pt x="81" y="15"/>
                    </a:cubicBezTo>
                    <a:cubicBezTo>
                      <a:pt x="81" y="14"/>
                      <a:pt x="82" y="15"/>
                      <a:pt x="81" y="13"/>
                    </a:cubicBezTo>
                    <a:cubicBezTo>
                      <a:pt x="82" y="14"/>
                      <a:pt x="82" y="14"/>
                      <a:pt x="82" y="14"/>
                    </a:cubicBezTo>
                    <a:cubicBezTo>
                      <a:pt x="82" y="14"/>
                      <a:pt x="83" y="13"/>
                      <a:pt x="84" y="14"/>
                    </a:cubicBezTo>
                    <a:cubicBezTo>
                      <a:pt x="84" y="14"/>
                      <a:pt x="83" y="12"/>
                      <a:pt x="83" y="11"/>
                    </a:cubicBezTo>
                    <a:cubicBezTo>
                      <a:pt x="84" y="12"/>
                      <a:pt x="84" y="12"/>
                      <a:pt x="84" y="12"/>
                    </a:cubicBezTo>
                    <a:cubicBezTo>
                      <a:pt x="84" y="11"/>
                      <a:pt x="83" y="10"/>
                      <a:pt x="82" y="8"/>
                    </a:cubicBezTo>
                    <a:cubicBezTo>
                      <a:pt x="83" y="9"/>
                      <a:pt x="82" y="8"/>
                      <a:pt x="83" y="9"/>
                    </a:cubicBezTo>
                    <a:cubicBezTo>
                      <a:pt x="83" y="10"/>
                      <a:pt x="84" y="11"/>
                      <a:pt x="84" y="13"/>
                    </a:cubicBezTo>
                    <a:cubicBezTo>
                      <a:pt x="85" y="13"/>
                      <a:pt x="84" y="10"/>
                      <a:pt x="85" y="11"/>
                    </a:cubicBezTo>
                    <a:cubicBezTo>
                      <a:pt x="86" y="12"/>
                      <a:pt x="86" y="11"/>
                      <a:pt x="85" y="9"/>
                    </a:cubicBezTo>
                    <a:cubicBezTo>
                      <a:pt x="85" y="10"/>
                      <a:pt x="85" y="10"/>
                      <a:pt x="86" y="11"/>
                    </a:cubicBezTo>
                    <a:cubicBezTo>
                      <a:pt x="86" y="11"/>
                      <a:pt x="86" y="11"/>
                      <a:pt x="86" y="10"/>
                    </a:cubicBezTo>
                    <a:cubicBezTo>
                      <a:pt x="86" y="10"/>
                      <a:pt x="85" y="10"/>
                      <a:pt x="85" y="10"/>
                    </a:cubicBezTo>
                    <a:cubicBezTo>
                      <a:pt x="85" y="9"/>
                      <a:pt x="85" y="8"/>
                      <a:pt x="84" y="7"/>
                    </a:cubicBezTo>
                    <a:cubicBezTo>
                      <a:pt x="84" y="7"/>
                      <a:pt x="84" y="7"/>
                      <a:pt x="84" y="7"/>
                    </a:cubicBezTo>
                    <a:cubicBezTo>
                      <a:pt x="83" y="6"/>
                      <a:pt x="84" y="5"/>
                      <a:pt x="8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7"/>
              <p:cNvSpPr/>
              <p:nvPr/>
            </p:nvSpPr>
            <p:spPr bwMode="auto">
              <a:xfrm>
                <a:off x="6329" y="247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8"/>
              <p:cNvSpPr/>
              <p:nvPr/>
            </p:nvSpPr>
            <p:spPr bwMode="auto">
              <a:xfrm>
                <a:off x="6049" y="22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
              <p:cNvSpPr/>
              <p:nvPr/>
            </p:nvSpPr>
            <p:spPr bwMode="auto">
              <a:xfrm>
                <a:off x="6412" y="2850"/>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0"/>
              <p:cNvSpPr/>
              <p:nvPr/>
            </p:nvSpPr>
            <p:spPr bwMode="auto">
              <a:xfrm>
                <a:off x="6045" y="2259"/>
                <a:ext cx="2" cy="3"/>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1"/>
              <p:cNvSpPr/>
              <p:nvPr/>
            </p:nvSpPr>
            <p:spPr bwMode="auto">
              <a:xfrm>
                <a:off x="6441" y="30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2"/>
              <p:cNvSpPr/>
              <p:nvPr/>
            </p:nvSpPr>
            <p:spPr bwMode="auto">
              <a:xfrm>
                <a:off x="6040" y="234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3"/>
              <p:cNvSpPr/>
              <p:nvPr/>
            </p:nvSpPr>
            <p:spPr bwMode="auto">
              <a:xfrm>
                <a:off x="6543" y="2821"/>
                <a:ext cx="0" cy="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4"/>
              <p:cNvSpPr/>
              <p:nvPr/>
            </p:nvSpPr>
            <p:spPr bwMode="auto">
              <a:xfrm>
                <a:off x="6524" y="3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5"/>
              <p:cNvSpPr/>
              <p:nvPr/>
            </p:nvSpPr>
            <p:spPr bwMode="auto">
              <a:xfrm>
                <a:off x="6554" y="2821"/>
                <a:ext cx="3" cy="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6"/>
              <p:cNvSpPr/>
              <p:nvPr/>
            </p:nvSpPr>
            <p:spPr bwMode="auto">
              <a:xfrm>
                <a:off x="6469" y="29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7"/>
              <p:cNvSpPr/>
              <p:nvPr/>
            </p:nvSpPr>
            <p:spPr bwMode="auto">
              <a:xfrm>
                <a:off x="6554" y="282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8"/>
              <p:cNvSpPr/>
              <p:nvPr/>
            </p:nvSpPr>
            <p:spPr bwMode="auto">
              <a:xfrm>
                <a:off x="6424" y="3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9"/>
              <p:cNvSpPr/>
              <p:nvPr/>
            </p:nvSpPr>
            <p:spPr bwMode="auto">
              <a:xfrm>
                <a:off x="6443" y="2473"/>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0"/>
              <p:cNvSpPr/>
              <p:nvPr/>
            </p:nvSpPr>
            <p:spPr bwMode="auto">
              <a:xfrm>
                <a:off x="6045" y="22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1"/>
              <p:cNvSpPr/>
              <p:nvPr/>
            </p:nvSpPr>
            <p:spPr bwMode="auto">
              <a:xfrm>
                <a:off x="7192" y="2542"/>
                <a:ext cx="3" cy="4"/>
              </a:xfrm>
              <a:custGeom>
                <a:avLst/>
                <a:gdLst>
                  <a:gd name="T0" fmla="*/ 0 w 1"/>
                  <a:gd name="T1" fmla="*/ 2 h 2"/>
                  <a:gd name="T2" fmla="*/ 0 w 1"/>
                  <a:gd name="T3" fmla="*/ 1 h 2"/>
                  <a:gd name="T4" fmla="*/ 0 w 1"/>
                  <a:gd name="T5" fmla="*/ 2 h 2"/>
                </a:gdLst>
                <a:ahLst/>
                <a:cxnLst>
                  <a:cxn ang="0">
                    <a:pos x="T0" y="T1"/>
                  </a:cxn>
                  <a:cxn ang="0">
                    <a:pos x="T2" y="T3"/>
                  </a:cxn>
                  <a:cxn ang="0">
                    <a:pos x="T4" y="T5"/>
                  </a:cxn>
                </a:cxnLst>
                <a:rect l="0" t="0" r="r" b="b"/>
                <a:pathLst>
                  <a:path w="1" h="2">
                    <a:moveTo>
                      <a:pt x="0" y="2"/>
                    </a:moveTo>
                    <a:cubicBezTo>
                      <a:pt x="0" y="2"/>
                      <a:pt x="1" y="0"/>
                      <a:pt x="0" y="1"/>
                    </a:cubicBezTo>
                    <a:cubicBezTo>
                      <a:pt x="1"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2"/>
              <p:cNvSpPr/>
              <p:nvPr/>
            </p:nvSpPr>
            <p:spPr bwMode="auto">
              <a:xfrm>
                <a:off x="7159" y="2527"/>
                <a:ext cx="3" cy="3"/>
              </a:xfrm>
              <a:custGeom>
                <a:avLst/>
                <a:gdLst>
                  <a:gd name="T0" fmla="*/ 3 w 3"/>
                  <a:gd name="T1" fmla="*/ 3 h 3"/>
                  <a:gd name="T2" fmla="*/ 3 w 3"/>
                  <a:gd name="T3" fmla="*/ 0 h 3"/>
                  <a:gd name="T4" fmla="*/ 0 w 3"/>
                  <a:gd name="T5" fmla="*/ 3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3"/>
                    </a:ln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3"/>
              <p:cNvSpPr/>
              <p:nvPr/>
            </p:nvSpPr>
            <p:spPr bwMode="auto">
              <a:xfrm>
                <a:off x="7140" y="2473"/>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4"/>
              <p:cNvSpPr/>
              <p:nvPr/>
            </p:nvSpPr>
            <p:spPr bwMode="auto">
              <a:xfrm>
                <a:off x="7067" y="2494"/>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5"/>
              <p:cNvSpPr/>
              <p:nvPr/>
            </p:nvSpPr>
            <p:spPr bwMode="auto">
              <a:xfrm>
                <a:off x="7062" y="2480"/>
                <a:ext cx="5" cy="2"/>
              </a:xfrm>
              <a:custGeom>
                <a:avLst/>
                <a:gdLst>
                  <a:gd name="T0" fmla="*/ 1 w 2"/>
                  <a:gd name="T1" fmla="*/ 1 h 1"/>
                  <a:gd name="T2" fmla="*/ 1 w 2"/>
                  <a:gd name="T3" fmla="*/ 1 h 1"/>
                  <a:gd name="T4" fmla="*/ 1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0" y="1"/>
                      <a:pt x="1" y="1"/>
                      <a:pt x="1" y="1"/>
                    </a:cubicBezTo>
                    <a:cubicBezTo>
                      <a:pt x="1" y="0"/>
                      <a:pt x="2" y="0"/>
                      <a:pt x="1"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6"/>
              <p:cNvSpPr/>
              <p:nvPr/>
            </p:nvSpPr>
            <p:spPr bwMode="auto">
              <a:xfrm>
                <a:off x="7064" y="2485"/>
                <a:ext cx="5"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7"/>
              <p:cNvSpPr/>
              <p:nvPr/>
            </p:nvSpPr>
            <p:spPr bwMode="auto">
              <a:xfrm>
                <a:off x="7199"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8"/>
              <p:cNvSpPr/>
              <p:nvPr/>
            </p:nvSpPr>
            <p:spPr bwMode="auto">
              <a:xfrm>
                <a:off x="6192" y="2051"/>
                <a:ext cx="30" cy="2"/>
              </a:xfrm>
              <a:custGeom>
                <a:avLst/>
                <a:gdLst>
                  <a:gd name="T0" fmla="*/ 4 w 13"/>
                  <a:gd name="T1" fmla="*/ 1 h 1"/>
                  <a:gd name="T2" fmla="*/ 6 w 13"/>
                  <a:gd name="T3" fmla="*/ 1 h 1"/>
                  <a:gd name="T4" fmla="*/ 6 w 13"/>
                  <a:gd name="T5" fmla="*/ 1 h 1"/>
                  <a:gd name="T6" fmla="*/ 6 w 13"/>
                  <a:gd name="T7" fmla="*/ 1 h 1"/>
                  <a:gd name="T8" fmla="*/ 6 w 13"/>
                  <a:gd name="T9" fmla="*/ 1 h 1"/>
                  <a:gd name="T10" fmla="*/ 6 w 13"/>
                  <a:gd name="T11" fmla="*/ 1 h 1"/>
                  <a:gd name="T12" fmla="*/ 6 w 13"/>
                  <a:gd name="T13" fmla="*/ 1 h 1"/>
                  <a:gd name="T14" fmla="*/ 6 w 13"/>
                  <a:gd name="T15" fmla="*/ 1 h 1"/>
                  <a:gd name="T16" fmla="*/ 4 w 13"/>
                  <a:gd name="T17" fmla="*/ 1 h 1"/>
                  <a:gd name="T18" fmla="*/ 4 w 1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
                    <a:moveTo>
                      <a:pt x="4" y="1"/>
                    </a:moveTo>
                    <a:cubicBezTo>
                      <a:pt x="4" y="1"/>
                      <a:pt x="5"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0" y="0"/>
                      <a:pt x="13" y="1"/>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9"/>
              <p:cNvSpPr/>
              <p:nvPr/>
            </p:nvSpPr>
            <p:spPr bwMode="auto">
              <a:xfrm>
                <a:off x="7190" y="2542"/>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0"/>
              <p:cNvSpPr/>
              <p:nvPr/>
            </p:nvSpPr>
            <p:spPr bwMode="auto">
              <a:xfrm>
                <a:off x="7062" y="2480"/>
                <a:ext cx="5" cy="9"/>
              </a:xfrm>
              <a:custGeom>
                <a:avLst/>
                <a:gdLst>
                  <a:gd name="T0" fmla="*/ 2 w 2"/>
                  <a:gd name="T1" fmla="*/ 1 h 4"/>
                  <a:gd name="T2" fmla="*/ 2 w 2"/>
                  <a:gd name="T3" fmla="*/ 0 h 4"/>
                  <a:gd name="T4" fmla="*/ 1 w 2"/>
                  <a:gd name="T5" fmla="*/ 2 h 4"/>
                  <a:gd name="T6" fmla="*/ 1 w 2"/>
                  <a:gd name="T7" fmla="*/ 2 h 4"/>
                  <a:gd name="T8" fmla="*/ 0 w 2"/>
                  <a:gd name="T9" fmla="*/ 4 h 4"/>
                  <a:gd name="T10" fmla="*/ 2 w 2"/>
                  <a:gd name="T11" fmla="*/ 1 h 4"/>
                </a:gdLst>
                <a:ahLst/>
                <a:cxnLst>
                  <a:cxn ang="0">
                    <a:pos x="T0" y="T1"/>
                  </a:cxn>
                  <a:cxn ang="0">
                    <a:pos x="T2" y="T3"/>
                  </a:cxn>
                  <a:cxn ang="0">
                    <a:pos x="T4" y="T5"/>
                  </a:cxn>
                  <a:cxn ang="0">
                    <a:pos x="T6" y="T7"/>
                  </a:cxn>
                  <a:cxn ang="0">
                    <a:pos x="T8" y="T9"/>
                  </a:cxn>
                  <a:cxn ang="0">
                    <a:pos x="T10" y="T11"/>
                  </a:cxn>
                </a:cxnLst>
                <a:rect l="0" t="0" r="r" b="b"/>
                <a:pathLst>
                  <a:path w="2" h="4">
                    <a:moveTo>
                      <a:pt x="2" y="1"/>
                    </a:moveTo>
                    <a:cubicBezTo>
                      <a:pt x="2" y="1"/>
                      <a:pt x="2" y="0"/>
                      <a:pt x="2" y="0"/>
                    </a:cubicBezTo>
                    <a:cubicBezTo>
                      <a:pt x="1" y="1"/>
                      <a:pt x="1" y="1"/>
                      <a:pt x="1" y="2"/>
                    </a:cubicBezTo>
                    <a:cubicBezTo>
                      <a:pt x="1" y="2"/>
                      <a:pt x="0" y="3"/>
                      <a:pt x="1" y="2"/>
                    </a:cubicBezTo>
                    <a:cubicBezTo>
                      <a:pt x="0" y="3"/>
                      <a:pt x="0" y="4"/>
                      <a:pt x="0" y="4"/>
                    </a:cubicBezTo>
                    <a:cubicBezTo>
                      <a:pt x="1" y="3"/>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1"/>
              <p:cNvSpPr/>
              <p:nvPr/>
            </p:nvSpPr>
            <p:spPr bwMode="auto">
              <a:xfrm>
                <a:off x="7216" y="2537"/>
                <a:ext cx="2" cy="2"/>
              </a:xfrm>
              <a:custGeom>
                <a:avLst/>
                <a:gdLst>
                  <a:gd name="T0" fmla="*/ 0 w 2"/>
                  <a:gd name="T1" fmla="*/ 2 h 2"/>
                  <a:gd name="T2" fmla="*/ 0 w 2"/>
                  <a:gd name="T3" fmla="*/ 2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0" y="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2"/>
              <p:cNvSpPr/>
              <p:nvPr/>
            </p:nvSpPr>
            <p:spPr bwMode="auto">
              <a:xfrm>
                <a:off x="7199" y="2534"/>
                <a:ext cx="0" cy="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3"/>
              <p:cNvSpPr/>
              <p:nvPr/>
            </p:nvSpPr>
            <p:spPr bwMode="auto">
              <a:xfrm>
                <a:off x="7074" y="2499"/>
                <a:ext cx="5" cy="5"/>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0" y="2"/>
                      <a:pt x="1" y="1"/>
                      <a:pt x="1" y="1"/>
                    </a:cubicBezTo>
                    <a:cubicBezTo>
                      <a:pt x="2"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4"/>
              <p:cNvSpPr/>
              <p:nvPr/>
            </p:nvSpPr>
            <p:spPr bwMode="auto">
              <a:xfrm>
                <a:off x="7062" y="2485"/>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5"/>
              <p:cNvSpPr/>
              <p:nvPr/>
            </p:nvSpPr>
            <p:spPr bwMode="auto">
              <a:xfrm>
                <a:off x="5890" y="2063"/>
                <a:ext cx="3" cy="7"/>
              </a:xfrm>
              <a:custGeom>
                <a:avLst/>
                <a:gdLst>
                  <a:gd name="T0" fmla="*/ 0 w 1"/>
                  <a:gd name="T1" fmla="*/ 3 h 3"/>
                  <a:gd name="T2" fmla="*/ 1 w 1"/>
                  <a:gd name="T3" fmla="*/ 3 h 3"/>
                  <a:gd name="T4" fmla="*/ 1 w 1"/>
                  <a:gd name="T5" fmla="*/ 0 h 3"/>
                  <a:gd name="T6" fmla="*/ 0 w 1"/>
                  <a:gd name="T7" fmla="*/ 3 h 3"/>
                </a:gdLst>
                <a:ahLst/>
                <a:cxnLst>
                  <a:cxn ang="0">
                    <a:pos x="T0" y="T1"/>
                  </a:cxn>
                  <a:cxn ang="0">
                    <a:pos x="T2" y="T3"/>
                  </a:cxn>
                  <a:cxn ang="0">
                    <a:pos x="T4" y="T5"/>
                  </a:cxn>
                  <a:cxn ang="0">
                    <a:pos x="T6" y="T7"/>
                  </a:cxn>
                </a:cxnLst>
                <a:rect l="0" t="0" r="r" b="b"/>
                <a:pathLst>
                  <a:path w="1" h="3">
                    <a:moveTo>
                      <a:pt x="0" y="3"/>
                    </a:moveTo>
                    <a:cubicBezTo>
                      <a:pt x="0" y="3"/>
                      <a:pt x="0" y="3"/>
                      <a:pt x="1" y="3"/>
                    </a:cubicBezTo>
                    <a:cubicBezTo>
                      <a:pt x="1" y="2"/>
                      <a:pt x="1" y="1"/>
                      <a:pt x="1"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66"/>
              <p:cNvSpPr/>
              <p:nvPr/>
            </p:nvSpPr>
            <p:spPr bwMode="auto">
              <a:xfrm>
                <a:off x="6151" y="2587"/>
                <a:ext cx="3"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67"/>
              <p:cNvSpPr/>
              <p:nvPr/>
            </p:nvSpPr>
            <p:spPr bwMode="auto">
              <a:xfrm>
                <a:off x="6049" y="2252"/>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68"/>
              <p:cNvSpPr/>
              <p:nvPr/>
            </p:nvSpPr>
            <p:spPr bwMode="auto">
              <a:xfrm>
                <a:off x="6704" y="1688"/>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9"/>
              <p:cNvSpPr/>
              <p:nvPr/>
            </p:nvSpPr>
            <p:spPr bwMode="auto">
              <a:xfrm>
                <a:off x="6047" y="2252"/>
                <a:ext cx="2"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0"/>
              <p:cNvSpPr/>
              <p:nvPr/>
            </p:nvSpPr>
            <p:spPr bwMode="auto">
              <a:xfrm>
                <a:off x="6049" y="2252"/>
                <a:ext cx="0" cy="3"/>
              </a:xfrm>
              <a:custGeom>
                <a:avLst/>
                <a:gdLst>
                  <a:gd name="T0" fmla="*/ 0 h 1"/>
                  <a:gd name="T1" fmla="*/ 1 h 1"/>
                  <a:gd name="T2" fmla="*/ 1 h 1"/>
                  <a:gd name="T3" fmla="*/ 1 h 1"/>
                  <a:gd name="T4" fmla="*/ 1 h 1"/>
                  <a:gd name="T5" fmla="*/ 1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1"/>
              <p:cNvSpPr/>
              <p:nvPr/>
            </p:nvSpPr>
            <p:spPr bwMode="auto">
              <a:xfrm>
                <a:off x="6303" y="1646"/>
                <a:ext cx="5" cy="2"/>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0" y="1"/>
                      <a:pt x="1" y="0"/>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2"/>
              <p:cNvSpPr/>
              <p:nvPr/>
            </p:nvSpPr>
            <p:spPr bwMode="auto">
              <a:xfrm>
                <a:off x="5990" y="2264"/>
                <a:ext cx="19" cy="17"/>
              </a:xfrm>
              <a:custGeom>
                <a:avLst/>
                <a:gdLst>
                  <a:gd name="T0" fmla="*/ 2 w 8"/>
                  <a:gd name="T1" fmla="*/ 5 h 7"/>
                  <a:gd name="T2" fmla="*/ 4 w 8"/>
                  <a:gd name="T3" fmla="*/ 2 h 7"/>
                  <a:gd name="T4" fmla="*/ 2 w 8"/>
                  <a:gd name="T5" fmla="*/ 5 h 7"/>
                </a:gdLst>
                <a:ahLst/>
                <a:cxnLst>
                  <a:cxn ang="0">
                    <a:pos x="T0" y="T1"/>
                  </a:cxn>
                  <a:cxn ang="0">
                    <a:pos x="T2" y="T3"/>
                  </a:cxn>
                  <a:cxn ang="0">
                    <a:pos x="T4" y="T5"/>
                  </a:cxn>
                </a:cxnLst>
                <a:rect l="0" t="0" r="r" b="b"/>
                <a:pathLst>
                  <a:path w="8" h="7">
                    <a:moveTo>
                      <a:pt x="2" y="5"/>
                    </a:moveTo>
                    <a:cubicBezTo>
                      <a:pt x="8" y="0"/>
                      <a:pt x="0" y="7"/>
                      <a:pt x="4" y="2"/>
                    </a:cubicBezTo>
                    <a:cubicBezTo>
                      <a:pt x="2" y="3"/>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3"/>
              <p:cNvSpPr/>
              <p:nvPr/>
            </p:nvSpPr>
            <p:spPr bwMode="auto">
              <a:xfrm>
                <a:off x="7062" y="2447"/>
                <a:ext cx="2" cy="4"/>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0" y="2"/>
                      <a:pt x="0"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4"/>
              <p:cNvSpPr/>
              <p:nvPr/>
            </p:nvSpPr>
            <p:spPr bwMode="auto">
              <a:xfrm>
                <a:off x="7062" y="2447"/>
                <a:ext cx="2" cy="7"/>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0" y="3"/>
                      <a:pt x="0" y="3"/>
                      <a:pt x="0" y="3"/>
                    </a:cubicBezTo>
                    <a:cubicBezTo>
                      <a:pt x="1"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5"/>
              <p:cNvSpPr/>
              <p:nvPr/>
            </p:nvSpPr>
            <p:spPr bwMode="auto">
              <a:xfrm>
                <a:off x="6540" y="164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6"/>
              <p:cNvSpPr/>
              <p:nvPr/>
            </p:nvSpPr>
            <p:spPr bwMode="auto">
              <a:xfrm>
                <a:off x="5874" y="1603"/>
                <a:ext cx="1188" cy="1363"/>
              </a:xfrm>
              <a:custGeom>
                <a:avLst/>
                <a:gdLst>
                  <a:gd name="T0" fmla="*/ 307 w 501"/>
                  <a:gd name="T1" fmla="*/ 7 h 575"/>
                  <a:gd name="T2" fmla="*/ 204 w 501"/>
                  <a:gd name="T3" fmla="*/ 13 h 575"/>
                  <a:gd name="T4" fmla="*/ 130 w 501"/>
                  <a:gd name="T5" fmla="*/ 42 h 575"/>
                  <a:gd name="T6" fmla="*/ 23 w 501"/>
                  <a:gd name="T7" fmla="*/ 152 h 575"/>
                  <a:gd name="T8" fmla="*/ 0 w 501"/>
                  <a:gd name="T9" fmla="*/ 247 h 575"/>
                  <a:gd name="T10" fmla="*/ 50 w 501"/>
                  <a:gd name="T11" fmla="*/ 385 h 575"/>
                  <a:gd name="T12" fmla="*/ 111 w 501"/>
                  <a:gd name="T13" fmla="*/ 430 h 575"/>
                  <a:gd name="T14" fmla="*/ 184 w 501"/>
                  <a:gd name="T15" fmla="*/ 490 h 575"/>
                  <a:gd name="T16" fmla="*/ 202 w 501"/>
                  <a:gd name="T17" fmla="*/ 528 h 575"/>
                  <a:gd name="T18" fmla="*/ 213 w 501"/>
                  <a:gd name="T19" fmla="*/ 562 h 575"/>
                  <a:gd name="T20" fmla="*/ 214 w 501"/>
                  <a:gd name="T21" fmla="*/ 567 h 575"/>
                  <a:gd name="T22" fmla="*/ 211 w 501"/>
                  <a:gd name="T23" fmla="*/ 536 h 575"/>
                  <a:gd name="T24" fmla="*/ 199 w 501"/>
                  <a:gd name="T25" fmla="*/ 494 h 575"/>
                  <a:gd name="T26" fmla="*/ 165 w 501"/>
                  <a:gd name="T27" fmla="*/ 454 h 575"/>
                  <a:gd name="T28" fmla="*/ 164 w 501"/>
                  <a:gd name="T29" fmla="*/ 451 h 575"/>
                  <a:gd name="T30" fmla="*/ 135 w 501"/>
                  <a:gd name="T31" fmla="*/ 430 h 575"/>
                  <a:gd name="T32" fmla="*/ 134 w 501"/>
                  <a:gd name="T33" fmla="*/ 428 h 575"/>
                  <a:gd name="T34" fmla="*/ 125 w 501"/>
                  <a:gd name="T35" fmla="*/ 419 h 575"/>
                  <a:gd name="T36" fmla="*/ 97 w 501"/>
                  <a:gd name="T37" fmla="*/ 407 h 575"/>
                  <a:gd name="T38" fmla="*/ 85 w 501"/>
                  <a:gd name="T39" fmla="*/ 394 h 575"/>
                  <a:gd name="T40" fmla="*/ 77 w 501"/>
                  <a:gd name="T41" fmla="*/ 384 h 575"/>
                  <a:gd name="T42" fmla="*/ 63 w 501"/>
                  <a:gd name="T43" fmla="*/ 368 h 575"/>
                  <a:gd name="T44" fmla="*/ 49 w 501"/>
                  <a:gd name="T45" fmla="*/ 353 h 575"/>
                  <a:gd name="T46" fmla="*/ 40 w 501"/>
                  <a:gd name="T47" fmla="*/ 338 h 575"/>
                  <a:gd name="T48" fmla="*/ 25 w 501"/>
                  <a:gd name="T49" fmla="*/ 323 h 575"/>
                  <a:gd name="T50" fmla="*/ 29 w 501"/>
                  <a:gd name="T51" fmla="*/ 315 h 575"/>
                  <a:gd name="T52" fmla="*/ 21 w 501"/>
                  <a:gd name="T53" fmla="*/ 247 h 575"/>
                  <a:gd name="T54" fmla="*/ 23 w 501"/>
                  <a:gd name="T55" fmla="*/ 221 h 575"/>
                  <a:gd name="T56" fmla="*/ 26 w 501"/>
                  <a:gd name="T57" fmla="*/ 191 h 575"/>
                  <a:gd name="T58" fmla="*/ 56 w 501"/>
                  <a:gd name="T59" fmla="*/ 133 h 575"/>
                  <a:gd name="T60" fmla="*/ 74 w 501"/>
                  <a:gd name="T61" fmla="*/ 107 h 575"/>
                  <a:gd name="T62" fmla="*/ 84 w 501"/>
                  <a:gd name="T63" fmla="*/ 99 h 575"/>
                  <a:gd name="T64" fmla="*/ 90 w 501"/>
                  <a:gd name="T65" fmla="*/ 91 h 575"/>
                  <a:gd name="T66" fmla="*/ 110 w 501"/>
                  <a:gd name="T67" fmla="*/ 80 h 575"/>
                  <a:gd name="T68" fmla="*/ 129 w 501"/>
                  <a:gd name="T69" fmla="*/ 65 h 575"/>
                  <a:gd name="T70" fmla="*/ 182 w 501"/>
                  <a:gd name="T71" fmla="*/ 36 h 575"/>
                  <a:gd name="T72" fmla="*/ 211 w 501"/>
                  <a:gd name="T73" fmla="*/ 29 h 575"/>
                  <a:gd name="T74" fmla="*/ 253 w 501"/>
                  <a:gd name="T75" fmla="*/ 19 h 575"/>
                  <a:gd name="T76" fmla="*/ 281 w 501"/>
                  <a:gd name="T77" fmla="*/ 19 h 575"/>
                  <a:gd name="T78" fmla="*/ 284 w 501"/>
                  <a:gd name="T79" fmla="*/ 19 h 575"/>
                  <a:gd name="T80" fmla="*/ 320 w 501"/>
                  <a:gd name="T81" fmla="*/ 24 h 575"/>
                  <a:gd name="T82" fmla="*/ 369 w 501"/>
                  <a:gd name="T83" fmla="*/ 42 h 575"/>
                  <a:gd name="T84" fmla="*/ 388 w 501"/>
                  <a:gd name="T85" fmla="*/ 53 h 575"/>
                  <a:gd name="T86" fmla="*/ 407 w 501"/>
                  <a:gd name="T87" fmla="*/ 71 h 575"/>
                  <a:gd name="T88" fmla="*/ 435 w 501"/>
                  <a:gd name="T89" fmla="*/ 107 h 575"/>
                  <a:gd name="T90" fmla="*/ 462 w 501"/>
                  <a:gd name="T91" fmla="*/ 154 h 575"/>
                  <a:gd name="T92" fmla="*/ 471 w 501"/>
                  <a:gd name="T93" fmla="*/ 184 h 575"/>
                  <a:gd name="T94" fmla="*/ 464 w 501"/>
                  <a:gd name="T95" fmla="*/ 279 h 575"/>
                  <a:gd name="T96" fmla="*/ 451 w 501"/>
                  <a:gd name="T97" fmla="*/ 307 h 575"/>
                  <a:gd name="T98" fmla="*/ 395 w 501"/>
                  <a:gd name="T99" fmla="*/ 377 h 575"/>
                  <a:gd name="T100" fmla="*/ 368 w 501"/>
                  <a:gd name="T101" fmla="*/ 412 h 575"/>
                  <a:gd name="T102" fmla="*/ 363 w 501"/>
                  <a:gd name="T103" fmla="*/ 573 h 575"/>
                  <a:gd name="T104" fmla="*/ 446 w 501"/>
                  <a:gd name="T105" fmla="*/ 342 h 575"/>
                  <a:gd name="T106" fmla="*/ 463 w 501"/>
                  <a:gd name="T107" fmla="*/ 11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1" h="575">
                    <a:moveTo>
                      <a:pt x="463" y="118"/>
                    </a:moveTo>
                    <a:cubicBezTo>
                      <a:pt x="439" y="74"/>
                      <a:pt x="402" y="38"/>
                      <a:pt x="355" y="17"/>
                    </a:cubicBezTo>
                    <a:cubicBezTo>
                      <a:pt x="347" y="17"/>
                      <a:pt x="337" y="12"/>
                      <a:pt x="328" y="12"/>
                    </a:cubicBezTo>
                    <a:cubicBezTo>
                      <a:pt x="328" y="11"/>
                      <a:pt x="328" y="11"/>
                      <a:pt x="328" y="11"/>
                    </a:cubicBezTo>
                    <a:cubicBezTo>
                      <a:pt x="320" y="11"/>
                      <a:pt x="319" y="8"/>
                      <a:pt x="310" y="5"/>
                    </a:cubicBezTo>
                    <a:cubicBezTo>
                      <a:pt x="309" y="7"/>
                      <a:pt x="306" y="5"/>
                      <a:pt x="307" y="7"/>
                    </a:cubicBezTo>
                    <a:cubicBezTo>
                      <a:pt x="303" y="8"/>
                      <a:pt x="301" y="3"/>
                      <a:pt x="296" y="4"/>
                    </a:cubicBezTo>
                    <a:cubicBezTo>
                      <a:pt x="296" y="3"/>
                      <a:pt x="296" y="5"/>
                      <a:pt x="295" y="4"/>
                    </a:cubicBezTo>
                    <a:cubicBezTo>
                      <a:pt x="282" y="5"/>
                      <a:pt x="298" y="3"/>
                      <a:pt x="282" y="0"/>
                    </a:cubicBezTo>
                    <a:cubicBezTo>
                      <a:pt x="259" y="0"/>
                      <a:pt x="236" y="5"/>
                      <a:pt x="215" y="9"/>
                    </a:cubicBezTo>
                    <a:cubicBezTo>
                      <a:pt x="216" y="9"/>
                      <a:pt x="217" y="10"/>
                      <a:pt x="215" y="11"/>
                    </a:cubicBezTo>
                    <a:cubicBezTo>
                      <a:pt x="212" y="8"/>
                      <a:pt x="208" y="13"/>
                      <a:pt x="204" y="13"/>
                    </a:cubicBezTo>
                    <a:cubicBezTo>
                      <a:pt x="204" y="12"/>
                      <a:pt x="206" y="12"/>
                      <a:pt x="207" y="11"/>
                    </a:cubicBezTo>
                    <a:cubicBezTo>
                      <a:pt x="197" y="13"/>
                      <a:pt x="190" y="17"/>
                      <a:pt x="181" y="19"/>
                    </a:cubicBezTo>
                    <a:cubicBezTo>
                      <a:pt x="173" y="24"/>
                      <a:pt x="163" y="25"/>
                      <a:pt x="158" y="29"/>
                    </a:cubicBezTo>
                    <a:cubicBezTo>
                      <a:pt x="159" y="27"/>
                      <a:pt x="154" y="30"/>
                      <a:pt x="152" y="30"/>
                    </a:cubicBezTo>
                    <a:cubicBezTo>
                      <a:pt x="148" y="37"/>
                      <a:pt x="136" y="37"/>
                      <a:pt x="131" y="43"/>
                    </a:cubicBezTo>
                    <a:cubicBezTo>
                      <a:pt x="130" y="42"/>
                      <a:pt x="130" y="42"/>
                      <a:pt x="130" y="42"/>
                    </a:cubicBezTo>
                    <a:cubicBezTo>
                      <a:pt x="110" y="54"/>
                      <a:pt x="88" y="68"/>
                      <a:pt x="70" y="87"/>
                    </a:cubicBezTo>
                    <a:cubicBezTo>
                      <a:pt x="59" y="96"/>
                      <a:pt x="48" y="108"/>
                      <a:pt x="39" y="121"/>
                    </a:cubicBezTo>
                    <a:cubicBezTo>
                      <a:pt x="38" y="123"/>
                      <a:pt x="40" y="122"/>
                      <a:pt x="39" y="124"/>
                    </a:cubicBezTo>
                    <a:cubicBezTo>
                      <a:pt x="37" y="127"/>
                      <a:pt x="38" y="123"/>
                      <a:pt x="37" y="124"/>
                    </a:cubicBezTo>
                    <a:cubicBezTo>
                      <a:pt x="34" y="132"/>
                      <a:pt x="28" y="140"/>
                      <a:pt x="23" y="148"/>
                    </a:cubicBezTo>
                    <a:cubicBezTo>
                      <a:pt x="23" y="150"/>
                      <a:pt x="22" y="152"/>
                      <a:pt x="23" y="152"/>
                    </a:cubicBezTo>
                    <a:cubicBezTo>
                      <a:pt x="17" y="161"/>
                      <a:pt x="14" y="176"/>
                      <a:pt x="9" y="185"/>
                    </a:cubicBezTo>
                    <a:cubicBezTo>
                      <a:pt x="14" y="183"/>
                      <a:pt x="10" y="192"/>
                      <a:pt x="10" y="196"/>
                    </a:cubicBezTo>
                    <a:cubicBezTo>
                      <a:pt x="9" y="198"/>
                      <a:pt x="8" y="198"/>
                      <a:pt x="8" y="197"/>
                    </a:cubicBezTo>
                    <a:cubicBezTo>
                      <a:pt x="6" y="205"/>
                      <a:pt x="5" y="209"/>
                      <a:pt x="3" y="219"/>
                    </a:cubicBezTo>
                    <a:cubicBezTo>
                      <a:pt x="2" y="223"/>
                      <a:pt x="4" y="225"/>
                      <a:pt x="3" y="230"/>
                    </a:cubicBezTo>
                    <a:cubicBezTo>
                      <a:pt x="0" y="233"/>
                      <a:pt x="1" y="241"/>
                      <a:pt x="0" y="247"/>
                    </a:cubicBezTo>
                    <a:cubicBezTo>
                      <a:pt x="2" y="245"/>
                      <a:pt x="4" y="252"/>
                      <a:pt x="3" y="257"/>
                    </a:cubicBezTo>
                    <a:cubicBezTo>
                      <a:pt x="0" y="256"/>
                      <a:pt x="0" y="256"/>
                      <a:pt x="0" y="256"/>
                    </a:cubicBezTo>
                    <a:cubicBezTo>
                      <a:pt x="1" y="272"/>
                      <a:pt x="0" y="297"/>
                      <a:pt x="9" y="316"/>
                    </a:cubicBezTo>
                    <a:cubicBezTo>
                      <a:pt x="8" y="318"/>
                      <a:pt x="8" y="318"/>
                      <a:pt x="8" y="318"/>
                    </a:cubicBezTo>
                    <a:cubicBezTo>
                      <a:pt x="17" y="337"/>
                      <a:pt x="25" y="356"/>
                      <a:pt x="39" y="370"/>
                    </a:cubicBezTo>
                    <a:cubicBezTo>
                      <a:pt x="42" y="375"/>
                      <a:pt x="47" y="381"/>
                      <a:pt x="50" y="385"/>
                    </a:cubicBezTo>
                    <a:cubicBezTo>
                      <a:pt x="56" y="390"/>
                      <a:pt x="58" y="391"/>
                      <a:pt x="63" y="393"/>
                    </a:cubicBezTo>
                    <a:cubicBezTo>
                      <a:pt x="65" y="395"/>
                      <a:pt x="65" y="397"/>
                      <a:pt x="65" y="398"/>
                    </a:cubicBezTo>
                    <a:cubicBezTo>
                      <a:pt x="71" y="405"/>
                      <a:pt x="76" y="411"/>
                      <a:pt x="83" y="414"/>
                    </a:cubicBezTo>
                    <a:cubicBezTo>
                      <a:pt x="83" y="415"/>
                      <a:pt x="83" y="415"/>
                      <a:pt x="83" y="415"/>
                    </a:cubicBezTo>
                    <a:cubicBezTo>
                      <a:pt x="89" y="419"/>
                      <a:pt x="98" y="423"/>
                      <a:pt x="104" y="429"/>
                    </a:cubicBezTo>
                    <a:cubicBezTo>
                      <a:pt x="106" y="429"/>
                      <a:pt x="113" y="433"/>
                      <a:pt x="111" y="430"/>
                    </a:cubicBezTo>
                    <a:cubicBezTo>
                      <a:pt x="114" y="431"/>
                      <a:pt x="111" y="433"/>
                      <a:pt x="115" y="433"/>
                    </a:cubicBezTo>
                    <a:cubicBezTo>
                      <a:pt x="111" y="433"/>
                      <a:pt x="111" y="433"/>
                      <a:pt x="111" y="433"/>
                    </a:cubicBezTo>
                    <a:cubicBezTo>
                      <a:pt x="125" y="443"/>
                      <a:pt x="138" y="450"/>
                      <a:pt x="152" y="459"/>
                    </a:cubicBezTo>
                    <a:cubicBezTo>
                      <a:pt x="154" y="464"/>
                      <a:pt x="165" y="469"/>
                      <a:pt x="170" y="476"/>
                    </a:cubicBezTo>
                    <a:cubicBezTo>
                      <a:pt x="175" y="479"/>
                      <a:pt x="180" y="487"/>
                      <a:pt x="185" y="489"/>
                    </a:cubicBezTo>
                    <a:cubicBezTo>
                      <a:pt x="184" y="490"/>
                      <a:pt x="184" y="490"/>
                      <a:pt x="184" y="490"/>
                    </a:cubicBezTo>
                    <a:cubicBezTo>
                      <a:pt x="188" y="495"/>
                      <a:pt x="194" y="503"/>
                      <a:pt x="196" y="512"/>
                    </a:cubicBezTo>
                    <a:cubicBezTo>
                      <a:pt x="198" y="518"/>
                      <a:pt x="200" y="517"/>
                      <a:pt x="202" y="521"/>
                    </a:cubicBezTo>
                    <a:cubicBezTo>
                      <a:pt x="201" y="521"/>
                      <a:pt x="201" y="521"/>
                      <a:pt x="201" y="521"/>
                    </a:cubicBezTo>
                    <a:cubicBezTo>
                      <a:pt x="203" y="525"/>
                      <a:pt x="206" y="526"/>
                      <a:pt x="207" y="528"/>
                    </a:cubicBezTo>
                    <a:cubicBezTo>
                      <a:pt x="207" y="532"/>
                      <a:pt x="208" y="532"/>
                      <a:pt x="208" y="536"/>
                    </a:cubicBezTo>
                    <a:cubicBezTo>
                      <a:pt x="207" y="532"/>
                      <a:pt x="205" y="530"/>
                      <a:pt x="202" y="528"/>
                    </a:cubicBezTo>
                    <a:cubicBezTo>
                      <a:pt x="203" y="534"/>
                      <a:pt x="207" y="539"/>
                      <a:pt x="206" y="543"/>
                    </a:cubicBezTo>
                    <a:cubicBezTo>
                      <a:pt x="207" y="547"/>
                      <a:pt x="207" y="551"/>
                      <a:pt x="209" y="551"/>
                    </a:cubicBezTo>
                    <a:cubicBezTo>
                      <a:pt x="209" y="552"/>
                      <a:pt x="208" y="555"/>
                      <a:pt x="207" y="552"/>
                    </a:cubicBezTo>
                    <a:cubicBezTo>
                      <a:pt x="208" y="556"/>
                      <a:pt x="208" y="558"/>
                      <a:pt x="209" y="560"/>
                    </a:cubicBezTo>
                    <a:cubicBezTo>
                      <a:pt x="209" y="560"/>
                      <a:pt x="209" y="559"/>
                      <a:pt x="209" y="558"/>
                    </a:cubicBezTo>
                    <a:cubicBezTo>
                      <a:pt x="211" y="560"/>
                      <a:pt x="211" y="563"/>
                      <a:pt x="213" y="562"/>
                    </a:cubicBezTo>
                    <a:cubicBezTo>
                      <a:pt x="212" y="561"/>
                      <a:pt x="212" y="560"/>
                      <a:pt x="212" y="558"/>
                    </a:cubicBezTo>
                    <a:cubicBezTo>
                      <a:pt x="213" y="559"/>
                      <a:pt x="214" y="565"/>
                      <a:pt x="213" y="567"/>
                    </a:cubicBezTo>
                    <a:cubicBezTo>
                      <a:pt x="212" y="569"/>
                      <a:pt x="210" y="563"/>
                      <a:pt x="210" y="566"/>
                    </a:cubicBezTo>
                    <a:cubicBezTo>
                      <a:pt x="213" y="575"/>
                      <a:pt x="213" y="575"/>
                      <a:pt x="213" y="575"/>
                    </a:cubicBezTo>
                    <a:cubicBezTo>
                      <a:pt x="213" y="573"/>
                      <a:pt x="214" y="570"/>
                      <a:pt x="215" y="571"/>
                    </a:cubicBezTo>
                    <a:cubicBezTo>
                      <a:pt x="214" y="567"/>
                      <a:pt x="214" y="567"/>
                      <a:pt x="214" y="567"/>
                    </a:cubicBezTo>
                    <a:cubicBezTo>
                      <a:pt x="215" y="567"/>
                      <a:pt x="215" y="567"/>
                      <a:pt x="215" y="567"/>
                    </a:cubicBezTo>
                    <a:cubicBezTo>
                      <a:pt x="214" y="560"/>
                      <a:pt x="215" y="555"/>
                      <a:pt x="214" y="548"/>
                    </a:cubicBezTo>
                    <a:cubicBezTo>
                      <a:pt x="212" y="551"/>
                      <a:pt x="212" y="551"/>
                      <a:pt x="212" y="551"/>
                    </a:cubicBezTo>
                    <a:cubicBezTo>
                      <a:pt x="212" y="547"/>
                      <a:pt x="209" y="543"/>
                      <a:pt x="210" y="539"/>
                    </a:cubicBezTo>
                    <a:cubicBezTo>
                      <a:pt x="211" y="541"/>
                      <a:pt x="211" y="539"/>
                      <a:pt x="212" y="539"/>
                    </a:cubicBezTo>
                    <a:cubicBezTo>
                      <a:pt x="212" y="538"/>
                      <a:pt x="211" y="537"/>
                      <a:pt x="211" y="536"/>
                    </a:cubicBezTo>
                    <a:cubicBezTo>
                      <a:pt x="214" y="538"/>
                      <a:pt x="214" y="538"/>
                      <a:pt x="214" y="538"/>
                    </a:cubicBezTo>
                    <a:cubicBezTo>
                      <a:pt x="210" y="536"/>
                      <a:pt x="210" y="526"/>
                      <a:pt x="210" y="525"/>
                    </a:cubicBezTo>
                    <a:cubicBezTo>
                      <a:pt x="210" y="525"/>
                      <a:pt x="210" y="525"/>
                      <a:pt x="210" y="525"/>
                    </a:cubicBezTo>
                    <a:cubicBezTo>
                      <a:pt x="209" y="519"/>
                      <a:pt x="209" y="527"/>
                      <a:pt x="208" y="523"/>
                    </a:cubicBezTo>
                    <a:cubicBezTo>
                      <a:pt x="207" y="519"/>
                      <a:pt x="210" y="520"/>
                      <a:pt x="210" y="517"/>
                    </a:cubicBezTo>
                    <a:cubicBezTo>
                      <a:pt x="207" y="511"/>
                      <a:pt x="202" y="501"/>
                      <a:pt x="199" y="494"/>
                    </a:cubicBezTo>
                    <a:cubicBezTo>
                      <a:pt x="196" y="489"/>
                      <a:pt x="191" y="484"/>
                      <a:pt x="186" y="481"/>
                    </a:cubicBezTo>
                    <a:cubicBezTo>
                      <a:pt x="183" y="477"/>
                      <a:pt x="189" y="480"/>
                      <a:pt x="184" y="476"/>
                    </a:cubicBezTo>
                    <a:cubicBezTo>
                      <a:pt x="186" y="476"/>
                      <a:pt x="186" y="475"/>
                      <a:pt x="186" y="474"/>
                    </a:cubicBezTo>
                    <a:cubicBezTo>
                      <a:pt x="185" y="474"/>
                      <a:pt x="179" y="467"/>
                      <a:pt x="181" y="471"/>
                    </a:cubicBezTo>
                    <a:cubicBezTo>
                      <a:pt x="176" y="466"/>
                      <a:pt x="169" y="460"/>
                      <a:pt x="163" y="455"/>
                    </a:cubicBezTo>
                    <a:cubicBezTo>
                      <a:pt x="165" y="457"/>
                      <a:pt x="167" y="456"/>
                      <a:pt x="165" y="454"/>
                    </a:cubicBezTo>
                    <a:cubicBezTo>
                      <a:pt x="162" y="453"/>
                      <a:pt x="156" y="450"/>
                      <a:pt x="151" y="445"/>
                    </a:cubicBezTo>
                    <a:cubicBezTo>
                      <a:pt x="150" y="447"/>
                      <a:pt x="152" y="448"/>
                      <a:pt x="150" y="449"/>
                    </a:cubicBezTo>
                    <a:cubicBezTo>
                      <a:pt x="149" y="449"/>
                      <a:pt x="147" y="449"/>
                      <a:pt x="146" y="447"/>
                    </a:cubicBezTo>
                    <a:cubicBezTo>
                      <a:pt x="147" y="445"/>
                      <a:pt x="148" y="443"/>
                      <a:pt x="144" y="440"/>
                    </a:cubicBezTo>
                    <a:cubicBezTo>
                      <a:pt x="146" y="438"/>
                      <a:pt x="152" y="446"/>
                      <a:pt x="151" y="442"/>
                    </a:cubicBezTo>
                    <a:cubicBezTo>
                      <a:pt x="154" y="442"/>
                      <a:pt x="163" y="448"/>
                      <a:pt x="164" y="451"/>
                    </a:cubicBezTo>
                    <a:cubicBezTo>
                      <a:pt x="170" y="452"/>
                      <a:pt x="161" y="448"/>
                      <a:pt x="163" y="447"/>
                    </a:cubicBezTo>
                    <a:cubicBezTo>
                      <a:pt x="159" y="444"/>
                      <a:pt x="157" y="444"/>
                      <a:pt x="151" y="440"/>
                    </a:cubicBezTo>
                    <a:cubicBezTo>
                      <a:pt x="150" y="440"/>
                      <a:pt x="152" y="442"/>
                      <a:pt x="148" y="441"/>
                    </a:cubicBezTo>
                    <a:cubicBezTo>
                      <a:pt x="142" y="439"/>
                      <a:pt x="143" y="435"/>
                      <a:pt x="141" y="434"/>
                    </a:cubicBezTo>
                    <a:cubicBezTo>
                      <a:pt x="144" y="435"/>
                      <a:pt x="144" y="435"/>
                      <a:pt x="144" y="435"/>
                    </a:cubicBezTo>
                    <a:cubicBezTo>
                      <a:pt x="141" y="432"/>
                      <a:pt x="139" y="432"/>
                      <a:pt x="135" y="430"/>
                    </a:cubicBezTo>
                    <a:cubicBezTo>
                      <a:pt x="136" y="426"/>
                      <a:pt x="142" y="434"/>
                      <a:pt x="144" y="433"/>
                    </a:cubicBezTo>
                    <a:cubicBezTo>
                      <a:pt x="143" y="429"/>
                      <a:pt x="143" y="429"/>
                      <a:pt x="143" y="429"/>
                    </a:cubicBezTo>
                    <a:cubicBezTo>
                      <a:pt x="137" y="425"/>
                      <a:pt x="140" y="430"/>
                      <a:pt x="134" y="425"/>
                    </a:cubicBezTo>
                    <a:cubicBezTo>
                      <a:pt x="135" y="425"/>
                      <a:pt x="135" y="425"/>
                      <a:pt x="135" y="425"/>
                    </a:cubicBezTo>
                    <a:cubicBezTo>
                      <a:pt x="131" y="423"/>
                      <a:pt x="131" y="423"/>
                      <a:pt x="131" y="423"/>
                    </a:cubicBezTo>
                    <a:cubicBezTo>
                      <a:pt x="131" y="424"/>
                      <a:pt x="130" y="426"/>
                      <a:pt x="134" y="428"/>
                    </a:cubicBezTo>
                    <a:cubicBezTo>
                      <a:pt x="130" y="429"/>
                      <a:pt x="131" y="427"/>
                      <a:pt x="125" y="424"/>
                    </a:cubicBezTo>
                    <a:cubicBezTo>
                      <a:pt x="122" y="424"/>
                      <a:pt x="127" y="425"/>
                      <a:pt x="126" y="427"/>
                    </a:cubicBezTo>
                    <a:cubicBezTo>
                      <a:pt x="126" y="428"/>
                      <a:pt x="123" y="426"/>
                      <a:pt x="120" y="425"/>
                    </a:cubicBezTo>
                    <a:cubicBezTo>
                      <a:pt x="116" y="422"/>
                      <a:pt x="119" y="421"/>
                      <a:pt x="118" y="419"/>
                    </a:cubicBezTo>
                    <a:cubicBezTo>
                      <a:pt x="119" y="420"/>
                      <a:pt x="122" y="422"/>
                      <a:pt x="121" y="422"/>
                    </a:cubicBezTo>
                    <a:cubicBezTo>
                      <a:pt x="127" y="424"/>
                      <a:pt x="121" y="418"/>
                      <a:pt x="125" y="419"/>
                    </a:cubicBezTo>
                    <a:cubicBezTo>
                      <a:pt x="122" y="415"/>
                      <a:pt x="121" y="417"/>
                      <a:pt x="118" y="416"/>
                    </a:cubicBezTo>
                    <a:cubicBezTo>
                      <a:pt x="119" y="417"/>
                      <a:pt x="117" y="418"/>
                      <a:pt x="117" y="419"/>
                    </a:cubicBezTo>
                    <a:cubicBezTo>
                      <a:pt x="108" y="418"/>
                      <a:pt x="115" y="413"/>
                      <a:pt x="108" y="409"/>
                    </a:cubicBezTo>
                    <a:cubicBezTo>
                      <a:pt x="108" y="413"/>
                      <a:pt x="98" y="407"/>
                      <a:pt x="100" y="413"/>
                    </a:cubicBezTo>
                    <a:cubicBezTo>
                      <a:pt x="98" y="412"/>
                      <a:pt x="96" y="411"/>
                      <a:pt x="95" y="410"/>
                    </a:cubicBezTo>
                    <a:cubicBezTo>
                      <a:pt x="98" y="409"/>
                      <a:pt x="93" y="407"/>
                      <a:pt x="97" y="407"/>
                    </a:cubicBezTo>
                    <a:cubicBezTo>
                      <a:pt x="95" y="405"/>
                      <a:pt x="95" y="405"/>
                      <a:pt x="95" y="405"/>
                    </a:cubicBezTo>
                    <a:cubicBezTo>
                      <a:pt x="100" y="406"/>
                      <a:pt x="100" y="406"/>
                      <a:pt x="100" y="406"/>
                    </a:cubicBezTo>
                    <a:cubicBezTo>
                      <a:pt x="98" y="403"/>
                      <a:pt x="95" y="399"/>
                      <a:pt x="94" y="397"/>
                    </a:cubicBezTo>
                    <a:cubicBezTo>
                      <a:pt x="91" y="395"/>
                      <a:pt x="94" y="399"/>
                      <a:pt x="90" y="397"/>
                    </a:cubicBezTo>
                    <a:cubicBezTo>
                      <a:pt x="92" y="397"/>
                      <a:pt x="91" y="394"/>
                      <a:pt x="89" y="393"/>
                    </a:cubicBezTo>
                    <a:cubicBezTo>
                      <a:pt x="92" y="396"/>
                      <a:pt x="87" y="395"/>
                      <a:pt x="85" y="394"/>
                    </a:cubicBezTo>
                    <a:cubicBezTo>
                      <a:pt x="82" y="392"/>
                      <a:pt x="81" y="388"/>
                      <a:pt x="81" y="388"/>
                    </a:cubicBezTo>
                    <a:cubicBezTo>
                      <a:pt x="86" y="389"/>
                      <a:pt x="86" y="389"/>
                      <a:pt x="86" y="389"/>
                    </a:cubicBezTo>
                    <a:cubicBezTo>
                      <a:pt x="82" y="388"/>
                      <a:pt x="85" y="388"/>
                      <a:pt x="82" y="386"/>
                    </a:cubicBezTo>
                    <a:cubicBezTo>
                      <a:pt x="81" y="386"/>
                      <a:pt x="78" y="386"/>
                      <a:pt x="77" y="387"/>
                    </a:cubicBezTo>
                    <a:cubicBezTo>
                      <a:pt x="75" y="385"/>
                      <a:pt x="74" y="383"/>
                      <a:pt x="73" y="383"/>
                    </a:cubicBezTo>
                    <a:cubicBezTo>
                      <a:pt x="77" y="384"/>
                      <a:pt x="77" y="384"/>
                      <a:pt x="77" y="384"/>
                    </a:cubicBezTo>
                    <a:cubicBezTo>
                      <a:pt x="73" y="381"/>
                      <a:pt x="79" y="381"/>
                      <a:pt x="74" y="378"/>
                    </a:cubicBezTo>
                    <a:cubicBezTo>
                      <a:pt x="72" y="378"/>
                      <a:pt x="72" y="378"/>
                      <a:pt x="72" y="378"/>
                    </a:cubicBezTo>
                    <a:cubicBezTo>
                      <a:pt x="72" y="377"/>
                      <a:pt x="72" y="376"/>
                      <a:pt x="73" y="377"/>
                    </a:cubicBezTo>
                    <a:cubicBezTo>
                      <a:pt x="71" y="377"/>
                      <a:pt x="69" y="375"/>
                      <a:pt x="68" y="374"/>
                    </a:cubicBezTo>
                    <a:cubicBezTo>
                      <a:pt x="69" y="373"/>
                      <a:pt x="69" y="373"/>
                      <a:pt x="69" y="373"/>
                    </a:cubicBezTo>
                    <a:cubicBezTo>
                      <a:pt x="67" y="372"/>
                      <a:pt x="63" y="371"/>
                      <a:pt x="63" y="368"/>
                    </a:cubicBezTo>
                    <a:cubicBezTo>
                      <a:pt x="62" y="371"/>
                      <a:pt x="65" y="370"/>
                      <a:pt x="66" y="373"/>
                    </a:cubicBezTo>
                    <a:cubicBezTo>
                      <a:pt x="66" y="377"/>
                      <a:pt x="62" y="372"/>
                      <a:pt x="62" y="371"/>
                    </a:cubicBezTo>
                    <a:cubicBezTo>
                      <a:pt x="64" y="370"/>
                      <a:pt x="58" y="367"/>
                      <a:pt x="56" y="364"/>
                    </a:cubicBezTo>
                    <a:cubicBezTo>
                      <a:pt x="56" y="363"/>
                      <a:pt x="55" y="361"/>
                      <a:pt x="55" y="360"/>
                    </a:cubicBezTo>
                    <a:cubicBezTo>
                      <a:pt x="53" y="360"/>
                      <a:pt x="53" y="360"/>
                      <a:pt x="53" y="360"/>
                    </a:cubicBezTo>
                    <a:cubicBezTo>
                      <a:pt x="56" y="357"/>
                      <a:pt x="49" y="356"/>
                      <a:pt x="49" y="353"/>
                    </a:cubicBezTo>
                    <a:cubicBezTo>
                      <a:pt x="50" y="354"/>
                      <a:pt x="51" y="353"/>
                      <a:pt x="51" y="351"/>
                    </a:cubicBezTo>
                    <a:cubicBezTo>
                      <a:pt x="50" y="355"/>
                      <a:pt x="45" y="349"/>
                      <a:pt x="44" y="350"/>
                    </a:cubicBezTo>
                    <a:cubicBezTo>
                      <a:pt x="42" y="345"/>
                      <a:pt x="48" y="349"/>
                      <a:pt x="48" y="347"/>
                    </a:cubicBezTo>
                    <a:cubicBezTo>
                      <a:pt x="45" y="346"/>
                      <a:pt x="46" y="341"/>
                      <a:pt x="43" y="341"/>
                    </a:cubicBezTo>
                    <a:cubicBezTo>
                      <a:pt x="44" y="345"/>
                      <a:pt x="41" y="341"/>
                      <a:pt x="40" y="341"/>
                    </a:cubicBezTo>
                    <a:cubicBezTo>
                      <a:pt x="38" y="337"/>
                      <a:pt x="41" y="341"/>
                      <a:pt x="40" y="338"/>
                    </a:cubicBezTo>
                    <a:cubicBezTo>
                      <a:pt x="39" y="336"/>
                      <a:pt x="36" y="335"/>
                      <a:pt x="37" y="338"/>
                    </a:cubicBezTo>
                    <a:cubicBezTo>
                      <a:pt x="36" y="335"/>
                      <a:pt x="32" y="333"/>
                      <a:pt x="32" y="330"/>
                    </a:cubicBezTo>
                    <a:cubicBezTo>
                      <a:pt x="33" y="328"/>
                      <a:pt x="36" y="335"/>
                      <a:pt x="36" y="333"/>
                    </a:cubicBezTo>
                    <a:cubicBezTo>
                      <a:pt x="32" y="326"/>
                      <a:pt x="30" y="331"/>
                      <a:pt x="27" y="325"/>
                    </a:cubicBezTo>
                    <a:cubicBezTo>
                      <a:pt x="27" y="328"/>
                      <a:pt x="24" y="327"/>
                      <a:pt x="22" y="324"/>
                    </a:cubicBezTo>
                    <a:cubicBezTo>
                      <a:pt x="19" y="317"/>
                      <a:pt x="24" y="327"/>
                      <a:pt x="25" y="323"/>
                    </a:cubicBezTo>
                    <a:cubicBezTo>
                      <a:pt x="23" y="321"/>
                      <a:pt x="23" y="321"/>
                      <a:pt x="23" y="321"/>
                    </a:cubicBezTo>
                    <a:cubicBezTo>
                      <a:pt x="25" y="316"/>
                      <a:pt x="31" y="327"/>
                      <a:pt x="32" y="322"/>
                    </a:cubicBezTo>
                    <a:cubicBezTo>
                      <a:pt x="30" y="320"/>
                      <a:pt x="30" y="320"/>
                      <a:pt x="30" y="320"/>
                    </a:cubicBezTo>
                    <a:cubicBezTo>
                      <a:pt x="31" y="320"/>
                      <a:pt x="32" y="321"/>
                      <a:pt x="33" y="319"/>
                    </a:cubicBezTo>
                    <a:cubicBezTo>
                      <a:pt x="30" y="319"/>
                      <a:pt x="30" y="313"/>
                      <a:pt x="29" y="312"/>
                    </a:cubicBezTo>
                    <a:cubicBezTo>
                      <a:pt x="27" y="312"/>
                      <a:pt x="30" y="315"/>
                      <a:pt x="29" y="315"/>
                    </a:cubicBezTo>
                    <a:cubicBezTo>
                      <a:pt x="27" y="312"/>
                      <a:pt x="24" y="311"/>
                      <a:pt x="24" y="306"/>
                    </a:cubicBezTo>
                    <a:cubicBezTo>
                      <a:pt x="26" y="308"/>
                      <a:pt x="26" y="304"/>
                      <a:pt x="27" y="305"/>
                    </a:cubicBezTo>
                    <a:cubicBezTo>
                      <a:pt x="27" y="303"/>
                      <a:pt x="25" y="305"/>
                      <a:pt x="25" y="301"/>
                    </a:cubicBezTo>
                    <a:cubicBezTo>
                      <a:pt x="26" y="301"/>
                      <a:pt x="26" y="301"/>
                      <a:pt x="26" y="301"/>
                    </a:cubicBezTo>
                    <a:cubicBezTo>
                      <a:pt x="23" y="289"/>
                      <a:pt x="22" y="272"/>
                      <a:pt x="18" y="260"/>
                    </a:cubicBezTo>
                    <a:cubicBezTo>
                      <a:pt x="20" y="258"/>
                      <a:pt x="20" y="254"/>
                      <a:pt x="21" y="247"/>
                    </a:cubicBezTo>
                    <a:cubicBezTo>
                      <a:pt x="21" y="250"/>
                      <a:pt x="19" y="247"/>
                      <a:pt x="19" y="246"/>
                    </a:cubicBezTo>
                    <a:cubicBezTo>
                      <a:pt x="21" y="242"/>
                      <a:pt x="21" y="242"/>
                      <a:pt x="21" y="242"/>
                    </a:cubicBezTo>
                    <a:cubicBezTo>
                      <a:pt x="23" y="239"/>
                      <a:pt x="22" y="233"/>
                      <a:pt x="21" y="230"/>
                    </a:cubicBezTo>
                    <a:cubicBezTo>
                      <a:pt x="22" y="229"/>
                      <a:pt x="22" y="229"/>
                      <a:pt x="23" y="229"/>
                    </a:cubicBezTo>
                    <a:cubicBezTo>
                      <a:pt x="24" y="225"/>
                      <a:pt x="22" y="225"/>
                      <a:pt x="22" y="224"/>
                    </a:cubicBezTo>
                    <a:cubicBezTo>
                      <a:pt x="23" y="221"/>
                      <a:pt x="23" y="221"/>
                      <a:pt x="23" y="221"/>
                    </a:cubicBezTo>
                    <a:cubicBezTo>
                      <a:pt x="22" y="221"/>
                      <a:pt x="22" y="221"/>
                      <a:pt x="22" y="221"/>
                    </a:cubicBezTo>
                    <a:cubicBezTo>
                      <a:pt x="22" y="217"/>
                      <a:pt x="23" y="213"/>
                      <a:pt x="25" y="213"/>
                    </a:cubicBezTo>
                    <a:cubicBezTo>
                      <a:pt x="25" y="212"/>
                      <a:pt x="25" y="211"/>
                      <a:pt x="24" y="212"/>
                    </a:cubicBezTo>
                    <a:cubicBezTo>
                      <a:pt x="26" y="209"/>
                      <a:pt x="28" y="200"/>
                      <a:pt x="29" y="193"/>
                    </a:cubicBezTo>
                    <a:cubicBezTo>
                      <a:pt x="28" y="196"/>
                      <a:pt x="27" y="196"/>
                      <a:pt x="26" y="196"/>
                    </a:cubicBezTo>
                    <a:cubicBezTo>
                      <a:pt x="24" y="194"/>
                      <a:pt x="27" y="194"/>
                      <a:pt x="26" y="191"/>
                    </a:cubicBezTo>
                    <a:cubicBezTo>
                      <a:pt x="27" y="192"/>
                      <a:pt x="28" y="189"/>
                      <a:pt x="28" y="192"/>
                    </a:cubicBezTo>
                    <a:cubicBezTo>
                      <a:pt x="33" y="185"/>
                      <a:pt x="36" y="173"/>
                      <a:pt x="40" y="164"/>
                    </a:cubicBezTo>
                    <a:cubicBezTo>
                      <a:pt x="40" y="162"/>
                      <a:pt x="40" y="162"/>
                      <a:pt x="39" y="161"/>
                    </a:cubicBezTo>
                    <a:cubicBezTo>
                      <a:pt x="45" y="156"/>
                      <a:pt x="47" y="148"/>
                      <a:pt x="51" y="142"/>
                    </a:cubicBezTo>
                    <a:cubicBezTo>
                      <a:pt x="49" y="143"/>
                      <a:pt x="48" y="139"/>
                      <a:pt x="50" y="136"/>
                    </a:cubicBezTo>
                    <a:cubicBezTo>
                      <a:pt x="51" y="131"/>
                      <a:pt x="53" y="136"/>
                      <a:pt x="56" y="133"/>
                    </a:cubicBezTo>
                    <a:cubicBezTo>
                      <a:pt x="57" y="131"/>
                      <a:pt x="59" y="128"/>
                      <a:pt x="60" y="127"/>
                    </a:cubicBezTo>
                    <a:cubicBezTo>
                      <a:pt x="60" y="127"/>
                      <a:pt x="60" y="127"/>
                      <a:pt x="60" y="127"/>
                    </a:cubicBezTo>
                    <a:cubicBezTo>
                      <a:pt x="61" y="125"/>
                      <a:pt x="63" y="121"/>
                      <a:pt x="65" y="120"/>
                    </a:cubicBezTo>
                    <a:cubicBezTo>
                      <a:pt x="65" y="120"/>
                      <a:pt x="65" y="120"/>
                      <a:pt x="65" y="120"/>
                    </a:cubicBezTo>
                    <a:cubicBezTo>
                      <a:pt x="67" y="118"/>
                      <a:pt x="69" y="117"/>
                      <a:pt x="71" y="115"/>
                    </a:cubicBezTo>
                    <a:cubicBezTo>
                      <a:pt x="70" y="113"/>
                      <a:pt x="75" y="109"/>
                      <a:pt x="74" y="107"/>
                    </a:cubicBezTo>
                    <a:cubicBezTo>
                      <a:pt x="75" y="107"/>
                      <a:pt x="74" y="107"/>
                      <a:pt x="75" y="107"/>
                    </a:cubicBezTo>
                    <a:cubicBezTo>
                      <a:pt x="74" y="106"/>
                      <a:pt x="74" y="106"/>
                      <a:pt x="74" y="106"/>
                    </a:cubicBezTo>
                    <a:cubicBezTo>
                      <a:pt x="78" y="103"/>
                      <a:pt x="78" y="103"/>
                      <a:pt x="78" y="103"/>
                    </a:cubicBezTo>
                    <a:cubicBezTo>
                      <a:pt x="78" y="104"/>
                      <a:pt x="78" y="105"/>
                      <a:pt x="78" y="106"/>
                    </a:cubicBezTo>
                    <a:cubicBezTo>
                      <a:pt x="82" y="103"/>
                      <a:pt x="78" y="104"/>
                      <a:pt x="79" y="101"/>
                    </a:cubicBezTo>
                    <a:cubicBezTo>
                      <a:pt x="81" y="98"/>
                      <a:pt x="82" y="99"/>
                      <a:pt x="84" y="99"/>
                    </a:cubicBezTo>
                    <a:cubicBezTo>
                      <a:pt x="84" y="100"/>
                      <a:pt x="82" y="100"/>
                      <a:pt x="81" y="101"/>
                    </a:cubicBezTo>
                    <a:cubicBezTo>
                      <a:pt x="81" y="103"/>
                      <a:pt x="83" y="100"/>
                      <a:pt x="84" y="101"/>
                    </a:cubicBezTo>
                    <a:cubicBezTo>
                      <a:pt x="85" y="100"/>
                      <a:pt x="84" y="98"/>
                      <a:pt x="86" y="97"/>
                    </a:cubicBezTo>
                    <a:cubicBezTo>
                      <a:pt x="88" y="96"/>
                      <a:pt x="92" y="92"/>
                      <a:pt x="92" y="93"/>
                    </a:cubicBezTo>
                    <a:cubicBezTo>
                      <a:pt x="93" y="91"/>
                      <a:pt x="95" y="90"/>
                      <a:pt x="96" y="88"/>
                    </a:cubicBezTo>
                    <a:cubicBezTo>
                      <a:pt x="94" y="89"/>
                      <a:pt x="91" y="91"/>
                      <a:pt x="90" y="91"/>
                    </a:cubicBezTo>
                    <a:cubicBezTo>
                      <a:pt x="91" y="90"/>
                      <a:pt x="94" y="87"/>
                      <a:pt x="94" y="87"/>
                    </a:cubicBezTo>
                    <a:cubicBezTo>
                      <a:pt x="94" y="88"/>
                      <a:pt x="94" y="88"/>
                      <a:pt x="94" y="88"/>
                    </a:cubicBezTo>
                    <a:cubicBezTo>
                      <a:pt x="94" y="87"/>
                      <a:pt x="99" y="84"/>
                      <a:pt x="96" y="85"/>
                    </a:cubicBezTo>
                    <a:cubicBezTo>
                      <a:pt x="100" y="84"/>
                      <a:pt x="100" y="84"/>
                      <a:pt x="100" y="84"/>
                    </a:cubicBezTo>
                    <a:cubicBezTo>
                      <a:pt x="100" y="82"/>
                      <a:pt x="103" y="80"/>
                      <a:pt x="105" y="78"/>
                    </a:cubicBezTo>
                    <a:cubicBezTo>
                      <a:pt x="106" y="80"/>
                      <a:pt x="106" y="82"/>
                      <a:pt x="110" y="80"/>
                    </a:cubicBezTo>
                    <a:cubicBezTo>
                      <a:pt x="113" y="76"/>
                      <a:pt x="113" y="76"/>
                      <a:pt x="113" y="76"/>
                    </a:cubicBezTo>
                    <a:cubicBezTo>
                      <a:pt x="115" y="74"/>
                      <a:pt x="116" y="74"/>
                      <a:pt x="116" y="75"/>
                    </a:cubicBezTo>
                    <a:cubicBezTo>
                      <a:pt x="124" y="71"/>
                      <a:pt x="121" y="66"/>
                      <a:pt x="128" y="64"/>
                    </a:cubicBezTo>
                    <a:cubicBezTo>
                      <a:pt x="126" y="67"/>
                      <a:pt x="129" y="66"/>
                      <a:pt x="132" y="65"/>
                    </a:cubicBezTo>
                    <a:cubicBezTo>
                      <a:pt x="131" y="65"/>
                      <a:pt x="131" y="64"/>
                      <a:pt x="132" y="63"/>
                    </a:cubicBezTo>
                    <a:cubicBezTo>
                      <a:pt x="131" y="63"/>
                      <a:pt x="132" y="65"/>
                      <a:pt x="129" y="65"/>
                    </a:cubicBezTo>
                    <a:cubicBezTo>
                      <a:pt x="128" y="65"/>
                      <a:pt x="131" y="63"/>
                      <a:pt x="132" y="62"/>
                    </a:cubicBezTo>
                    <a:cubicBezTo>
                      <a:pt x="139" y="63"/>
                      <a:pt x="150" y="53"/>
                      <a:pt x="160" y="50"/>
                    </a:cubicBezTo>
                    <a:cubicBezTo>
                      <a:pt x="158" y="48"/>
                      <a:pt x="163" y="48"/>
                      <a:pt x="164" y="46"/>
                    </a:cubicBezTo>
                    <a:cubicBezTo>
                      <a:pt x="165" y="49"/>
                      <a:pt x="169" y="43"/>
                      <a:pt x="172" y="44"/>
                    </a:cubicBezTo>
                    <a:cubicBezTo>
                      <a:pt x="170" y="42"/>
                      <a:pt x="170" y="42"/>
                      <a:pt x="170" y="42"/>
                    </a:cubicBezTo>
                    <a:cubicBezTo>
                      <a:pt x="176" y="41"/>
                      <a:pt x="177" y="34"/>
                      <a:pt x="182" y="36"/>
                    </a:cubicBezTo>
                    <a:cubicBezTo>
                      <a:pt x="185" y="35"/>
                      <a:pt x="182" y="38"/>
                      <a:pt x="181" y="39"/>
                    </a:cubicBezTo>
                    <a:cubicBezTo>
                      <a:pt x="186" y="40"/>
                      <a:pt x="191" y="32"/>
                      <a:pt x="196" y="34"/>
                    </a:cubicBezTo>
                    <a:cubicBezTo>
                      <a:pt x="196" y="33"/>
                      <a:pt x="194" y="32"/>
                      <a:pt x="197" y="30"/>
                    </a:cubicBezTo>
                    <a:cubicBezTo>
                      <a:pt x="201" y="30"/>
                      <a:pt x="207" y="29"/>
                      <a:pt x="207" y="29"/>
                    </a:cubicBezTo>
                    <a:cubicBezTo>
                      <a:pt x="209" y="28"/>
                      <a:pt x="210" y="27"/>
                      <a:pt x="213" y="27"/>
                    </a:cubicBezTo>
                    <a:cubicBezTo>
                      <a:pt x="213" y="28"/>
                      <a:pt x="212" y="28"/>
                      <a:pt x="211" y="29"/>
                    </a:cubicBezTo>
                    <a:cubicBezTo>
                      <a:pt x="215" y="28"/>
                      <a:pt x="219" y="26"/>
                      <a:pt x="222" y="24"/>
                    </a:cubicBezTo>
                    <a:cubicBezTo>
                      <a:pt x="225" y="26"/>
                      <a:pt x="233" y="23"/>
                      <a:pt x="238" y="23"/>
                    </a:cubicBezTo>
                    <a:cubicBezTo>
                      <a:pt x="241" y="20"/>
                      <a:pt x="247" y="23"/>
                      <a:pt x="247" y="20"/>
                    </a:cubicBezTo>
                    <a:cubicBezTo>
                      <a:pt x="247" y="20"/>
                      <a:pt x="247" y="20"/>
                      <a:pt x="248" y="21"/>
                    </a:cubicBezTo>
                    <a:cubicBezTo>
                      <a:pt x="249" y="19"/>
                      <a:pt x="251" y="17"/>
                      <a:pt x="253" y="17"/>
                    </a:cubicBezTo>
                    <a:cubicBezTo>
                      <a:pt x="253" y="19"/>
                      <a:pt x="253" y="19"/>
                      <a:pt x="253" y="19"/>
                    </a:cubicBezTo>
                    <a:cubicBezTo>
                      <a:pt x="252" y="22"/>
                      <a:pt x="260" y="19"/>
                      <a:pt x="261" y="20"/>
                    </a:cubicBezTo>
                    <a:cubicBezTo>
                      <a:pt x="258" y="19"/>
                      <a:pt x="263" y="20"/>
                      <a:pt x="263" y="18"/>
                    </a:cubicBezTo>
                    <a:cubicBezTo>
                      <a:pt x="266" y="18"/>
                      <a:pt x="266" y="18"/>
                      <a:pt x="266" y="18"/>
                    </a:cubicBezTo>
                    <a:cubicBezTo>
                      <a:pt x="271" y="17"/>
                      <a:pt x="267" y="17"/>
                      <a:pt x="273" y="16"/>
                    </a:cubicBezTo>
                    <a:cubicBezTo>
                      <a:pt x="276" y="16"/>
                      <a:pt x="274" y="19"/>
                      <a:pt x="273" y="19"/>
                    </a:cubicBezTo>
                    <a:cubicBezTo>
                      <a:pt x="275" y="20"/>
                      <a:pt x="278" y="19"/>
                      <a:pt x="281" y="19"/>
                    </a:cubicBezTo>
                    <a:cubicBezTo>
                      <a:pt x="280" y="18"/>
                      <a:pt x="280" y="18"/>
                      <a:pt x="281" y="18"/>
                    </a:cubicBezTo>
                    <a:cubicBezTo>
                      <a:pt x="281" y="18"/>
                      <a:pt x="281" y="18"/>
                      <a:pt x="281" y="19"/>
                    </a:cubicBezTo>
                    <a:cubicBezTo>
                      <a:pt x="282" y="18"/>
                      <a:pt x="283" y="18"/>
                      <a:pt x="285" y="18"/>
                    </a:cubicBezTo>
                    <a:cubicBezTo>
                      <a:pt x="285" y="19"/>
                      <a:pt x="285" y="19"/>
                      <a:pt x="285" y="19"/>
                    </a:cubicBezTo>
                    <a:cubicBezTo>
                      <a:pt x="283" y="19"/>
                      <a:pt x="282" y="19"/>
                      <a:pt x="281" y="19"/>
                    </a:cubicBezTo>
                    <a:cubicBezTo>
                      <a:pt x="282" y="19"/>
                      <a:pt x="283" y="19"/>
                      <a:pt x="284" y="19"/>
                    </a:cubicBezTo>
                    <a:cubicBezTo>
                      <a:pt x="285" y="19"/>
                      <a:pt x="285" y="19"/>
                      <a:pt x="285" y="19"/>
                    </a:cubicBezTo>
                    <a:cubicBezTo>
                      <a:pt x="286" y="19"/>
                      <a:pt x="287" y="19"/>
                      <a:pt x="288" y="20"/>
                    </a:cubicBezTo>
                    <a:cubicBezTo>
                      <a:pt x="287" y="21"/>
                      <a:pt x="287" y="21"/>
                      <a:pt x="287" y="21"/>
                    </a:cubicBezTo>
                    <a:cubicBezTo>
                      <a:pt x="289" y="22"/>
                      <a:pt x="294" y="20"/>
                      <a:pt x="294" y="20"/>
                    </a:cubicBezTo>
                    <a:cubicBezTo>
                      <a:pt x="303" y="22"/>
                      <a:pt x="318" y="23"/>
                      <a:pt x="322" y="24"/>
                    </a:cubicBezTo>
                    <a:cubicBezTo>
                      <a:pt x="319" y="23"/>
                      <a:pt x="318" y="24"/>
                      <a:pt x="320" y="24"/>
                    </a:cubicBezTo>
                    <a:cubicBezTo>
                      <a:pt x="323" y="25"/>
                      <a:pt x="326" y="24"/>
                      <a:pt x="326" y="25"/>
                    </a:cubicBezTo>
                    <a:cubicBezTo>
                      <a:pt x="329" y="25"/>
                      <a:pt x="328" y="27"/>
                      <a:pt x="332" y="28"/>
                    </a:cubicBezTo>
                    <a:cubicBezTo>
                      <a:pt x="332" y="29"/>
                      <a:pt x="333" y="27"/>
                      <a:pt x="332" y="27"/>
                    </a:cubicBezTo>
                    <a:cubicBezTo>
                      <a:pt x="337" y="31"/>
                      <a:pt x="347" y="31"/>
                      <a:pt x="354" y="36"/>
                    </a:cubicBezTo>
                    <a:cubicBezTo>
                      <a:pt x="353" y="36"/>
                      <a:pt x="352" y="36"/>
                      <a:pt x="351" y="37"/>
                    </a:cubicBezTo>
                    <a:cubicBezTo>
                      <a:pt x="357" y="38"/>
                      <a:pt x="363" y="41"/>
                      <a:pt x="369" y="42"/>
                    </a:cubicBezTo>
                    <a:cubicBezTo>
                      <a:pt x="368" y="42"/>
                      <a:pt x="368" y="43"/>
                      <a:pt x="366" y="43"/>
                    </a:cubicBezTo>
                    <a:cubicBezTo>
                      <a:pt x="369" y="44"/>
                      <a:pt x="372" y="46"/>
                      <a:pt x="375" y="47"/>
                    </a:cubicBezTo>
                    <a:cubicBezTo>
                      <a:pt x="375" y="47"/>
                      <a:pt x="375" y="47"/>
                      <a:pt x="375" y="47"/>
                    </a:cubicBezTo>
                    <a:cubicBezTo>
                      <a:pt x="373" y="44"/>
                      <a:pt x="378" y="46"/>
                      <a:pt x="381" y="48"/>
                    </a:cubicBezTo>
                    <a:cubicBezTo>
                      <a:pt x="380" y="48"/>
                      <a:pt x="380" y="48"/>
                      <a:pt x="380" y="48"/>
                    </a:cubicBezTo>
                    <a:cubicBezTo>
                      <a:pt x="384" y="51"/>
                      <a:pt x="385" y="50"/>
                      <a:pt x="388" y="53"/>
                    </a:cubicBezTo>
                    <a:cubicBezTo>
                      <a:pt x="390" y="55"/>
                      <a:pt x="386" y="52"/>
                      <a:pt x="386" y="53"/>
                    </a:cubicBezTo>
                    <a:cubicBezTo>
                      <a:pt x="386" y="56"/>
                      <a:pt x="393" y="61"/>
                      <a:pt x="394" y="62"/>
                    </a:cubicBezTo>
                    <a:cubicBezTo>
                      <a:pt x="395" y="62"/>
                      <a:pt x="396" y="63"/>
                      <a:pt x="397" y="62"/>
                    </a:cubicBezTo>
                    <a:cubicBezTo>
                      <a:pt x="400" y="64"/>
                      <a:pt x="397" y="64"/>
                      <a:pt x="399" y="66"/>
                    </a:cubicBezTo>
                    <a:cubicBezTo>
                      <a:pt x="409" y="69"/>
                      <a:pt x="409" y="69"/>
                      <a:pt x="409" y="69"/>
                    </a:cubicBezTo>
                    <a:cubicBezTo>
                      <a:pt x="408" y="69"/>
                      <a:pt x="410" y="73"/>
                      <a:pt x="407" y="71"/>
                    </a:cubicBezTo>
                    <a:cubicBezTo>
                      <a:pt x="412" y="76"/>
                      <a:pt x="417" y="77"/>
                      <a:pt x="422" y="80"/>
                    </a:cubicBezTo>
                    <a:cubicBezTo>
                      <a:pt x="423" y="82"/>
                      <a:pt x="428" y="87"/>
                      <a:pt x="430" y="89"/>
                    </a:cubicBezTo>
                    <a:cubicBezTo>
                      <a:pt x="429" y="90"/>
                      <a:pt x="428" y="87"/>
                      <a:pt x="427" y="87"/>
                    </a:cubicBezTo>
                    <a:cubicBezTo>
                      <a:pt x="428" y="91"/>
                      <a:pt x="428" y="91"/>
                      <a:pt x="428" y="91"/>
                    </a:cubicBezTo>
                    <a:cubicBezTo>
                      <a:pt x="425" y="87"/>
                      <a:pt x="427" y="93"/>
                      <a:pt x="424" y="91"/>
                    </a:cubicBezTo>
                    <a:cubicBezTo>
                      <a:pt x="428" y="94"/>
                      <a:pt x="432" y="102"/>
                      <a:pt x="435" y="107"/>
                    </a:cubicBezTo>
                    <a:cubicBezTo>
                      <a:pt x="435" y="102"/>
                      <a:pt x="440" y="113"/>
                      <a:pt x="443" y="111"/>
                    </a:cubicBezTo>
                    <a:cubicBezTo>
                      <a:pt x="447" y="117"/>
                      <a:pt x="443" y="115"/>
                      <a:pt x="443" y="118"/>
                    </a:cubicBezTo>
                    <a:cubicBezTo>
                      <a:pt x="448" y="124"/>
                      <a:pt x="451" y="130"/>
                      <a:pt x="453" y="136"/>
                    </a:cubicBezTo>
                    <a:cubicBezTo>
                      <a:pt x="453" y="136"/>
                      <a:pt x="453" y="136"/>
                      <a:pt x="453" y="136"/>
                    </a:cubicBezTo>
                    <a:cubicBezTo>
                      <a:pt x="456" y="141"/>
                      <a:pt x="459" y="150"/>
                      <a:pt x="464" y="155"/>
                    </a:cubicBezTo>
                    <a:cubicBezTo>
                      <a:pt x="463" y="154"/>
                      <a:pt x="463" y="155"/>
                      <a:pt x="462" y="154"/>
                    </a:cubicBezTo>
                    <a:cubicBezTo>
                      <a:pt x="463" y="160"/>
                      <a:pt x="465" y="154"/>
                      <a:pt x="466" y="161"/>
                    </a:cubicBezTo>
                    <a:cubicBezTo>
                      <a:pt x="465" y="160"/>
                      <a:pt x="465" y="160"/>
                      <a:pt x="465" y="160"/>
                    </a:cubicBezTo>
                    <a:cubicBezTo>
                      <a:pt x="467" y="164"/>
                      <a:pt x="467" y="169"/>
                      <a:pt x="470" y="173"/>
                    </a:cubicBezTo>
                    <a:cubicBezTo>
                      <a:pt x="469" y="174"/>
                      <a:pt x="469" y="173"/>
                      <a:pt x="468" y="172"/>
                    </a:cubicBezTo>
                    <a:cubicBezTo>
                      <a:pt x="470" y="177"/>
                      <a:pt x="471" y="182"/>
                      <a:pt x="474" y="186"/>
                    </a:cubicBezTo>
                    <a:cubicBezTo>
                      <a:pt x="473" y="186"/>
                      <a:pt x="472" y="186"/>
                      <a:pt x="471" y="184"/>
                    </a:cubicBezTo>
                    <a:cubicBezTo>
                      <a:pt x="471" y="189"/>
                      <a:pt x="474" y="189"/>
                      <a:pt x="474" y="193"/>
                    </a:cubicBezTo>
                    <a:cubicBezTo>
                      <a:pt x="475" y="194"/>
                      <a:pt x="474" y="197"/>
                      <a:pt x="474" y="196"/>
                    </a:cubicBezTo>
                    <a:cubicBezTo>
                      <a:pt x="475" y="198"/>
                      <a:pt x="476" y="205"/>
                      <a:pt x="477" y="207"/>
                    </a:cubicBezTo>
                    <a:cubicBezTo>
                      <a:pt x="476" y="208"/>
                      <a:pt x="476" y="209"/>
                      <a:pt x="475" y="212"/>
                    </a:cubicBezTo>
                    <a:cubicBezTo>
                      <a:pt x="478" y="236"/>
                      <a:pt x="473" y="260"/>
                      <a:pt x="467" y="283"/>
                    </a:cubicBezTo>
                    <a:cubicBezTo>
                      <a:pt x="463" y="286"/>
                      <a:pt x="467" y="277"/>
                      <a:pt x="464" y="279"/>
                    </a:cubicBezTo>
                    <a:cubicBezTo>
                      <a:pt x="467" y="280"/>
                      <a:pt x="464" y="283"/>
                      <a:pt x="461" y="290"/>
                    </a:cubicBezTo>
                    <a:cubicBezTo>
                      <a:pt x="461" y="290"/>
                      <a:pt x="461" y="290"/>
                      <a:pt x="461" y="290"/>
                    </a:cubicBezTo>
                    <a:cubicBezTo>
                      <a:pt x="460" y="293"/>
                      <a:pt x="458" y="294"/>
                      <a:pt x="457" y="297"/>
                    </a:cubicBezTo>
                    <a:cubicBezTo>
                      <a:pt x="458" y="297"/>
                      <a:pt x="458" y="297"/>
                      <a:pt x="458" y="297"/>
                    </a:cubicBezTo>
                    <a:cubicBezTo>
                      <a:pt x="458" y="301"/>
                      <a:pt x="452" y="303"/>
                      <a:pt x="453" y="306"/>
                    </a:cubicBezTo>
                    <a:cubicBezTo>
                      <a:pt x="451" y="307"/>
                      <a:pt x="451" y="307"/>
                      <a:pt x="451" y="307"/>
                    </a:cubicBezTo>
                    <a:cubicBezTo>
                      <a:pt x="451" y="312"/>
                      <a:pt x="447" y="312"/>
                      <a:pt x="447" y="316"/>
                    </a:cubicBezTo>
                    <a:cubicBezTo>
                      <a:pt x="447" y="316"/>
                      <a:pt x="447" y="316"/>
                      <a:pt x="447" y="316"/>
                    </a:cubicBezTo>
                    <a:cubicBezTo>
                      <a:pt x="443" y="320"/>
                      <a:pt x="442" y="327"/>
                      <a:pt x="439" y="328"/>
                    </a:cubicBezTo>
                    <a:cubicBezTo>
                      <a:pt x="437" y="332"/>
                      <a:pt x="434" y="337"/>
                      <a:pt x="435" y="339"/>
                    </a:cubicBezTo>
                    <a:cubicBezTo>
                      <a:pt x="433" y="339"/>
                      <a:pt x="433" y="338"/>
                      <a:pt x="433" y="337"/>
                    </a:cubicBezTo>
                    <a:cubicBezTo>
                      <a:pt x="422" y="352"/>
                      <a:pt x="406" y="365"/>
                      <a:pt x="395" y="377"/>
                    </a:cubicBezTo>
                    <a:cubicBezTo>
                      <a:pt x="394" y="378"/>
                      <a:pt x="395" y="377"/>
                      <a:pt x="395" y="376"/>
                    </a:cubicBezTo>
                    <a:cubicBezTo>
                      <a:pt x="389" y="385"/>
                      <a:pt x="378" y="390"/>
                      <a:pt x="378" y="398"/>
                    </a:cubicBezTo>
                    <a:cubicBezTo>
                      <a:pt x="377" y="402"/>
                      <a:pt x="377" y="402"/>
                      <a:pt x="377" y="402"/>
                    </a:cubicBezTo>
                    <a:cubicBezTo>
                      <a:pt x="375" y="403"/>
                      <a:pt x="375" y="402"/>
                      <a:pt x="373" y="403"/>
                    </a:cubicBezTo>
                    <a:cubicBezTo>
                      <a:pt x="373" y="406"/>
                      <a:pt x="368" y="411"/>
                      <a:pt x="369" y="413"/>
                    </a:cubicBezTo>
                    <a:cubicBezTo>
                      <a:pt x="368" y="414"/>
                      <a:pt x="369" y="412"/>
                      <a:pt x="368" y="412"/>
                    </a:cubicBezTo>
                    <a:cubicBezTo>
                      <a:pt x="365" y="416"/>
                      <a:pt x="365" y="422"/>
                      <a:pt x="363" y="426"/>
                    </a:cubicBezTo>
                    <a:cubicBezTo>
                      <a:pt x="363" y="424"/>
                      <a:pt x="363" y="424"/>
                      <a:pt x="363" y="424"/>
                    </a:cubicBezTo>
                    <a:cubicBezTo>
                      <a:pt x="349" y="443"/>
                      <a:pt x="340" y="473"/>
                      <a:pt x="342" y="493"/>
                    </a:cubicBezTo>
                    <a:cubicBezTo>
                      <a:pt x="343" y="498"/>
                      <a:pt x="340" y="495"/>
                      <a:pt x="340" y="497"/>
                    </a:cubicBezTo>
                    <a:cubicBezTo>
                      <a:pt x="342" y="517"/>
                      <a:pt x="338" y="542"/>
                      <a:pt x="349" y="558"/>
                    </a:cubicBezTo>
                    <a:cubicBezTo>
                      <a:pt x="355" y="570"/>
                      <a:pt x="363" y="573"/>
                      <a:pt x="363" y="573"/>
                    </a:cubicBezTo>
                    <a:cubicBezTo>
                      <a:pt x="346" y="542"/>
                      <a:pt x="349" y="513"/>
                      <a:pt x="356" y="481"/>
                    </a:cubicBezTo>
                    <a:cubicBezTo>
                      <a:pt x="356" y="470"/>
                      <a:pt x="359" y="457"/>
                      <a:pt x="363" y="448"/>
                    </a:cubicBezTo>
                    <a:cubicBezTo>
                      <a:pt x="376" y="404"/>
                      <a:pt x="410" y="388"/>
                      <a:pt x="444" y="349"/>
                    </a:cubicBezTo>
                    <a:cubicBezTo>
                      <a:pt x="442" y="350"/>
                      <a:pt x="443" y="348"/>
                      <a:pt x="444" y="346"/>
                    </a:cubicBezTo>
                    <a:cubicBezTo>
                      <a:pt x="445" y="345"/>
                      <a:pt x="445" y="345"/>
                      <a:pt x="445" y="345"/>
                    </a:cubicBezTo>
                    <a:cubicBezTo>
                      <a:pt x="446" y="342"/>
                      <a:pt x="446" y="342"/>
                      <a:pt x="446" y="342"/>
                    </a:cubicBezTo>
                    <a:cubicBezTo>
                      <a:pt x="448" y="339"/>
                      <a:pt x="449" y="341"/>
                      <a:pt x="447" y="344"/>
                    </a:cubicBezTo>
                    <a:cubicBezTo>
                      <a:pt x="459" y="329"/>
                      <a:pt x="467" y="314"/>
                      <a:pt x="475" y="297"/>
                    </a:cubicBezTo>
                    <a:cubicBezTo>
                      <a:pt x="474" y="295"/>
                      <a:pt x="479" y="288"/>
                      <a:pt x="477" y="286"/>
                    </a:cubicBezTo>
                    <a:cubicBezTo>
                      <a:pt x="478" y="286"/>
                      <a:pt x="478" y="286"/>
                      <a:pt x="478" y="287"/>
                    </a:cubicBezTo>
                    <a:cubicBezTo>
                      <a:pt x="481" y="274"/>
                      <a:pt x="482" y="274"/>
                      <a:pt x="487" y="263"/>
                    </a:cubicBezTo>
                    <a:cubicBezTo>
                      <a:pt x="501" y="211"/>
                      <a:pt x="485" y="161"/>
                      <a:pt x="463"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Rectangle 77"/>
              <p:cNvSpPr>
                <a:spLocks noChangeArrowheads="1"/>
              </p:cNvSpPr>
              <p:nvPr/>
            </p:nvSpPr>
            <p:spPr bwMode="auto">
              <a:xfrm>
                <a:off x="7292" y="2051"/>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 name="Freeform 78"/>
              <p:cNvSpPr/>
              <p:nvPr/>
            </p:nvSpPr>
            <p:spPr bwMode="auto">
              <a:xfrm>
                <a:off x="6566" y="3084"/>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79"/>
              <p:cNvSpPr/>
              <p:nvPr/>
            </p:nvSpPr>
            <p:spPr bwMode="auto">
              <a:xfrm>
                <a:off x="7339" y="2013"/>
                <a:ext cx="3" cy="2"/>
              </a:xfrm>
              <a:custGeom>
                <a:avLst/>
                <a:gdLst>
                  <a:gd name="T0" fmla="*/ 3 w 3"/>
                  <a:gd name="T1" fmla="*/ 2 h 2"/>
                  <a:gd name="T2" fmla="*/ 3 w 3"/>
                  <a:gd name="T3" fmla="*/ 2 h 2"/>
                  <a:gd name="T4" fmla="*/ 0 w 3"/>
                  <a:gd name="T5" fmla="*/ 0 h 2"/>
                  <a:gd name="T6" fmla="*/ 3 w 3"/>
                  <a:gd name="T7" fmla="*/ 2 h 2"/>
                </a:gdLst>
                <a:ahLst/>
                <a:cxnLst>
                  <a:cxn ang="0">
                    <a:pos x="T0" y="T1"/>
                  </a:cxn>
                  <a:cxn ang="0">
                    <a:pos x="T2" y="T3"/>
                  </a:cxn>
                  <a:cxn ang="0">
                    <a:pos x="T4" y="T5"/>
                  </a:cxn>
                  <a:cxn ang="0">
                    <a:pos x="T6" y="T7"/>
                  </a:cxn>
                </a:cxnLst>
                <a:rect l="0" t="0" r="r" b="b"/>
                <a:pathLst>
                  <a:path w="3" h="2">
                    <a:moveTo>
                      <a:pt x="3" y="2"/>
                    </a:moveTo>
                    <a:lnTo>
                      <a:pt x="3" y="2"/>
                    </a:lnTo>
                    <a:lnTo>
                      <a:pt x="0" y="0"/>
                    </a:ln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0"/>
              <p:cNvSpPr/>
              <p:nvPr/>
            </p:nvSpPr>
            <p:spPr bwMode="auto">
              <a:xfrm>
                <a:off x="6599" y="3080"/>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1"/>
              <p:cNvSpPr/>
              <p:nvPr/>
            </p:nvSpPr>
            <p:spPr bwMode="auto">
              <a:xfrm>
                <a:off x="7328" y="2034"/>
                <a:ext cx="2" cy="5"/>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2"/>
              <p:cNvSpPr/>
              <p:nvPr/>
            </p:nvSpPr>
            <p:spPr bwMode="auto">
              <a:xfrm>
                <a:off x="6429" y="246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3"/>
              <p:cNvSpPr/>
              <p:nvPr/>
            </p:nvSpPr>
            <p:spPr bwMode="auto">
              <a:xfrm>
                <a:off x="6497" y="2660"/>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4"/>
              <p:cNvSpPr/>
              <p:nvPr/>
            </p:nvSpPr>
            <p:spPr bwMode="auto">
              <a:xfrm>
                <a:off x="7328" y="202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5"/>
              <p:cNvSpPr/>
              <p:nvPr/>
            </p:nvSpPr>
            <p:spPr bwMode="auto">
              <a:xfrm>
                <a:off x="6414" y="2475"/>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6"/>
              <p:cNvSpPr/>
              <p:nvPr/>
            </p:nvSpPr>
            <p:spPr bwMode="auto">
              <a:xfrm>
                <a:off x="6422" y="2468"/>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1" y="0"/>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7"/>
              <p:cNvSpPr/>
              <p:nvPr/>
            </p:nvSpPr>
            <p:spPr bwMode="auto">
              <a:xfrm>
                <a:off x="6500" y="261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8"/>
              <p:cNvSpPr/>
              <p:nvPr/>
            </p:nvSpPr>
            <p:spPr bwMode="auto">
              <a:xfrm>
                <a:off x="6424" y="2468"/>
                <a:ext cx="7" cy="0"/>
              </a:xfrm>
              <a:custGeom>
                <a:avLst/>
                <a:gdLst>
                  <a:gd name="T0" fmla="*/ 1 w 3"/>
                  <a:gd name="T1" fmla="*/ 0 w 3"/>
                  <a:gd name="T2" fmla="*/ 1 w 3"/>
                </a:gdLst>
                <a:ahLst/>
                <a:cxnLst>
                  <a:cxn ang="0">
                    <a:pos x="T0" y="0"/>
                  </a:cxn>
                  <a:cxn ang="0">
                    <a:pos x="T1" y="0"/>
                  </a:cxn>
                  <a:cxn ang="0">
                    <a:pos x="T2" y="0"/>
                  </a:cxn>
                </a:cxnLst>
                <a:rect l="0" t="0" r="r" b="b"/>
                <a:pathLst>
                  <a:path w="3">
                    <a:moveTo>
                      <a:pt x="1" y="0"/>
                    </a:moveTo>
                    <a:cubicBezTo>
                      <a:pt x="0" y="0"/>
                      <a:pt x="0" y="0"/>
                      <a:pt x="0" y="0"/>
                    </a:cubicBezTo>
                    <a:cubicBezTo>
                      <a:pt x="3"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9"/>
              <p:cNvSpPr/>
              <p:nvPr/>
            </p:nvSpPr>
            <p:spPr bwMode="auto">
              <a:xfrm>
                <a:off x="6564" y="2447"/>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0"/>
              <p:cNvSpPr/>
              <p:nvPr/>
            </p:nvSpPr>
            <p:spPr bwMode="auto">
              <a:xfrm>
                <a:off x="6497" y="2409"/>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Oval 91"/>
              <p:cNvSpPr>
                <a:spLocks noChangeArrowheads="1"/>
              </p:cNvSpPr>
              <p:nvPr/>
            </p:nvSpPr>
            <p:spPr bwMode="auto">
              <a:xfrm>
                <a:off x="6429" y="246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2"/>
              <p:cNvSpPr/>
              <p:nvPr/>
            </p:nvSpPr>
            <p:spPr bwMode="auto">
              <a:xfrm>
                <a:off x="6414" y="2179"/>
                <a:ext cx="5" cy="7"/>
              </a:xfrm>
              <a:custGeom>
                <a:avLst/>
                <a:gdLst>
                  <a:gd name="T0" fmla="*/ 1 w 2"/>
                  <a:gd name="T1" fmla="*/ 0 h 3"/>
                  <a:gd name="T2" fmla="*/ 2 w 2"/>
                  <a:gd name="T3" fmla="*/ 3 h 3"/>
                  <a:gd name="T4" fmla="*/ 1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0" y="0"/>
                      <a:pt x="0" y="1"/>
                      <a:pt x="2" y="3"/>
                    </a:cubicBezTo>
                    <a:cubicBezTo>
                      <a:pt x="1" y="2"/>
                      <a:pt x="1" y="2"/>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3"/>
              <p:cNvSpPr/>
              <p:nvPr/>
            </p:nvSpPr>
            <p:spPr bwMode="auto">
              <a:xfrm>
                <a:off x="6455" y="268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94"/>
              <p:cNvSpPr/>
              <p:nvPr/>
            </p:nvSpPr>
            <p:spPr bwMode="auto">
              <a:xfrm>
                <a:off x="7081" y="2501"/>
                <a:ext cx="2" cy="3"/>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95"/>
              <p:cNvSpPr/>
              <p:nvPr/>
            </p:nvSpPr>
            <p:spPr bwMode="auto">
              <a:xfrm>
                <a:off x="7057" y="2449"/>
                <a:ext cx="254" cy="133"/>
              </a:xfrm>
              <a:custGeom>
                <a:avLst/>
                <a:gdLst>
                  <a:gd name="T0" fmla="*/ 90 w 107"/>
                  <a:gd name="T1" fmla="*/ 34 h 56"/>
                  <a:gd name="T2" fmla="*/ 75 w 107"/>
                  <a:gd name="T3" fmla="*/ 23 h 56"/>
                  <a:gd name="T4" fmla="*/ 59 w 107"/>
                  <a:gd name="T5" fmla="*/ 22 h 56"/>
                  <a:gd name="T6" fmla="*/ 54 w 107"/>
                  <a:gd name="T7" fmla="*/ 18 h 56"/>
                  <a:gd name="T8" fmla="*/ 44 w 107"/>
                  <a:gd name="T9" fmla="*/ 13 h 56"/>
                  <a:gd name="T10" fmla="*/ 37 w 107"/>
                  <a:gd name="T11" fmla="*/ 9 h 56"/>
                  <a:gd name="T12" fmla="*/ 30 w 107"/>
                  <a:gd name="T13" fmla="*/ 11 h 56"/>
                  <a:gd name="T14" fmla="*/ 20 w 107"/>
                  <a:gd name="T15" fmla="*/ 8 h 56"/>
                  <a:gd name="T16" fmla="*/ 15 w 107"/>
                  <a:gd name="T17" fmla="*/ 6 h 56"/>
                  <a:gd name="T18" fmla="*/ 9 w 107"/>
                  <a:gd name="T19" fmla="*/ 1 h 56"/>
                  <a:gd name="T20" fmla="*/ 6 w 107"/>
                  <a:gd name="T21" fmla="*/ 1 h 56"/>
                  <a:gd name="T22" fmla="*/ 3 w 107"/>
                  <a:gd name="T23" fmla="*/ 3 h 56"/>
                  <a:gd name="T24" fmla="*/ 0 w 107"/>
                  <a:gd name="T25" fmla="*/ 5 h 56"/>
                  <a:gd name="T26" fmla="*/ 1 w 107"/>
                  <a:gd name="T27" fmla="*/ 8 h 56"/>
                  <a:gd name="T28" fmla="*/ 6 w 107"/>
                  <a:gd name="T29" fmla="*/ 9 h 56"/>
                  <a:gd name="T30" fmla="*/ 8 w 107"/>
                  <a:gd name="T31" fmla="*/ 14 h 56"/>
                  <a:gd name="T32" fmla="*/ 3 w 107"/>
                  <a:gd name="T33" fmla="*/ 19 h 56"/>
                  <a:gd name="T34" fmla="*/ 5 w 107"/>
                  <a:gd name="T35" fmla="*/ 20 h 56"/>
                  <a:gd name="T36" fmla="*/ 8 w 107"/>
                  <a:gd name="T37" fmla="*/ 18 h 56"/>
                  <a:gd name="T38" fmla="*/ 8 w 107"/>
                  <a:gd name="T39" fmla="*/ 20 h 56"/>
                  <a:gd name="T40" fmla="*/ 12 w 107"/>
                  <a:gd name="T41" fmla="*/ 17 h 56"/>
                  <a:gd name="T42" fmla="*/ 11 w 107"/>
                  <a:gd name="T43" fmla="*/ 22 h 56"/>
                  <a:gd name="T44" fmla="*/ 11 w 107"/>
                  <a:gd name="T45" fmla="*/ 25 h 56"/>
                  <a:gd name="T46" fmla="*/ 13 w 107"/>
                  <a:gd name="T47" fmla="*/ 23 h 56"/>
                  <a:gd name="T48" fmla="*/ 14 w 107"/>
                  <a:gd name="T49" fmla="*/ 25 h 56"/>
                  <a:gd name="T50" fmla="*/ 17 w 107"/>
                  <a:gd name="T51" fmla="*/ 22 h 56"/>
                  <a:gd name="T52" fmla="*/ 21 w 107"/>
                  <a:gd name="T53" fmla="*/ 18 h 56"/>
                  <a:gd name="T54" fmla="*/ 20 w 107"/>
                  <a:gd name="T55" fmla="*/ 23 h 56"/>
                  <a:gd name="T56" fmla="*/ 24 w 107"/>
                  <a:gd name="T57" fmla="*/ 26 h 56"/>
                  <a:gd name="T58" fmla="*/ 26 w 107"/>
                  <a:gd name="T59" fmla="*/ 27 h 56"/>
                  <a:gd name="T60" fmla="*/ 28 w 107"/>
                  <a:gd name="T61" fmla="*/ 27 h 56"/>
                  <a:gd name="T62" fmla="*/ 33 w 107"/>
                  <a:gd name="T63" fmla="*/ 29 h 56"/>
                  <a:gd name="T64" fmla="*/ 35 w 107"/>
                  <a:gd name="T65" fmla="*/ 30 h 56"/>
                  <a:gd name="T66" fmla="*/ 36 w 107"/>
                  <a:gd name="T67" fmla="*/ 30 h 56"/>
                  <a:gd name="T68" fmla="*/ 38 w 107"/>
                  <a:gd name="T69" fmla="*/ 28 h 56"/>
                  <a:gd name="T70" fmla="*/ 39 w 107"/>
                  <a:gd name="T71" fmla="*/ 31 h 56"/>
                  <a:gd name="T72" fmla="*/ 41 w 107"/>
                  <a:gd name="T73" fmla="*/ 30 h 56"/>
                  <a:gd name="T74" fmla="*/ 44 w 107"/>
                  <a:gd name="T75" fmla="*/ 33 h 56"/>
                  <a:gd name="T76" fmla="*/ 48 w 107"/>
                  <a:gd name="T77" fmla="*/ 34 h 56"/>
                  <a:gd name="T78" fmla="*/ 50 w 107"/>
                  <a:gd name="T79" fmla="*/ 37 h 56"/>
                  <a:gd name="T80" fmla="*/ 52 w 107"/>
                  <a:gd name="T81" fmla="*/ 36 h 56"/>
                  <a:gd name="T82" fmla="*/ 52 w 107"/>
                  <a:gd name="T83" fmla="*/ 37 h 56"/>
                  <a:gd name="T84" fmla="*/ 55 w 107"/>
                  <a:gd name="T85" fmla="*/ 37 h 56"/>
                  <a:gd name="T86" fmla="*/ 58 w 107"/>
                  <a:gd name="T87" fmla="*/ 38 h 56"/>
                  <a:gd name="T88" fmla="*/ 61 w 107"/>
                  <a:gd name="T89" fmla="*/ 38 h 56"/>
                  <a:gd name="T90" fmla="*/ 67 w 107"/>
                  <a:gd name="T91" fmla="*/ 33 h 56"/>
                  <a:gd name="T92" fmla="*/ 67 w 107"/>
                  <a:gd name="T93" fmla="*/ 38 h 56"/>
                  <a:gd name="T94" fmla="*/ 71 w 107"/>
                  <a:gd name="T95" fmla="*/ 39 h 56"/>
                  <a:gd name="T96" fmla="*/ 73 w 107"/>
                  <a:gd name="T97" fmla="*/ 40 h 56"/>
                  <a:gd name="T98" fmla="*/ 79 w 107"/>
                  <a:gd name="T99" fmla="*/ 44 h 56"/>
                  <a:gd name="T100" fmla="*/ 81 w 107"/>
                  <a:gd name="T101" fmla="*/ 46 h 56"/>
                  <a:gd name="T102" fmla="*/ 90 w 107"/>
                  <a:gd name="T103" fmla="*/ 46 h 56"/>
                  <a:gd name="T104" fmla="*/ 93 w 107"/>
                  <a:gd name="T105"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56">
                    <a:moveTo>
                      <a:pt x="102" y="41"/>
                    </a:moveTo>
                    <a:cubicBezTo>
                      <a:pt x="101" y="41"/>
                      <a:pt x="100" y="41"/>
                      <a:pt x="100" y="40"/>
                    </a:cubicBezTo>
                    <a:cubicBezTo>
                      <a:pt x="96" y="38"/>
                      <a:pt x="96" y="32"/>
                      <a:pt x="92" y="32"/>
                    </a:cubicBezTo>
                    <a:cubicBezTo>
                      <a:pt x="91" y="33"/>
                      <a:pt x="91" y="34"/>
                      <a:pt x="90" y="34"/>
                    </a:cubicBezTo>
                    <a:cubicBezTo>
                      <a:pt x="91" y="33"/>
                      <a:pt x="91" y="33"/>
                      <a:pt x="91" y="33"/>
                    </a:cubicBezTo>
                    <a:cubicBezTo>
                      <a:pt x="90" y="34"/>
                      <a:pt x="90" y="34"/>
                      <a:pt x="90" y="34"/>
                    </a:cubicBezTo>
                    <a:cubicBezTo>
                      <a:pt x="89" y="34"/>
                      <a:pt x="90" y="33"/>
                      <a:pt x="91" y="33"/>
                    </a:cubicBezTo>
                    <a:cubicBezTo>
                      <a:pt x="89" y="32"/>
                      <a:pt x="88" y="32"/>
                      <a:pt x="87" y="31"/>
                    </a:cubicBezTo>
                    <a:cubicBezTo>
                      <a:pt x="86" y="32"/>
                      <a:pt x="86" y="30"/>
                      <a:pt x="85" y="32"/>
                    </a:cubicBezTo>
                    <a:cubicBezTo>
                      <a:pt x="86" y="31"/>
                      <a:pt x="86" y="31"/>
                      <a:pt x="86" y="31"/>
                    </a:cubicBezTo>
                    <a:cubicBezTo>
                      <a:pt x="84" y="32"/>
                      <a:pt x="84" y="32"/>
                      <a:pt x="85" y="29"/>
                    </a:cubicBezTo>
                    <a:cubicBezTo>
                      <a:pt x="82" y="25"/>
                      <a:pt x="78" y="26"/>
                      <a:pt x="75" y="23"/>
                    </a:cubicBezTo>
                    <a:cubicBezTo>
                      <a:pt x="72" y="22"/>
                      <a:pt x="68" y="22"/>
                      <a:pt x="64" y="21"/>
                    </a:cubicBezTo>
                    <a:cubicBezTo>
                      <a:pt x="62" y="24"/>
                      <a:pt x="62" y="23"/>
                      <a:pt x="60" y="25"/>
                    </a:cubicBezTo>
                    <a:cubicBezTo>
                      <a:pt x="61" y="24"/>
                      <a:pt x="61" y="24"/>
                      <a:pt x="61" y="24"/>
                    </a:cubicBezTo>
                    <a:cubicBezTo>
                      <a:pt x="60" y="25"/>
                      <a:pt x="60" y="24"/>
                      <a:pt x="60" y="22"/>
                    </a:cubicBezTo>
                    <a:cubicBezTo>
                      <a:pt x="60" y="23"/>
                      <a:pt x="60" y="22"/>
                      <a:pt x="59" y="24"/>
                    </a:cubicBezTo>
                    <a:cubicBezTo>
                      <a:pt x="58" y="26"/>
                      <a:pt x="60" y="21"/>
                      <a:pt x="59" y="22"/>
                    </a:cubicBezTo>
                    <a:cubicBezTo>
                      <a:pt x="60" y="21"/>
                      <a:pt x="59" y="23"/>
                      <a:pt x="59" y="22"/>
                    </a:cubicBezTo>
                    <a:cubicBezTo>
                      <a:pt x="57" y="24"/>
                      <a:pt x="60" y="22"/>
                      <a:pt x="59" y="19"/>
                    </a:cubicBezTo>
                    <a:cubicBezTo>
                      <a:pt x="57" y="19"/>
                      <a:pt x="55" y="20"/>
                      <a:pt x="54" y="19"/>
                    </a:cubicBezTo>
                    <a:cubicBezTo>
                      <a:pt x="54" y="19"/>
                      <a:pt x="54" y="20"/>
                      <a:pt x="54" y="20"/>
                    </a:cubicBezTo>
                    <a:cubicBezTo>
                      <a:pt x="55" y="17"/>
                      <a:pt x="53" y="21"/>
                      <a:pt x="53" y="19"/>
                    </a:cubicBezTo>
                    <a:cubicBezTo>
                      <a:pt x="53" y="19"/>
                      <a:pt x="53" y="19"/>
                      <a:pt x="54" y="18"/>
                    </a:cubicBezTo>
                    <a:cubicBezTo>
                      <a:pt x="54" y="17"/>
                      <a:pt x="52" y="18"/>
                      <a:pt x="52" y="17"/>
                    </a:cubicBezTo>
                    <a:cubicBezTo>
                      <a:pt x="51" y="18"/>
                      <a:pt x="52" y="15"/>
                      <a:pt x="51" y="16"/>
                    </a:cubicBezTo>
                    <a:cubicBezTo>
                      <a:pt x="51" y="15"/>
                      <a:pt x="51" y="15"/>
                      <a:pt x="51" y="15"/>
                    </a:cubicBezTo>
                    <a:cubicBezTo>
                      <a:pt x="49" y="18"/>
                      <a:pt x="50" y="13"/>
                      <a:pt x="49" y="15"/>
                    </a:cubicBezTo>
                    <a:cubicBezTo>
                      <a:pt x="49" y="14"/>
                      <a:pt x="49" y="14"/>
                      <a:pt x="49" y="14"/>
                    </a:cubicBezTo>
                    <a:cubicBezTo>
                      <a:pt x="47" y="14"/>
                      <a:pt x="46" y="12"/>
                      <a:pt x="44" y="13"/>
                    </a:cubicBezTo>
                    <a:cubicBezTo>
                      <a:pt x="43" y="13"/>
                      <a:pt x="43" y="10"/>
                      <a:pt x="41" y="11"/>
                    </a:cubicBezTo>
                    <a:cubicBezTo>
                      <a:pt x="40" y="12"/>
                      <a:pt x="40" y="12"/>
                      <a:pt x="40" y="12"/>
                    </a:cubicBezTo>
                    <a:cubicBezTo>
                      <a:pt x="40" y="12"/>
                      <a:pt x="41" y="11"/>
                      <a:pt x="41" y="11"/>
                    </a:cubicBezTo>
                    <a:cubicBezTo>
                      <a:pt x="40" y="12"/>
                      <a:pt x="40" y="10"/>
                      <a:pt x="39" y="10"/>
                    </a:cubicBezTo>
                    <a:cubicBezTo>
                      <a:pt x="39" y="10"/>
                      <a:pt x="39" y="10"/>
                      <a:pt x="39" y="11"/>
                    </a:cubicBezTo>
                    <a:cubicBezTo>
                      <a:pt x="39" y="9"/>
                      <a:pt x="37" y="11"/>
                      <a:pt x="37" y="9"/>
                    </a:cubicBezTo>
                    <a:cubicBezTo>
                      <a:pt x="35" y="12"/>
                      <a:pt x="35" y="11"/>
                      <a:pt x="35" y="11"/>
                    </a:cubicBezTo>
                    <a:cubicBezTo>
                      <a:pt x="35" y="11"/>
                      <a:pt x="35" y="10"/>
                      <a:pt x="35" y="10"/>
                    </a:cubicBezTo>
                    <a:cubicBezTo>
                      <a:pt x="35" y="10"/>
                      <a:pt x="34" y="10"/>
                      <a:pt x="34" y="9"/>
                    </a:cubicBezTo>
                    <a:cubicBezTo>
                      <a:pt x="34" y="9"/>
                      <a:pt x="33" y="11"/>
                      <a:pt x="33" y="10"/>
                    </a:cubicBezTo>
                    <a:cubicBezTo>
                      <a:pt x="34" y="8"/>
                      <a:pt x="32" y="10"/>
                      <a:pt x="32" y="9"/>
                    </a:cubicBezTo>
                    <a:cubicBezTo>
                      <a:pt x="31" y="10"/>
                      <a:pt x="30" y="12"/>
                      <a:pt x="30" y="11"/>
                    </a:cubicBezTo>
                    <a:cubicBezTo>
                      <a:pt x="32" y="8"/>
                      <a:pt x="32" y="8"/>
                      <a:pt x="32" y="8"/>
                    </a:cubicBezTo>
                    <a:cubicBezTo>
                      <a:pt x="30" y="9"/>
                      <a:pt x="30" y="6"/>
                      <a:pt x="27" y="8"/>
                    </a:cubicBezTo>
                    <a:cubicBezTo>
                      <a:pt x="28" y="7"/>
                      <a:pt x="28" y="7"/>
                      <a:pt x="28" y="7"/>
                    </a:cubicBezTo>
                    <a:cubicBezTo>
                      <a:pt x="26" y="8"/>
                      <a:pt x="25" y="5"/>
                      <a:pt x="23" y="7"/>
                    </a:cubicBezTo>
                    <a:cubicBezTo>
                      <a:pt x="23" y="6"/>
                      <a:pt x="23" y="6"/>
                      <a:pt x="22" y="5"/>
                    </a:cubicBezTo>
                    <a:cubicBezTo>
                      <a:pt x="21" y="7"/>
                      <a:pt x="21" y="6"/>
                      <a:pt x="20" y="8"/>
                    </a:cubicBezTo>
                    <a:cubicBezTo>
                      <a:pt x="19" y="8"/>
                      <a:pt x="20" y="7"/>
                      <a:pt x="20" y="6"/>
                    </a:cubicBezTo>
                    <a:cubicBezTo>
                      <a:pt x="20" y="6"/>
                      <a:pt x="21" y="3"/>
                      <a:pt x="19" y="5"/>
                    </a:cubicBezTo>
                    <a:cubicBezTo>
                      <a:pt x="20" y="4"/>
                      <a:pt x="20" y="4"/>
                      <a:pt x="20" y="4"/>
                    </a:cubicBezTo>
                    <a:cubicBezTo>
                      <a:pt x="18" y="5"/>
                      <a:pt x="17" y="6"/>
                      <a:pt x="17" y="5"/>
                    </a:cubicBezTo>
                    <a:cubicBezTo>
                      <a:pt x="16" y="6"/>
                      <a:pt x="16" y="6"/>
                      <a:pt x="15" y="7"/>
                    </a:cubicBezTo>
                    <a:cubicBezTo>
                      <a:pt x="15" y="7"/>
                      <a:pt x="16" y="5"/>
                      <a:pt x="15" y="6"/>
                    </a:cubicBezTo>
                    <a:cubicBezTo>
                      <a:pt x="16" y="5"/>
                      <a:pt x="16" y="5"/>
                      <a:pt x="16" y="5"/>
                    </a:cubicBezTo>
                    <a:cubicBezTo>
                      <a:pt x="16" y="4"/>
                      <a:pt x="14" y="4"/>
                      <a:pt x="13" y="4"/>
                    </a:cubicBezTo>
                    <a:cubicBezTo>
                      <a:pt x="14" y="2"/>
                      <a:pt x="11" y="4"/>
                      <a:pt x="12" y="2"/>
                    </a:cubicBezTo>
                    <a:cubicBezTo>
                      <a:pt x="11" y="3"/>
                      <a:pt x="11" y="1"/>
                      <a:pt x="9" y="4"/>
                    </a:cubicBezTo>
                    <a:cubicBezTo>
                      <a:pt x="10" y="3"/>
                      <a:pt x="10" y="3"/>
                      <a:pt x="10" y="3"/>
                    </a:cubicBezTo>
                    <a:cubicBezTo>
                      <a:pt x="9" y="2"/>
                      <a:pt x="9" y="2"/>
                      <a:pt x="9" y="1"/>
                    </a:cubicBezTo>
                    <a:cubicBezTo>
                      <a:pt x="8" y="0"/>
                      <a:pt x="7" y="2"/>
                      <a:pt x="7" y="3"/>
                    </a:cubicBezTo>
                    <a:cubicBezTo>
                      <a:pt x="7" y="1"/>
                      <a:pt x="7" y="1"/>
                      <a:pt x="7" y="1"/>
                    </a:cubicBezTo>
                    <a:cubicBezTo>
                      <a:pt x="7" y="2"/>
                      <a:pt x="5" y="4"/>
                      <a:pt x="4" y="5"/>
                    </a:cubicBezTo>
                    <a:cubicBezTo>
                      <a:pt x="5" y="4"/>
                      <a:pt x="4" y="5"/>
                      <a:pt x="4" y="4"/>
                    </a:cubicBezTo>
                    <a:cubicBezTo>
                      <a:pt x="5" y="3"/>
                      <a:pt x="6" y="2"/>
                      <a:pt x="7" y="1"/>
                    </a:cubicBezTo>
                    <a:cubicBezTo>
                      <a:pt x="7" y="0"/>
                      <a:pt x="5" y="3"/>
                      <a:pt x="6" y="1"/>
                    </a:cubicBezTo>
                    <a:cubicBezTo>
                      <a:pt x="6" y="0"/>
                      <a:pt x="5" y="0"/>
                      <a:pt x="4" y="2"/>
                    </a:cubicBezTo>
                    <a:cubicBezTo>
                      <a:pt x="5" y="1"/>
                      <a:pt x="5" y="1"/>
                      <a:pt x="5" y="0"/>
                    </a:cubicBezTo>
                    <a:cubicBezTo>
                      <a:pt x="5" y="0"/>
                      <a:pt x="5" y="0"/>
                      <a:pt x="4" y="1"/>
                    </a:cubicBezTo>
                    <a:cubicBezTo>
                      <a:pt x="4" y="1"/>
                      <a:pt x="4" y="1"/>
                      <a:pt x="4" y="1"/>
                    </a:cubicBezTo>
                    <a:cubicBezTo>
                      <a:pt x="3" y="2"/>
                      <a:pt x="3" y="2"/>
                      <a:pt x="2" y="4"/>
                    </a:cubicBezTo>
                    <a:cubicBezTo>
                      <a:pt x="2" y="3"/>
                      <a:pt x="3" y="3"/>
                      <a:pt x="3" y="3"/>
                    </a:cubicBezTo>
                    <a:cubicBezTo>
                      <a:pt x="2" y="4"/>
                      <a:pt x="1" y="5"/>
                      <a:pt x="2" y="3"/>
                    </a:cubicBezTo>
                    <a:cubicBezTo>
                      <a:pt x="2" y="2"/>
                      <a:pt x="3" y="2"/>
                      <a:pt x="4" y="1"/>
                    </a:cubicBezTo>
                    <a:cubicBezTo>
                      <a:pt x="1" y="3"/>
                      <a:pt x="1" y="3"/>
                      <a:pt x="1" y="3"/>
                    </a:cubicBezTo>
                    <a:cubicBezTo>
                      <a:pt x="2" y="2"/>
                      <a:pt x="1" y="3"/>
                      <a:pt x="0" y="5"/>
                    </a:cubicBezTo>
                    <a:cubicBezTo>
                      <a:pt x="1" y="4"/>
                      <a:pt x="1" y="4"/>
                      <a:pt x="1" y="4"/>
                    </a:cubicBezTo>
                    <a:cubicBezTo>
                      <a:pt x="0" y="5"/>
                      <a:pt x="0" y="5"/>
                      <a:pt x="0" y="5"/>
                    </a:cubicBezTo>
                    <a:cubicBezTo>
                      <a:pt x="1" y="5"/>
                      <a:pt x="0" y="6"/>
                      <a:pt x="2" y="6"/>
                    </a:cubicBezTo>
                    <a:cubicBezTo>
                      <a:pt x="2" y="4"/>
                      <a:pt x="2" y="4"/>
                      <a:pt x="2" y="4"/>
                    </a:cubicBezTo>
                    <a:cubicBezTo>
                      <a:pt x="3" y="4"/>
                      <a:pt x="4" y="3"/>
                      <a:pt x="3" y="4"/>
                    </a:cubicBezTo>
                    <a:cubicBezTo>
                      <a:pt x="2" y="6"/>
                      <a:pt x="2" y="6"/>
                      <a:pt x="2" y="6"/>
                    </a:cubicBezTo>
                    <a:cubicBezTo>
                      <a:pt x="2" y="6"/>
                      <a:pt x="3" y="6"/>
                      <a:pt x="3" y="6"/>
                    </a:cubicBezTo>
                    <a:cubicBezTo>
                      <a:pt x="1" y="8"/>
                      <a:pt x="1" y="8"/>
                      <a:pt x="1" y="8"/>
                    </a:cubicBezTo>
                    <a:cubicBezTo>
                      <a:pt x="3" y="5"/>
                      <a:pt x="3" y="7"/>
                      <a:pt x="3" y="7"/>
                    </a:cubicBezTo>
                    <a:cubicBezTo>
                      <a:pt x="3" y="7"/>
                      <a:pt x="3" y="7"/>
                      <a:pt x="3" y="7"/>
                    </a:cubicBezTo>
                    <a:cubicBezTo>
                      <a:pt x="2" y="9"/>
                      <a:pt x="3" y="6"/>
                      <a:pt x="4" y="6"/>
                    </a:cubicBezTo>
                    <a:cubicBezTo>
                      <a:pt x="4" y="7"/>
                      <a:pt x="2" y="9"/>
                      <a:pt x="2" y="10"/>
                    </a:cubicBezTo>
                    <a:cubicBezTo>
                      <a:pt x="2" y="10"/>
                      <a:pt x="4" y="9"/>
                      <a:pt x="3" y="11"/>
                    </a:cubicBezTo>
                    <a:cubicBezTo>
                      <a:pt x="4" y="10"/>
                      <a:pt x="5" y="10"/>
                      <a:pt x="6" y="9"/>
                    </a:cubicBezTo>
                    <a:cubicBezTo>
                      <a:pt x="6" y="9"/>
                      <a:pt x="4" y="11"/>
                      <a:pt x="5" y="11"/>
                    </a:cubicBezTo>
                    <a:cubicBezTo>
                      <a:pt x="5" y="11"/>
                      <a:pt x="4" y="12"/>
                      <a:pt x="4" y="13"/>
                    </a:cubicBezTo>
                    <a:cubicBezTo>
                      <a:pt x="5" y="12"/>
                      <a:pt x="4" y="13"/>
                      <a:pt x="5" y="11"/>
                    </a:cubicBezTo>
                    <a:cubicBezTo>
                      <a:pt x="6" y="12"/>
                      <a:pt x="6" y="13"/>
                      <a:pt x="7" y="12"/>
                    </a:cubicBezTo>
                    <a:cubicBezTo>
                      <a:pt x="7" y="12"/>
                      <a:pt x="6" y="14"/>
                      <a:pt x="5" y="15"/>
                    </a:cubicBezTo>
                    <a:cubicBezTo>
                      <a:pt x="6" y="13"/>
                      <a:pt x="7" y="13"/>
                      <a:pt x="8" y="14"/>
                    </a:cubicBezTo>
                    <a:cubicBezTo>
                      <a:pt x="9" y="12"/>
                      <a:pt x="8" y="12"/>
                      <a:pt x="9" y="11"/>
                    </a:cubicBezTo>
                    <a:cubicBezTo>
                      <a:pt x="10" y="10"/>
                      <a:pt x="10" y="10"/>
                      <a:pt x="10" y="10"/>
                    </a:cubicBezTo>
                    <a:cubicBezTo>
                      <a:pt x="9" y="11"/>
                      <a:pt x="8" y="14"/>
                      <a:pt x="8" y="14"/>
                    </a:cubicBezTo>
                    <a:cubicBezTo>
                      <a:pt x="6" y="16"/>
                      <a:pt x="8" y="13"/>
                      <a:pt x="6" y="16"/>
                    </a:cubicBezTo>
                    <a:cubicBezTo>
                      <a:pt x="5" y="18"/>
                      <a:pt x="4" y="17"/>
                      <a:pt x="5" y="16"/>
                    </a:cubicBezTo>
                    <a:cubicBezTo>
                      <a:pt x="3" y="18"/>
                      <a:pt x="5" y="17"/>
                      <a:pt x="3" y="19"/>
                    </a:cubicBezTo>
                    <a:cubicBezTo>
                      <a:pt x="4" y="19"/>
                      <a:pt x="5" y="18"/>
                      <a:pt x="5" y="18"/>
                    </a:cubicBezTo>
                    <a:cubicBezTo>
                      <a:pt x="6" y="17"/>
                      <a:pt x="6" y="16"/>
                      <a:pt x="7" y="16"/>
                    </a:cubicBezTo>
                    <a:cubicBezTo>
                      <a:pt x="8" y="14"/>
                      <a:pt x="6" y="17"/>
                      <a:pt x="6" y="18"/>
                    </a:cubicBezTo>
                    <a:cubicBezTo>
                      <a:pt x="6" y="18"/>
                      <a:pt x="6" y="18"/>
                      <a:pt x="6" y="18"/>
                    </a:cubicBezTo>
                    <a:cubicBezTo>
                      <a:pt x="6" y="19"/>
                      <a:pt x="7" y="18"/>
                      <a:pt x="7" y="18"/>
                    </a:cubicBezTo>
                    <a:cubicBezTo>
                      <a:pt x="5" y="21"/>
                      <a:pt x="6" y="18"/>
                      <a:pt x="5" y="20"/>
                    </a:cubicBezTo>
                    <a:cubicBezTo>
                      <a:pt x="4" y="22"/>
                      <a:pt x="4" y="22"/>
                      <a:pt x="4" y="22"/>
                    </a:cubicBezTo>
                    <a:cubicBezTo>
                      <a:pt x="4" y="22"/>
                      <a:pt x="6" y="19"/>
                      <a:pt x="6" y="20"/>
                    </a:cubicBezTo>
                    <a:cubicBezTo>
                      <a:pt x="5" y="21"/>
                      <a:pt x="5" y="21"/>
                      <a:pt x="5" y="21"/>
                    </a:cubicBezTo>
                    <a:cubicBezTo>
                      <a:pt x="6" y="21"/>
                      <a:pt x="6" y="21"/>
                      <a:pt x="6" y="21"/>
                    </a:cubicBezTo>
                    <a:cubicBezTo>
                      <a:pt x="6" y="20"/>
                      <a:pt x="7" y="18"/>
                      <a:pt x="7" y="18"/>
                    </a:cubicBezTo>
                    <a:cubicBezTo>
                      <a:pt x="9" y="16"/>
                      <a:pt x="7" y="18"/>
                      <a:pt x="8" y="18"/>
                    </a:cubicBezTo>
                    <a:cubicBezTo>
                      <a:pt x="9" y="16"/>
                      <a:pt x="8" y="18"/>
                      <a:pt x="9" y="16"/>
                    </a:cubicBezTo>
                    <a:cubicBezTo>
                      <a:pt x="9" y="15"/>
                      <a:pt x="10" y="15"/>
                      <a:pt x="10" y="15"/>
                    </a:cubicBezTo>
                    <a:cubicBezTo>
                      <a:pt x="10" y="15"/>
                      <a:pt x="9" y="17"/>
                      <a:pt x="9" y="18"/>
                    </a:cubicBezTo>
                    <a:cubicBezTo>
                      <a:pt x="9" y="18"/>
                      <a:pt x="8" y="18"/>
                      <a:pt x="9" y="17"/>
                    </a:cubicBezTo>
                    <a:cubicBezTo>
                      <a:pt x="7" y="19"/>
                      <a:pt x="7" y="21"/>
                      <a:pt x="6" y="21"/>
                    </a:cubicBezTo>
                    <a:cubicBezTo>
                      <a:pt x="6" y="23"/>
                      <a:pt x="7" y="20"/>
                      <a:pt x="8" y="20"/>
                    </a:cubicBezTo>
                    <a:cubicBezTo>
                      <a:pt x="7" y="21"/>
                      <a:pt x="8" y="19"/>
                      <a:pt x="9" y="18"/>
                    </a:cubicBezTo>
                    <a:cubicBezTo>
                      <a:pt x="12" y="14"/>
                      <a:pt x="7" y="21"/>
                      <a:pt x="8" y="21"/>
                    </a:cubicBezTo>
                    <a:cubicBezTo>
                      <a:pt x="10" y="18"/>
                      <a:pt x="11" y="18"/>
                      <a:pt x="12" y="15"/>
                    </a:cubicBezTo>
                    <a:cubicBezTo>
                      <a:pt x="13" y="14"/>
                      <a:pt x="13" y="14"/>
                      <a:pt x="13" y="14"/>
                    </a:cubicBezTo>
                    <a:cubicBezTo>
                      <a:pt x="12" y="16"/>
                      <a:pt x="13" y="16"/>
                      <a:pt x="11" y="17"/>
                    </a:cubicBezTo>
                    <a:cubicBezTo>
                      <a:pt x="12" y="17"/>
                      <a:pt x="12" y="17"/>
                      <a:pt x="12" y="17"/>
                    </a:cubicBezTo>
                    <a:cubicBezTo>
                      <a:pt x="10" y="19"/>
                      <a:pt x="10" y="19"/>
                      <a:pt x="10" y="19"/>
                    </a:cubicBezTo>
                    <a:cubicBezTo>
                      <a:pt x="10" y="21"/>
                      <a:pt x="9" y="22"/>
                      <a:pt x="9" y="23"/>
                    </a:cubicBezTo>
                    <a:cubicBezTo>
                      <a:pt x="10" y="22"/>
                      <a:pt x="10" y="21"/>
                      <a:pt x="10" y="21"/>
                    </a:cubicBezTo>
                    <a:cubicBezTo>
                      <a:pt x="10" y="22"/>
                      <a:pt x="9" y="23"/>
                      <a:pt x="10" y="23"/>
                    </a:cubicBezTo>
                    <a:cubicBezTo>
                      <a:pt x="10" y="22"/>
                      <a:pt x="11" y="20"/>
                      <a:pt x="11" y="20"/>
                    </a:cubicBezTo>
                    <a:cubicBezTo>
                      <a:pt x="12" y="20"/>
                      <a:pt x="11" y="22"/>
                      <a:pt x="11" y="22"/>
                    </a:cubicBezTo>
                    <a:cubicBezTo>
                      <a:pt x="10" y="24"/>
                      <a:pt x="10" y="24"/>
                      <a:pt x="10" y="24"/>
                    </a:cubicBezTo>
                    <a:cubicBezTo>
                      <a:pt x="11" y="23"/>
                      <a:pt x="9" y="24"/>
                      <a:pt x="10" y="24"/>
                    </a:cubicBezTo>
                    <a:cubicBezTo>
                      <a:pt x="12" y="20"/>
                      <a:pt x="12" y="20"/>
                      <a:pt x="12" y="20"/>
                    </a:cubicBezTo>
                    <a:cubicBezTo>
                      <a:pt x="13" y="20"/>
                      <a:pt x="12" y="21"/>
                      <a:pt x="12" y="21"/>
                    </a:cubicBezTo>
                    <a:cubicBezTo>
                      <a:pt x="11" y="22"/>
                      <a:pt x="11" y="22"/>
                      <a:pt x="11" y="22"/>
                    </a:cubicBezTo>
                    <a:cubicBezTo>
                      <a:pt x="12" y="22"/>
                      <a:pt x="10" y="25"/>
                      <a:pt x="11" y="25"/>
                    </a:cubicBezTo>
                    <a:cubicBezTo>
                      <a:pt x="12" y="23"/>
                      <a:pt x="12" y="23"/>
                      <a:pt x="12" y="23"/>
                    </a:cubicBezTo>
                    <a:cubicBezTo>
                      <a:pt x="11" y="25"/>
                      <a:pt x="11" y="25"/>
                      <a:pt x="11" y="25"/>
                    </a:cubicBezTo>
                    <a:cubicBezTo>
                      <a:pt x="11" y="24"/>
                      <a:pt x="12" y="24"/>
                      <a:pt x="12" y="24"/>
                    </a:cubicBezTo>
                    <a:cubicBezTo>
                      <a:pt x="11" y="25"/>
                      <a:pt x="11" y="25"/>
                      <a:pt x="11" y="25"/>
                    </a:cubicBezTo>
                    <a:cubicBezTo>
                      <a:pt x="12" y="24"/>
                      <a:pt x="13" y="22"/>
                      <a:pt x="12" y="24"/>
                    </a:cubicBezTo>
                    <a:cubicBezTo>
                      <a:pt x="14" y="22"/>
                      <a:pt x="12" y="24"/>
                      <a:pt x="13" y="23"/>
                    </a:cubicBezTo>
                    <a:cubicBezTo>
                      <a:pt x="13" y="21"/>
                      <a:pt x="14" y="21"/>
                      <a:pt x="14" y="21"/>
                    </a:cubicBezTo>
                    <a:cubicBezTo>
                      <a:pt x="13" y="24"/>
                      <a:pt x="14" y="22"/>
                      <a:pt x="14" y="22"/>
                    </a:cubicBezTo>
                    <a:cubicBezTo>
                      <a:pt x="14" y="23"/>
                      <a:pt x="14" y="23"/>
                      <a:pt x="14" y="24"/>
                    </a:cubicBezTo>
                    <a:cubicBezTo>
                      <a:pt x="15" y="22"/>
                      <a:pt x="15" y="22"/>
                      <a:pt x="15" y="22"/>
                    </a:cubicBezTo>
                    <a:cubicBezTo>
                      <a:pt x="13" y="25"/>
                      <a:pt x="15" y="22"/>
                      <a:pt x="15" y="23"/>
                    </a:cubicBezTo>
                    <a:cubicBezTo>
                      <a:pt x="14" y="24"/>
                      <a:pt x="14" y="25"/>
                      <a:pt x="14" y="25"/>
                    </a:cubicBezTo>
                    <a:cubicBezTo>
                      <a:pt x="15" y="23"/>
                      <a:pt x="16" y="23"/>
                      <a:pt x="16" y="21"/>
                    </a:cubicBezTo>
                    <a:cubicBezTo>
                      <a:pt x="16" y="22"/>
                      <a:pt x="15" y="24"/>
                      <a:pt x="14" y="26"/>
                    </a:cubicBezTo>
                    <a:cubicBezTo>
                      <a:pt x="15" y="24"/>
                      <a:pt x="14" y="27"/>
                      <a:pt x="15" y="25"/>
                    </a:cubicBezTo>
                    <a:cubicBezTo>
                      <a:pt x="15" y="24"/>
                      <a:pt x="16" y="23"/>
                      <a:pt x="17" y="22"/>
                    </a:cubicBezTo>
                    <a:cubicBezTo>
                      <a:pt x="17" y="23"/>
                      <a:pt x="16" y="23"/>
                      <a:pt x="16" y="24"/>
                    </a:cubicBezTo>
                    <a:cubicBezTo>
                      <a:pt x="16" y="24"/>
                      <a:pt x="17" y="23"/>
                      <a:pt x="17" y="22"/>
                    </a:cubicBezTo>
                    <a:cubicBezTo>
                      <a:pt x="17" y="22"/>
                      <a:pt x="19" y="20"/>
                      <a:pt x="18" y="22"/>
                    </a:cubicBezTo>
                    <a:cubicBezTo>
                      <a:pt x="18" y="23"/>
                      <a:pt x="17" y="22"/>
                      <a:pt x="17" y="23"/>
                    </a:cubicBezTo>
                    <a:cubicBezTo>
                      <a:pt x="17" y="24"/>
                      <a:pt x="19" y="20"/>
                      <a:pt x="20" y="20"/>
                    </a:cubicBezTo>
                    <a:cubicBezTo>
                      <a:pt x="20" y="19"/>
                      <a:pt x="22" y="16"/>
                      <a:pt x="22" y="15"/>
                    </a:cubicBezTo>
                    <a:cubicBezTo>
                      <a:pt x="23" y="16"/>
                      <a:pt x="22" y="16"/>
                      <a:pt x="21" y="18"/>
                    </a:cubicBezTo>
                    <a:cubicBezTo>
                      <a:pt x="21" y="18"/>
                      <a:pt x="21" y="18"/>
                      <a:pt x="21" y="18"/>
                    </a:cubicBezTo>
                    <a:cubicBezTo>
                      <a:pt x="20" y="21"/>
                      <a:pt x="18" y="22"/>
                      <a:pt x="18" y="24"/>
                    </a:cubicBezTo>
                    <a:cubicBezTo>
                      <a:pt x="18" y="23"/>
                      <a:pt x="18" y="23"/>
                      <a:pt x="18" y="23"/>
                    </a:cubicBezTo>
                    <a:cubicBezTo>
                      <a:pt x="17" y="26"/>
                      <a:pt x="17" y="26"/>
                      <a:pt x="17" y="26"/>
                    </a:cubicBezTo>
                    <a:cubicBezTo>
                      <a:pt x="18" y="24"/>
                      <a:pt x="18" y="26"/>
                      <a:pt x="18" y="26"/>
                    </a:cubicBezTo>
                    <a:cubicBezTo>
                      <a:pt x="19" y="24"/>
                      <a:pt x="17" y="26"/>
                      <a:pt x="18" y="25"/>
                    </a:cubicBezTo>
                    <a:cubicBezTo>
                      <a:pt x="19" y="25"/>
                      <a:pt x="20" y="22"/>
                      <a:pt x="20" y="23"/>
                    </a:cubicBezTo>
                    <a:cubicBezTo>
                      <a:pt x="18" y="26"/>
                      <a:pt x="18" y="26"/>
                      <a:pt x="18" y="26"/>
                    </a:cubicBezTo>
                    <a:cubicBezTo>
                      <a:pt x="18" y="27"/>
                      <a:pt x="19" y="24"/>
                      <a:pt x="19" y="25"/>
                    </a:cubicBezTo>
                    <a:cubicBezTo>
                      <a:pt x="19" y="26"/>
                      <a:pt x="19" y="26"/>
                      <a:pt x="19" y="26"/>
                    </a:cubicBezTo>
                    <a:cubicBezTo>
                      <a:pt x="19" y="27"/>
                      <a:pt x="21" y="28"/>
                      <a:pt x="23" y="24"/>
                    </a:cubicBezTo>
                    <a:cubicBezTo>
                      <a:pt x="23" y="26"/>
                      <a:pt x="23" y="26"/>
                      <a:pt x="23" y="27"/>
                    </a:cubicBezTo>
                    <a:cubicBezTo>
                      <a:pt x="23" y="27"/>
                      <a:pt x="24" y="26"/>
                      <a:pt x="24" y="26"/>
                    </a:cubicBezTo>
                    <a:cubicBezTo>
                      <a:pt x="23" y="28"/>
                      <a:pt x="23" y="28"/>
                      <a:pt x="23" y="28"/>
                    </a:cubicBezTo>
                    <a:cubicBezTo>
                      <a:pt x="23" y="29"/>
                      <a:pt x="24" y="27"/>
                      <a:pt x="25" y="26"/>
                    </a:cubicBezTo>
                    <a:cubicBezTo>
                      <a:pt x="25" y="28"/>
                      <a:pt x="25" y="28"/>
                      <a:pt x="25" y="28"/>
                    </a:cubicBezTo>
                    <a:cubicBezTo>
                      <a:pt x="24" y="29"/>
                      <a:pt x="25" y="27"/>
                      <a:pt x="26" y="26"/>
                    </a:cubicBezTo>
                    <a:cubicBezTo>
                      <a:pt x="25" y="28"/>
                      <a:pt x="25" y="28"/>
                      <a:pt x="25" y="28"/>
                    </a:cubicBezTo>
                    <a:cubicBezTo>
                      <a:pt x="26" y="27"/>
                      <a:pt x="26" y="27"/>
                      <a:pt x="26" y="27"/>
                    </a:cubicBezTo>
                    <a:cubicBezTo>
                      <a:pt x="26" y="26"/>
                      <a:pt x="27" y="26"/>
                      <a:pt x="26" y="28"/>
                    </a:cubicBezTo>
                    <a:cubicBezTo>
                      <a:pt x="26" y="27"/>
                      <a:pt x="26" y="27"/>
                      <a:pt x="26" y="27"/>
                    </a:cubicBezTo>
                    <a:cubicBezTo>
                      <a:pt x="26" y="28"/>
                      <a:pt x="27" y="29"/>
                      <a:pt x="27" y="28"/>
                    </a:cubicBezTo>
                    <a:cubicBezTo>
                      <a:pt x="28" y="28"/>
                      <a:pt x="28" y="27"/>
                      <a:pt x="28" y="26"/>
                    </a:cubicBezTo>
                    <a:cubicBezTo>
                      <a:pt x="29" y="24"/>
                      <a:pt x="28" y="26"/>
                      <a:pt x="29" y="25"/>
                    </a:cubicBezTo>
                    <a:cubicBezTo>
                      <a:pt x="28" y="27"/>
                      <a:pt x="28" y="27"/>
                      <a:pt x="28" y="27"/>
                    </a:cubicBezTo>
                    <a:cubicBezTo>
                      <a:pt x="27" y="30"/>
                      <a:pt x="29" y="28"/>
                      <a:pt x="30" y="29"/>
                    </a:cubicBezTo>
                    <a:cubicBezTo>
                      <a:pt x="31" y="28"/>
                      <a:pt x="31" y="28"/>
                      <a:pt x="31" y="28"/>
                    </a:cubicBezTo>
                    <a:cubicBezTo>
                      <a:pt x="30" y="30"/>
                      <a:pt x="32" y="28"/>
                      <a:pt x="32" y="30"/>
                    </a:cubicBezTo>
                    <a:cubicBezTo>
                      <a:pt x="32" y="29"/>
                      <a:pt x="33" y="26"/>
                      <a:pt x="34" y="26"/>
                    </a:cubicBezTo>
                    <a:cubicBezTo>
                      <a:pt x="35" y="25"/>
                      <a:pt x="33" y="29"/>
                      <a:pt x="32" y="30"/>
                    </a:cubicBezTo>
                    <a:cubicBezTo>
                      <a:pt x="33" y="29"/>
                      <a:pt x="33" y="29"/>
                      <a:pt x="33" y="29"/>
                    </a:cubicBezTo>
                    <a:cubicBezTo>
                      <a:pt x="33" y="30"/>
                      <a:pt x="33" y="30"/>
                      <a:pt x="33" y="30"/>
                    </a:cubicBezTo>
                    <a:cubicBezTo>
                      <a:pt x="34" y="29"/>
                      <a:pt x="34" y="28"/>
                      <a:pt x="34" y="29"/>
                    </a:cubicBezTo>
                    <a:cubicBezTo>
                      <a:pt x="34" y="29"/>
                      <a:pt x="34" y="29"/>
                      <a:pt x="34" y="29"/>
                    </a:cubicBezTo>
                    <a:cubicBezTo>
                      <a:pt x="34" y="30"/>
                      <a:pt x="34" y="31"/>
                      <a:pt x="34" y="31"/>
                    </a:cubicBezTo>
                    <a:cubicBezTo>
                      <a:pt x="35" y="29"/>
                      <a:pt x="35" y="30"/>
                      <a:pt x="36" y="29"/>
                    </a:cubicBezTo>
                    <a:cubicBezTo>
                      <a:pt x="35" y="30"/>
                      <a:pt x="35" y="30"/>
                      <a:pt x="35" y="30"/>
                    </a:cubicBezTo>
                    <a:cubicBezTo>
                      <a:pt x="36" y="28"/>
                      <a:pt x="36" y="28"/>
                      <a:pt x="36" y="28"/>
                    </a:cubicBezTo>
                    <a:cubicBezTo>
                      <a:pt x="36" y="29"/>
                      <a:pt x="36" y="29"/>
                      <a:pt x="36" y="29"/>
                    </a:cubicBezTo>
                    <a:cubicBezTo>
                      <a:pt x="35" y="31"/>
                      <a:pt x="35" y="31"/>
                      <a:pt x="35" y="31"/>
                    </a:cubicBezTo>
                    <a:cubicBezTo>
                      <a:pt x="35" y="32"/>
                      <a:pt x="36" y="29"/>
                      <a:pt x="36" y="29"/>
                    </a:cubicBezTo>
                    <a:cubicBezTo>
                      <a:pt x="37" y="28"/>
                      <a:pt x="37" y="29"/>
                      <a:pt x="36" y="30"/>
                    </a:cubicBezTo>
                    <a:cubicBezTo>
                      <a:pt x="36" y="30"/>
                      <a:pt x="36" y="29"/>
                      <a:pt x="36" y="30"/>
                    </a:cubicBezTo>
                    <a:cubicBezTo>
                      <a:pt x="35" y="31"/>
                      <a:pt x="36" y="30"/>
                      <a:pt x="36" y="31"/>
                    </a:cubicBezTo>
                    <a:cubicBezTo>
                      <a:pt x="36" y="31"/>
                      <a:pt x="37" y="29"/>
                      <a:pt x="37" y="30"/>
                    </a:cubicBezTo>
                    <a:cubicBezTo>
                      <a:pt x="37" y="30"/>
                      <a:pt x="37" y="30"/>
                      <a:pt x="37" y="31"/>
                    </a:cubicBezTo>
                    <a:cubicBezTo>
                      <a:pt x="37" y="30"/>
                      <a:pt x="37" y="31"/>
                      <a:pt x="38" y="30"/>
                    </a:cubicBezTo>
                    <a:cubicBezTo>
                      <a:pt x="38" y="30"/>
                      <a:pt x="38" y="29"/>
                      <a:pt x="38" y="28"/>
                    </a:cubicBezTo>
                    <a:cubicBezTo>
                      <a:pt x="38" y="28"/>
                      <a:pt x="39" y="28"/>
                      <a:pt x="38" y="28"/>
                    </a:cubicBezTo>
                    <a:cubicBezTo>
                      <a:pt x="38" y="29"/>
                      <a:pt x="38" y="29"/>
                      <a:pt x="38" y="29"/>
                    </a:cubicBezTo>
                    <a:cubicBezTo>
                      <a:pt x="38" y="28"/>
                      <a:pt x="38" y="29"/>
                      <a:pt x="39" y="28"/>
                    </a:cubicBezTo>
                    <a:cubicBezTo>
                      <a:pt x="38" y="30"/>
                      <a:pt x="38" y="30"/>
                      <a:pt x="38" y="30"/>
                    </a:cubicBezTo>
                    <a:cubicBezTo>
                      <a:pt x="39" y="29"/>
                      <a:pt x="39" y="29"/>
                      <a:pt x="39" y="29"/>
                    </a:cubicBezTo>
                    <a:cubicBezTo>
                      <a:pt x="39" y="30"/>
                      <a:pt x="38" y="32"/>
                      <a:pt x="38" y="32"/>
                    </a:cubicBezTo>
                    <a:cubicBezTo>
                      <a:pt x="39" y="31"/>
                      <a:pt x="39" y="31"/>
                      <a:pt x="39" y="31"/>
                    </a:cubicBezTo>
                    <a:cubicBezTo>
                      <a:pt x="39" y="31"/>
                      <a:pt x="39" y="31"/>
                      <a:pt x="39" y="32"/>
                    </a:cubicBezTo>
                    <a:cubicBezTo>
                      <a:pt x="39" y="33"/>
                      <a:pt x="41" y="28"/>
                      <a:pt x="41" y="30"/>
                    </a:cubicBezTo>
                    <a:cubicBezTo>
                      <a:pt x="40" y="31"/>
                      <a:pt x="40" y="32"/>
                      <a:pt x="40" y="32"/>
                    </a:cubicBezTo>
                    <a:cubicBezTo>
                      <a:pt x="40" y="32"/>
                      <a:pt x="41" y="31"/>
                      <a:pt x="41" y="31"/>
                    </a:cubicBezTo>
                    <a:cubicBezTo>
                      <a:pt x="41" y="31"/>
                      <a:pt x="40" y="33"/>
                      <a:pt x="40" y="31"/>
                    </a:cubicBezTo>
                    <a:cubicBezTo>
                      <a:pt x="41" y="30"/>
                      <a:pt x="41" y="31"/>
                      <a:pt x="41" y="30"/>
                    </a:cubicBezTo>
                    <a:cubicBezTo>
                      <a:pt x="40" y="35"/>
                      <a:pt x="42" y="32"/>
                      <a:pt x="42" y="34"/>
                    </a:cubicBezTo>
                    <a:cubicBezTo>
                      <a:pt x="43" y="32"/>
                      <a:pt x="43" y="34"/>
                      <a:pt x="43" y="33"/>
                    </a:cubicBezTo>
                    <a:cubicBezTo>
                      <a:pt x="42" y="35"/>
                      <a:pt x="44" y="33"/>
                      <a:pt x="43" y="34"/>
                    </a:cubicBezTo>
                    <a:cubicBezTo>
                      <a:pt x="44" y="32"/>
                      <a:pt x="44" y="32"/>
                      <a:pt x="44" y="32"/>
                    </a:cubicBezTo>
                    <a:cubicBezTo>
                      <a:pt x="44" y="33"/>
                      <a:pt x="46" y="29"/>
                      <a:pt x="45" y="31"/>
                    </a:cubicBezTo>
                    <a:cubicBezTo>
                      <a:pt x="45" y="32"/>
                      <a:pt x="45" y="33"/>
                      <a:pt x="44" y="33"/>
                    </a:cubicBezTo>
                    <a:cubicBezTo>
                      <a:pt x="44" y="36"/>
                      <a:pt x="46" y="32"/>
                      <a:pt x="45" y="35"/>
                    </a:cubicBezTo>
                    <a:cubicBezTo>
                      <a:pt x="46" y="34"/>
                      <a:pt x="46" y="32"/>
                      <a:pt x="47" y="31"/>
                    </a:cubicBezTo>
                    <a:cubicBezTo>
                      <a:pt x="47" y="33"/>
                      <a:pt x="47" y="34"/>
                      <a:pt x="46" y="34"/>
                    </a:cubicBezTo>
                    <a:cubicBezTo>
                      <a:pt x="47" y="34"/>
                      <a:pt x="47" y="33"/>
                      <a:pt x="47" y="34"/>
                    </a:cubicBezTo>
                    <a:cubicBezTo>
                      <a:pt x="47" y="35"/>
                      <a:pt x="47" y="35"/>
                      <a:pt x="46" y="35"/>
                    </a:cubicBezTo>
                    <a:cubicBezTo>
                      <a:pt x="46" y="36"/>
                      <a:pt x="47" y="35"/>
                      <a:pt x="48" y="34"/>
                    </a:cubicBezTo>
                    <a:cubicBezTo>
                      <a:pt x="47" y="36"/>
                      <a:pt x="48" y="35"/>
                      <a:pt x="48" y="37"/>
                    </a:cubicBezTo>
                    <a:cubicBezTo>
                      <a:pt x="49" y="35"/>
                      <a:pt x="48" y="38"/>
                      <a:pt x="49" y="35"/>
                    </a:cubicBezTo>
                    <a:cubicBezTo>
                      <a:pt x="49" y="36"/>
                      <a:pt x="49" y="36"/>
                      <a:pt x="49" y="36"/>
                    </a:cubicBezTo>
                    <a:cubicBezTo>
                      <a:pt x="50" y="35"/>
                      <a:pt x="51" y="33"/>
                      <a:pt x="51" y="33"/>
                    </a:cubicBezTo>
                    <a:cubicBezTo>
                      <a:pt x="50" y="35"/>
                      <a:pt x="50" y="35"/>
                      <a:pt x="50" y="35"/>
                    </a:cubicBezTo>
                    <a:cubicBezTo>
                      <a:pt x="49" y="37"/>
                      <a:pt x="50" y="36"/>
                      <a:pt x="50" y="37"/>
                    </a:cubicBezTo>
                    <a:cubicBezTo>
                      <a:pt x="50" y="35"/>
                      <a:pt x="50" y="37"/>
                      <a:pt x="51" y="36"/>
                    </a:cubicBezTo>
                    <a:cubicBezTo>
                      <a:pt x="51" y="35"/>
                      <a:pt x="51" y="35"/>
                      <a:pt x="51" y="35"/>
                    </a:cubicBezTo>
                    <a:cubicBezTo>
                      <a:pt x="52" y="35"/>
                      <a:pt x="52" y="34"/>
                      <a:pt x="52" y="34"/>
                    </a:cubicBezTo>
                    <a:cubicBezTo>
                      <a:pt x="52" y="34"/>
                      <a:pt x="51" y="36"/>
                      <a:pt x="51" y="36"/>
                    </a:cubicBezTo>
                    <a:cubicBezTo>
                      <a:pt x="51" y="37"/>
                      <a:pt x="51" y="37"/>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7"/>
                      <a:pt x="52" y="37"/>
                      <a:pt x="52" y="37"/>
                    </a:cubicBezTo>
                    <a:cubicBezTo>
                      <a:pt x="52" y="37"/>
                      <a:pt x="52" y="37"/>
                      <a:pt x="52" y="37"/>
                    </a:cubicBezTo>
                    <a:cubicBezTo>
                      <a:pt x="52" y="37"/>
                      <a:pt x="52" y="37"/>
                      <a:pt x="52" y="37"/>
                    </a:cubicBezTo>
                    <a:cubicBezTo>
                      <a:pt x="51" y="39"/>
                      <a:pt x="51" y="39"/>
                      <a:pt x="51" y="39"/>
                    </a:cubicBezTo>
                    <a:cubicBezTo>
                      <a:pt x="51" y="39"/>
                      <a:pt x="52" y="37"/>
                      <a:pt x="53" y="37"/>
                    </a:cubicBezTo>
                    <a:cubicBezTo>
                      <a:pt x="53" y="38"/>
                      <a:pt x="54" y="37"/>
                      <a:pt x="55" y="37"/>
                    </a:cubicBezTo>
                    <a:cubicBezTo>
                      <a:pt x="55" y="37"/>
                      <a:pt x="54" y="38"/>
                      <a:pt x="55" y="37"/>
                    </a:cubicBezTo>
                    <a:cubicBezTo>
                      <a:pt x="55" y="37"/>
                      <a:pt x="56" y="36"/>
                      <a:pt x="55" y="37"/>
                    </a:cubicBezTo>
                    <a:cubicBezTo>
                      <a:pt x="56" y="36"/>
                      <a:pt x="55" y="38"/>
                      <a:pt x="55" y="38"/>
                    </a:cubicBezTo>
                    <a:cubicBezTo>
                      <a:pt x="55" y="38"/>
                      <a:pt x="56" y="37"/>
                      <a:pt x="56" y="37"/>
                    </a:cubicBezTo>
                    <a:cubicBezTo>
                      <a:pt x="55" y="39"/>
                      <a:pt x="58" y="36"/>
                      <a:pt x="57" y="38"/>
                    </a:cubicBezTo>
                    <a:cubicBezTo>
                      <a:pt x="58" y="37"/>
                      <a:pt x="57" y="38"/>
                      <a:pt x="57" y="39"/>
                    </a:cubicBezTo>
                    <a:cubicBezTo>
                      <a:pt x="57" y="38"/>
                      <a:pt x="58" y="38"/>
                      <a:pt x="59" y="36"/>
                    </a:cubicBezTo>
                    <a:cubicBezTo>
                      <a:pt x="58" y="38"/>
                      <a:pt x="58" y="38"/>
                      <a:pt x="58" y="38"/>
                    </a:cubicBezTo>
                    <a:cubicBezTo>
                      <a:pt x="59" y="38"/>
                      <a:pt x="59" y="38"/>
                      <a:pt x="60" y="37"/>
                    </a:cubicBezTo>
                    <a:cubicBezTo>
                      <a:pt x="60" y="36"/>
                      <a:pt x="61" y="35"/>
                      <a:pt x="61" y="35"/>
                    </a:cubicBezTo>
                    <a:cubicBezTo>
                      <a:pt x="61" y="35"/>
                      <a:pt x="61" y="35"/>
                      <a:pt x="61" y="35"/>
                    </a:cubicBezTo>
                    <a:cubicBezTo>
                      <a:pt x="61" y="36"/>
                      <a:pt x="62" y="35"/>
                      <a:pt x="62" y="35"/>
                    </a:cubicBezTo>
                    <a:cubicBezTo>
                      <a:pt x="62" y="36"/>
                      <a:pt x="62" y="35"/>
                      <a:pt x="61" y="36"/>
                    </a:cubicBezTo>
                    <a:cubicBezTo>
                      <a:pt x="60" y="39"/>
                      <a:pt x="61" y="38"/>
                      <a:pt x="61" y="38"/>
                    </a:cubicBezTo>
                    <a:cubicBezTo>
                      <a:pt x="62" y="37"/>
                      <a:pt x="62" y="37"/>
                      <a:pt x="62" y="37"/>
                    </a:cubicBezTo>
                    <a:cubicBezTo>
                      <a:pt x="63" y="36"/>
                      <a:pt x="61" y="38"/>
                      <a:pt x="62" y="38"/>
                    </a:cubicBezTo>
                    <a:cubicBezTo>
                      <a:pt x="64" y="34"/>
                      <a:pt x="64" y="34"/>
                      <a:pt x="64" y="34"/>
                    </a:cubicBezTo>
                    <a:cubicBezTo>
                      <a:pt x="64" y="34"/>
                      <a:pt x="64" y="36"/>
                      <a:pt x="63" y="37"/>
                    </a:cubicBezTo>
                    <a:cubicBezTo>
                      <a:pt x="64" y="37"/>
                      <a:pt x="65" y="34"/>
                      <a:pt x="66" y="33"/>
                    </a:cubicBezTo>
                    <a:cubicBezTo>
                      <a:pt x="66" y="34"/>
                      <a:pt x="67" y="33"/>
                      <a:pt x="67" y="33"/>
                    </a:cubicBezTo>
                    <a:cubicBezTo>
                      <a:pt x="67" y="34"/>
                      <a:pt x="67" y="33"/>
                      <a:pt x="67" y="34"/>
                    </a:cubicBezTo>
                    <a:cubicBezTo>
                      <a:pt x="66" y="35"/>
                      <a:pt x="66" y="35"/>
                      <a:pt x="66" y="35"/>
                    </a:cubicBezTo>
                    <a:cubicBezTo>
                      <a:pt x="66" y="35"/>
                      <a:pt x="65" y="37"/>
                      <a:pt x="65" y="38"/>
                    </a:cubicBezTo>
                    <a:cubicBezTo>
                      <a:pt x="65" y="37"/>
                      <a:pt x="66" y="39"/>
                      <a:pt x="66" y="39"/>
                    </a:cubicBezTo>
                    <a:cubicBezTo>
                      <a:pt x="67" y="36"/>
                      <a:pt x="67" y="38"/>
                      <a:pt x="68" y="36"/>
                    </a:cubicBezTo>
                    <a:cubicBezTo>
                      <a:pt x="69" y="36"/>
                      <a:pt x="67" y="38"/>
                      <a:pt x="67" y="38"/>
                    </a:cubicBezTo>
                    <a:cubicBezTo>
                      <a:pt x="68" y="38"/>
                      <a:pt x="68" y="39"/>
                      <a:pt x="69" y="39"/>
                    </a:cubicBezTo>
                    <a:cubicBezTo>
                      <a:pt x="69" y="39"/>
                      <a:pt x="69" y="39"/>
                      <a:pt x="69" y="39"/>
                    </a:cubicBezTo>
                    <a:cubicBezTo>
                      <a:pt x="69" y="38"/>
                      <a:pt x="70" y="39"/>
                      <a:pt x="71" y="38"/>
                    </a:cubicBezTo>
                    <a:cubicBezTo>
                      <a:pt x="70" y="39"/>
                      <a:pt x="70" y="39"/>
                      <a:pt x="70" y="39"/>
                    </a:cubicBezTo>
                    <a:cubicBezTo>
                      <a:pt x="70" y="40"/>
                      <a:pt x="72" y="36"/>
                      <a:pt x="72" y="37"/>
                    </a:cubicBezTo>
                    <a:cubicBezTo>
                      <a:pt x="71" y="39"/>
                      <a:pt x="71" y="39"/>
                      <a:pt x="71" y="39"/>
                    </a:cubicBezTo>
                    <a:cubicBezTo>
                      <a:pt x="72" y="38"/>
                      <a:pt x="71" y="40"/>
                      <a:pt x="72" y="38"/>
                    </a:cubicBezTo>
                    <a:cubicBezTo>
                      <a:pt x="72" y="39"/>
                      <a:pt x="72" y="39"/>
                      <a:pt x="72" y="39"/>
                    </a:cubicBezTo>
                    <a:cubicBezTo>
                      <a:pt x="72" y="39"/>
                      <a:pt x="73" y="39"/>
                      <a:pt x="74" y="38"/>
                    </a:cubicBezTo>
                    <a:cubicBezTo>
                      <a:pt x="73" y="40"/>
                      <a:pt x="73" y="40"/>
                      <a:pt x="73" y="40"/>
                    </a:cubicBezTo>
                    <a:cubicBezTo>
                      <a:pt x="72" y="41"/>
                      <a:pt x="74" y="38"/>
                      <a:pt x="74" y="39"/>
                    </a:cubicBezTo>
                    <a:cubicBezTo>
                      <a:pt x="74" y="39"/>
                      <a:pt x="74" y="40"/>
                      <a:pt x="73" y="40"/>
                    </a:cubicBezTo>
                    <a:cubicBezTo>
                      <a:pt x="74" y="39"/>
                      <a:pt x="75" y="39"/>
                      <a:pt x="75" y="39"/>
                    </a:cubicBezTo>
                    <a:cubicBezTo>
                      <a:pt x="74" y="41"/>
                      <a:pt x="74" y="41"/>
                      <a:pt x="74" y="41"/>
                    </a:cubicBezTo>
                    <a:cubicBezTo>
                      <a:pt x="76" y="42"/>
                      <a:pt x="77" y="43"/>
                      <a:pt x="80" y="42"/>
                    </a:cubicBezTo>
                    <a:cubicBezTo>
                      <a:pt x="79" y="44"/>
                      <a:pt x="79" y="43"/>
                      <a:pt x="78" y="45"/>
                    </a:cubicBezTo>
                    <a:cubicBezTo>
                      <a:pt x="79" y="43"/>
                      <a:pt x="79" y="44"/>
                      <a:pt x="79" y="44"/>
                    </a:cubicBezTo>
                    <a:cubicBezTo>
                      <a:pt x="79" y="44"/>
                      <a:pt x="79" y="44"/>
                      <a:pt x="79" y="44"/>
                    </a:cubicBezTo>
                    <a:cubicBezTo>
                      <a:pt x="80" y="44"/>
                      <a:pt x="79" y="45"/>
                      <a:pt x="80" y="45"/>
                    </a:cubicBezTo>
                    <a:cubicBezTo>
                      <a:pt x="80" y="44"/>
                      <a:pt x="80" y="44"/>
                      <a:pt x="80" y="44"/>
                    </a:cubicBezTo>
                    <a:cubicBezTo>
                      <a:pt x="81" y="43"/>
                      <a:pt x="79" y="47"/>
                      <a:pt x="81" y="45"/>
                    </a:cubicBezTo>
                    <a:cubicBezTo>
                      <a:pt x="80" y="46"/>
                      <a:pt x="80" y="46"/>
                      <a:pt x="80" y="46"/>
                    </a:cubicBezTo>
                    <a:cubicBezTo>
                      <a:pt x="81" y="44"/>
                      <a:pt x="80" y="47"/>
                      <a:pt x="81" y="46"/>
                    </a:cubicBezTo>
                    <a:cubicBezTo>
                      <a:pt x="81" y="46"/>
                      <a:pt x="81" y="46"/>
                      <a:pt x="81" y="46"/>
                    </a:cubicBezTo>
                    <a:cubicBezTo>
                      <a:pt x="81" y="47"/>
                      <a:pt x="83" y="44"/>
                      <a:pt x="82" y="46"/>
                    </a:cubicBezTo>
                    <a:cubicBezTo>
                      <a:pt x="83" y="46"/>
                      <a:pt x="83" y="46"/>
                      <a:pt x="84" y="44"/>
                    </a:cubicBezTo>
                    <a:cubicBezTo>
                      <a:pt x="83" y="46"/>
                      <a:pt x="83" y="46"/>
                      <a:pt x="83" y="46"/>
                    </a:cubicBezTo>
                    <a:cubicBezTo>
                      <a:pt x="85" y="46"/>
                      <a:pt x="86" y="47"/>
                      <a:pt x="88" y="46"/>
                    </a:cubicBezTo>
                    <a:cubicBezTo>
                      <a:pt x="87" y="47"/>
                      <a:pt x="87" y="47"/>
                      <a:pt x="87" y="47"/>
                    </a:cubicBezTo>
                    <a:cubicBezTo>
                      <a:pt x="89" y="45"/>
                      <a:pt x="87" y="49"/>
                      <a:pt x="90" y="46"/>
                    </a:cubicBezTo>
                    <a:cubicBezTo>
                      <a:pt x="92" y="45"/>
                      <a:pt x="92" y="45"/>
                      <a:pt x="92" y="45"/>
                    </a:cubicBezTo>
                    <a:cubicBezTo>
                      <a:pt x="90" y="47"/>
                      <a:pt x="90" y="47"/>
                      <a:pt x="90" y="47"/>
                    </a:cubicBezTo>
                    <a:cubicBezTo>
                      <a:pt x="91" y="46"/>
                      <a:pt x="91" y="47"/>
                      <a:pt x="92" y="46"/>
                    </a:cubicBezTo>
                    <a:cubicBezTo>
                      <a:pt x="91" y="47"/>
                      <a:pt x="91" y="47"/>
                      <a:pt x="91" y="47"/>
                    </a:cubicBezTo>
                    <a:cubicBezTo>
                      <a:pt x="91" y="47"/>
                      <a:pt x="93" y="45"/>
                      <a:pt x="93" y="46"/>
                    </a:cubicBezTo>
                    <a:cubicBezTo>
                      <a:pt x="93" y="47"/>
                      <a:pt x="93" y="47"/>
                      <a:pt x="93" y="47"/>
                    </a:cubicBezTo>
                    <a:cubicBezTo>
                      <a:pt x="92" y="50"/>
                      <a:pt x="93" y="54"/>
                      <a:pt x="96" y="51"/>
                    </a:cubicBezTo>
                    <a:cubicBezTo>
                      <a:pt x="97" y="51"/>
                      <a:pt x="95" y="53"/>
                      <a:pt x="95" y="53"/>
                    </a:cubicBezTo>
                    <a:cubicBezTo>
                      <a:pt x="99" y="51"/>
                      <a:pt x="97" y="56"/>
                      <a:pt x="101" y="53"/>
                    </a:cubicBezTo>
                    <a:cubicBezTo>
                      <a:pt x="103" y="52"/>
                      <a:pt x="107" y="48"/>
                      <a:pt x="107" y="48"/>
                    </a:cubicBezTo>
                    <a:cubicBezTo>
                      <a:pt x="103" y="48"/>
                      <a:pt x="103" y="45"/>
                      <a:pt x="10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96"/>
              <p:cNvSpPr/>
              <p:nvPr/>
            </p:nvSpPr>
            <p:spPr bwMode="auto">
              <a:xfrm>
                <a:off x="6768" y="243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7"/>
              <p:cNvSpPr/>
              <p:nvPr/>
            </p:nvSpPr>
            <p:spPr bwMode="auto">
              <a:xfrm>
                <a:off x="7180" y="253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98"/>
              <p:cNvSpPr/>
              <p:nvPr/>
            </p:nvSpPr>
            <p:spPr bwMode="auto">
              <a:xfrm>
                <a:off x="7069" y="2489"/>
                <a:ext cx="2" cy="5"/>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99"/>
              <p:cNvSpPr/>
              <p:nvPr/>
            </p:nvSpPr>
            <p:spPr bwMode="auto">
              <a:xfrm>
                <a:off x="7204" y="2096"/>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0"/>
              <p:cNvSpPr/>
              <p:nvPr/>
            </p:nvSpPr>
            <p:spPr bwMode="auto">
              <a:xfrm>
                <a:off x="7180" y="2489"/>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1"/>
              <p:cNvSpPr/>
              <p:nvPr/>
            </p:nvSpPr>
            <p:spPr bwMode="auto">
              <a:xfrm>
                <a:off x="7211" y="2091"/>
                <a:ext cx="0" cy="5"/>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2"/>
              <p:cNvSpPr/>
              <p:nvPr/>
            </p:nvSpPr>
            <p:spPr bwMode="auto">
              <a:xfrm>
                <a:off x="7202" y="2089"/>
                <a:ext cx="0" cy="5"/>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1"/>
                      <a:pt x="0" y="0"/>
                      <a:pt x="0" y="0"/>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3"/>
              <p:cNvSpPr/>
              <p:nvPr/>
            </p:nvSpPr>
            <p:spPr bwMode="auto">
              <a:xfrm>
                <a:off x="7214" y="2089"/>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04"/>
              <p:cNvSpPr/>
              <p:nvPr/>
            </p:nvSpPr>
            <p:spPr bwMode="auto">
              <a:xfrm>
                <a:off x="7190" y="2086"/>
                <a:ext cx="2" cy="5"/>
              </a:xfrm>
              <a:custGeom>
                <a:avLst/>
                <a:gdLst>
                  <a:gd name="T0" fmla="*/ 1 w 1"/>
                  <a:gd name="T1" fmla="*/ 1 h 2"/>
                  <a:gd name="T2" fmla="*/ 0 w 1"/>
                  <a:gd name="T3" fmla="*/ 0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0"/>
                    </a:cubicBezTo>
                    <a:cubicBezTo>
                      <a:pt x="1" y="1"/>
                      <a:pt x="1" y="1"/>
                      <a:pt x="1"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05"/>
              <p:cNvSpPr/>
              <p:nvPr/>
            </p:nvSpPr>
            <p:spPr bwMode="auto">
              <a:xfrm>
                <a:off x="5743" y="2352"/>
                <a:ext cx="0" cy="5"/>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06"/>
              <p:cNvSpPr/>
              <p:nvPr/>
            </p:nvSpPr>
            <p:spPr bwMode="auto">
              <a:xfrm>
                <a:off x="6128" y="166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07"/>
              <p:cNvSpPr/>
              <p:nvPr/>
            </p:nvSpPr>
            <p:spPr bwMode="auto">
              <a:xfrm>
                <a:off x="6540" y="1520"/>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08"/>
              <p:cNvSpPr/>
              <p:nvPr/>
            </p:nvSpPr>
            <p:spPr bwMode="auto">
              <a:xfrm>
                <a:off x="6543" y="1511"/>
                <a:ext cx="4" cy="2"/>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2" y="1"/>
                      <a:pt x="0"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09"/>
              <p:cNvSpPr/>
              <p:nvPr/>
            </p:nvSpPr>
            <p:spPr bwMode="auto">
              <a:xfrm>
                <a:off x="6516" y="1546"/>
                <a:ext cx="5" cy="5"/>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0"/>
                      <a:pt x="1" y="1"/>
                      <a:pt x="1" y="1"/>
                    </a:cubicBezTo>
                    <a:cubicBezTo>
                      <a:pt x="0" y="2"/>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10"/>
              <p:cNvSpPr/>
              <p:nvPr/>
            </p:nvSpPr>
            <p:spPr bwMode="auto">
              <a:xfrm>
                <a:off x="6516" y="1541"/>
                <a:ext cx="8" cy="7"/>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3" y="0"/>
                      <a:pt x="3" y="0"/>
                      <a:pt x="3" y="0"/>
                    </a:cubicBezTo>
                    <a:cubicBezTo>
                      <a:pt x="1"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11"/>
              <p:cNvSpPr/>
              <p:nvPr/>
            </p:nvSpPr>
            <p:spPr bwMode="auto">
              <a:xfrm>
                <a:off x="6535" y="1520"/>
                <a:ext cx="5"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2"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12"/>
              <p:cNvSpPr/>
              <p:nvPr/>
            </p:nvSpPr>
            <p:spPr bwMode="auto">
              <a:xfrm>
                <a:off x="6538" y="1518"/>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13"/>
              <p:cNvSpPr/>
              <p:nvPr/>
            </p:nvSpPr>
            <p:spPr bwMode="auto">
              <a:xfrm>
                <a:off x="7164" y="1951"/>
                <a:ext cx="261" cy="150"/>
              </a:xfrm>
              <a:custGeom>
                <a:avLst/>
                <a:gdLst>
                  <a:gd name="T0" fmla="*/ 86 w 110"/>
                  <a:gd name="T1" fmla="*/ 5 h 63"/>
                  <a:gd name="T2" fmla="*/ 79 w 110"/>
                  <a:gd name="T3" fmla="*/ 7 h 63"/>
                  <a:gd name="T4" fmla="*/ 58 w 110"/>
                  <a:gd name="T5" fmla="*/ 24 h 63"/>
                  <a:gd name="T6" fmla="*/ 50 w 110"/>
                  <a:gd name="T7" fmla="*/ 26 h 63"/>
                  <a:gd name="T8" fmla="*/ 44 w 110"/>
                  <a:gd name="T9" fmla="*/ 26 h 63"/>
                  <a:gd name="T10" fmla="*/ 34 w 110"/>
                  <a:gd name="T11" fmla="*/ 31 h 63"/>
                  <a:gd name="T12" fmla="*/ 28 w 110"/>
                  <a:gd name="T13" fmla="*/ 33 h 63"/>
                  <a:gd name="T14" fmla="*/ 17 w 110"/>
                  <a:gd name="T15" fmla="*/ 38 h 63"/>
                  <a:gd name="T16" fmla="*/ 13 w 110"/>
                  <a:gd name="T17" fmla="*/ 45 h 63"/>
                  <a:gd name="T18" fmla="*/ 5 w 110"/>
                  <a:gd name="T19" fmla="*/ 47 h 63"/>
                  <a:gd name="T20" fmla="*/ 1 w 110"/>
                  <a:gd name="T21" fmla="*/ 50 h 63"/>
                  <a:gd name="T22" fmla="*/ 3 w 110"/>
                  <a:gd name="T23" fmla="*/ 55 h 63"/>
                  <a:gd name="T24" fmla="*/ 3 w 110"/>
                  <a:gd name="T25" fmla="*/ 56 h 63"/>
                  <a:gd name="T26" fmla="*/ 5 w 110"/>
                  <a:gd name="T27" fmla="*/ 55 h 63"/>
                  <a:gd name="T28" fmla="*/ 9 w 110"/>
                  <a:gd name="T29" fmla="*/ 56 h 63"/>
                  <a:gd name="T30" fmla="*/ 12 w 110"/>
                  <a:gd name="T31" fmla="*/ 58 h 63"/>
                  <a:gd name="T32" fmla="*/ 12 w 110"/>
                  <a:gd name="T33" fmla="*/ 51 h 63"/>
                  <a:gd name="T34" fmla="*/ 15 w 110"/>
                  <a:gd name="T35" fmla="*/ 57 h 63"/>
                  <a:gd name="T36" fmla="*/ 18 w 110"/>
                  <a:gd name="T37" fmla="*/ 61 h 63"/>
                  <a:gd name="T38" fmla="*/ 16 w 110"/>
                  <a:gd name="T39" fmla="*/ 54 h 63"/>
                  <a:gd name="T40" fmla="*/ 19 w 110"/>
                  <a:gd name="T41" fmla="*/ 59 h 63"/>
                  <a:gd name="T42" fmla="*/ 21 w 110"/>
                  <a:gd name="T43" fmla="*/ 60 h 63"/>
                  <a:gd name="T44" fmla="*/ 22 w 110"/>
                  <a:gd name="T45" fmla="*/ 60 h 63"/>
                  <a:gd name="T46" fmla="*/ 23 w 110"/>
                  <a:gd name="T47" fmla="*/ 60 h 63"/>
                  <a:gd name="T48" fmla="*/ 23 w 110"/>
                  <a:gd name="T49" fmla="*/ 55 h 63"/>
                  <a:gd name="T50" fmla="*/ 26 w 110"/>
                  <a:gd name="T51" fmla="*/ 58 h 63"/>
                  <a:gd name="T52" fmla="*/ 26 w 110"/>
                  <a:gd name="T53" fmla="*/ 54 h 63"/>
                  <a:gd name="T54" fmla="*/ 27 w 110"/>
                  <a:gd name="T55" fmla="*/ 54 h 63"/>
                  <a:gd name="T56" fmla="*/ 29 w 110"/>
                  <a:gd name="T57" fmla="*/ 54 h 63"/>
                  <a:gd name="T58" fmla="*/ 34 w 110"/>
                  <a:gd name="T59" fmla="*/ 51 h 63"/>
                  <a:gd name="T60" fmla="*/ 36 w 110"/>
                  <a:gd name="T61" fmla="*/ 51 h 63"/>
                  <a:gd name="T62" fmla="*/ 40 w 110"/>
                  <a:gd name="T63" fmla="*/ 49 h 63"/>
                  <a:gd name="T64" fmla="*/ 44 w 110"/>
                  <a:gd name="T65" fmla="*/ 47 h 63"/>
                  <a:gd name="T66" fmla="*/ 45 w 110"/>
                  <a:gd name="T67" fmla="*/ 45 h 63"/>
                  <a:gd name="T68" fmla="*/ 46 w 110"/>
                  <a:gd name="T69" fmla="*/ 45 h 63"/>
                  <a:gd name="T70" fmla="*/ 46 w 110"/>
                  <a:gd name="T71" fmla="*/ 42 h 63"/>
                  <a:gd name="T72" fmla="*/ 49 w 110"/>
                  <a:gd name="T73" fmla="*/ 42 h 63"/>
                  <a:gd name="T74" fmla="*/ 53 w 110"/>
                  <a:gd name="T75" fmla="*/ 42 h 63"/>
                  <a:gd name="T76" fmla="*/ 55 w 110"/>
                  <a:gd name="T77" fmla="*/ 39 h 63"/>
                  <a:gd name="T78" fmla="*/ 60 w 110"/>
                  <a:gd name="T79" fmla="*/ 39 h 63"/>
                  <a:gd name="T80" fmla="*/ 61 w 110"/>
                  <a:gd name="T81" fmla="*/ 38 h 63"/>
                  <a:gd name="T82" fmla="*/ 62 w 110"/>
                  <a:gd name="T83" fmla="*/ 38 h 63"/>
                  <a:gd name="T84" fmla="*/ 64 w 110"/>
                  <a:gd name="T85" fmla="*/ 40 h 63"/>
                  <a:gd name="T86" fmla="*/ 66 w 110"/>
                  <a:gd name="T87" fmla="*/ 35 h 63"/>
                  <a:gd name="T88" fmla="*/ 68 w 110"/>
                  <a:gd name="T89" fmla="*/ 30 h 63"/>
                  <a:gd name="T90" fmla="*/ 71 w 110"/>
                  <a:gd name="T91" fmla="*/ 31 h 63"/>
                  <a:gd name="T92" fmla="*/ 72 w 110"/>
                  <a:gd name="T93" fmla="*/ 26 h 63"/>
                  <a:gd name="T94" fmla="*/ 76 w 110"/>
                  <a:gd name="T95" fmla="*/ 26 h 63"/>
                  <a:gd name="T96" fmla="*/ 79 w 110"/>
                  <a:gd name="T97" fmla="*/ 24 h 63"/>
                  <a:gd name="T98" fmla="*/ 82 w 110"/>
                  <a:gd name="T99" fmla="*/ 23 h 63"/>
                  <a:gd name="T100" fmla="*/ 88 w 110"/>
                  <a:gd name="T101" fmla="*/ 20 h 63"/>
                  <a:gd name="T102" fmla="*/ 91 w 110"/>
                  <a:gd name="T103" fmla="*/ 16 h 63"/>
                  <a:gd name="T104" fmla="*/ 97 w 110"/>
                  <a:gd name="T105" fmla="*/ 13 h 63"/>
                  <a:gd name="T106" fmla="*/ 105 w 110"/>
                  <a:gd name="T10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63">
                    <a:moveTo>
                      <a:pt x="108" y="1"/>
                    </a:moveTo>
                    <a:cubicBezTo>
                      <a:pt x="106" y="4"/>
                      <a:pt x="103" y="2"/>
                      <a:pt x="100" y="0"/>
                    </a:cubicBezTo>
                    <a:cubicBezTo>
                      <a:pt x="99" y="1"/>
                      <a:pt x="98" y="2"/>
                      <a:pt x="97" y="1"/>
                    </a:cubicBezTo>
                    <a:cubicBezTo>
                      <a:pt x="94" y="3"/>
                      <a:pt x="88" y="0"/>
                      <a:pt x="85" y="3"/>
                    </a:cubicBezTo>
                    <a:cubicBezTo>
                      <a:pt x="86" y="4"/>
                      <a:pt x="86" y="5"/>
                      <a:pt x="86" y="5"/>
                    </a:cubicBezTo>
                    <a:cubicBezTo>
                      <a:pt x="86" y="5"/>
                      <a:pt x="86" y="5"/>
                      <a:pt x="86" y="5"/>
                    </a:cubicBezTo>
                    <a:cubicBezTo>
                      <a:pt x="86" y="6"/>
                      <a:pt x="86" y="6"/>
                      <a:pt x="86" y="6"/>
                    </a:cubicBezTo>
                    <a:cubicBezTo>
                      <a:pt x="86" y="7"/>
                      <a:pt x="85" y="5"/>
                      <a:pt x="85" y="5"/>
                    </a:cubicBezTo>
                    <a:cubicBezTo>
                      <a:pt x="84" y="5"/>
                      <a:pt x="83" y="6"/>
                      <a:pt x="82" y="6"/>
                    </a:cubicBezTo>
                    <a:cubicBezTo>
                      <a:pt x="82" y="8"/>
                      <a:pt x="81" y="7"/>
                      <a:pt x="82" y="9"/>
                    </a:cubicBezTo>
                    <a:cubicBezTo>
                      <a:pt x="81" y="8"/>
                      <a:pt x="81" y="8"/>
                      <a:pt x="81" y="8"/>
                    </a:cubicBezTo>
                    <a:cubicBezTo>
                      <a:pt x="81" y="10"/>
                      <a:pt x="81" y="10"/>
                      <a:pt x="79" y="7"/>
                    </a:cubicBezTo>
                    <a:cubicBezTo>
                      <a:pt x="75" y="7"/>
                      <a:pt x="72" y="10"/>
                      <a:pt x="68" y="11"/>
                    </a:cubicBezTo>
                    <a:cubicBezTo>
                      <a:pt x="65" y="13"/>
                      <a:pt x="63" y="16"/>
                      <a:pt x="60" y="19"/>
                    </a:cubicBezTo>
                    <a:cubicBezTo>
                      <a:pt x="60" y="22"/>
                      <a:pt x="59" y="21"/>
                      <a:pt x="60" y="24"/>
                    </a:cubicBezTo>
                    <a:cubicBezTo>
                      <a:pt x="59" y="23"/>
                      <a:pt x="59" y="23"/>
                      <a:pt x="59" y="23"/>
                    </a:cubicBezTo>
                    <a:cubicBezTo>
                      <a:pt x="59" y="24"/>
                      <a:pt x="59" y="23"/>
                      <a:pt x="57" y="22"/>
                    </a:cubicBezTo>
                    <a:cubicBezTo>
                      <a:pt x="58" y="23"/>
                      <a:pt x="57" y="22"/>
                      <a:pt x="58" y="24"/>
                    </a:cubicBezTo>
                    <a:cubicBezTo>
                      <a:pt x="59" y="26"/>
                      <a:pt x="57" y="22"/>
                      <a:pt x="57" y="23"/>
                    </a:cubicBezTo>
                    <a:cubicBezTo>
                      <a:pt x="56" y="22"/>
                      <a:pt x="57" y="24"/>
                      <a:pt x="57" y="23"/>
                    </a:cubicBezTo>
                    <a:cubicBezTo>
                      <a:pt x="57" y="26"/>
                      <a:pt x="56" y="22"/>
                      <a:pt x="55" y="21"/>
                    </a:cubicBezTo>
                    <a:cubicBezTo>
                      <a:pt x="53" y="22"/>
                      <a:pt x="53" y="25"/>
                      <a:pt x="51" y="25"/>
                    </a:cubicBezTo>
                    <a:cubicBezTo>
                      <a:pt x="51" y="24"/>
                      <a:pt x="51" y="26"/>
                      <a:pt x="51" y="26"/>
                    </a:cubicBezTo>
                    <a:cubicBezTo>
                      <a:pt x="50" y="23"/>
                      <a:pt x="51" y="27"/>
                      <a:pt x="50" y="26"/>
                    </a:cubicBezTo>
                    <a:cubicBezTo>
                      <a:pt x="50" y="25"/>
                      <a:pt x="50" y="25"/>
                      <a:pt x="50" y="25"/>
                    </a:cubicBezTo>
                    <a:cubicBezTo>
                      <a:pt x="49" y="24"/>
                      <a:pt x="49" y="26"/>
                      <a:pt x="48" y="25"/>
                    </a:cubicBezTo>
                    <a:cubicBezTo>
                      <a:pt x="48" y="26"/>
                      <a:pt x="46" y="24"/>
                      <a:pt x="46" y="26"/>
                    </a:cubicBezTo>
                    <a:cubicBezTo>
                      <a:pt x="46" y="24"/>
                      <a:pt x="46" y="25"/>
                      <a:pt x="45" y="24"/>
                    </a:cubicBezTo>
                    <a:cubicBezTo>
                      <a:pt x="46" y="28"/>
                      <a:pt x="44" y="24"/>
                      <a:pt x="44" y="26"/>
                    </a:cubicBezTo>
                    <a:cubicBezTo>
                      <a:pt x="44" y="26"/>
                      <a:pt x="44" y="26"/>
                      <a:pt x="44" y="26"/>
                    </a:cubicBezTo>
                    <a:cubicBezTo>
                      <a:pt x="42" y="26"/>
                      <a:pt x="40" y="26"/>
                      <a:pt x="39" y="29"/>
                    </a:cubicBezTo>
                    <a:cubicBezTo>
                      <a:pt x="39" y="29"/>
                      <a:pt x="36" y="27"/>
                      <a:pt x="36" y="29"/>
                    </a:cubicBezTo>
                    <a:cubicBezTo>
                      <a:pt x="36" y="30"/>
                      <a:pt x="36" y="30"/>
                      <a:pt x="36" y="30"/>
                    </a:cubicBezTo>
                    <a:cubicBezTo>
                      <a:pt x="36" y="30"/>
                      <a:pt x="36" y="29"/>
                      <a:pt x="36" y="29"/>
                    </a:cubicBezTo>
                    <a:cubicBezTo>
                      <a:pt x="36" y="30"/>
                      <a:pt x="34" y="29"/>
                      <a:pt x="34" y="29"/>
                    </a:cubicBezTo>
                    <a:cubicBezTo>
                      <a:pt x="34" y="30"/>
                      <a:pt x="34" y="30"/>
                      <a:pt x="34" y="31"/>
                    </a:cubicBezTo>
                    <a:cubicBezTo>
                      <a:pt x="32" y="29"/>
                      <a:pt x="33" y="33"/>
                      <a:pt x="31" y="31"/>
                    </a:cubicBezTo>
                    <a:cubicBezTo>
                      <a:pt x="32" y="34"/>
                      <a:pt x="32" y="33"/>
                      <a:pt x="32" y="34"/>
                    </a:cubicBezTo>
                    <a:cubicBezTo>
                      <a:pt x="32" y="33"/>
                      <a:pt x="31" y="33"/>
                      <a:pt x="31" y="32"/>
                    </a:cubicBezTo>
                    <a:cubicBezTo>
                      <a:pt x="31" y="32"/>
                      <a:pt x="30" y="33"/>
                      <a:pt x="30" y="32"/>
                    </a:cubicBezTo>
                    <a:cubicBezTo>
                      <a:pt x="29" y="32"/>
                      <a:pt x="30" y="34"/>
                      <a:pt x="29" y="34"/>
                    </a:cubicBezTo>
                    <a:cubicBezTo>
                      <a:pt x="28" y="32"/>
                      <a:pt x="28" y="34"/>
                      <a:pt x="28" y="33"/>
                    </a:cubicBezTo>
                    <a:cubicBezTo>
                      <a:pt x="28" y="35"/>
                      <a:pt x="28" y="37"/>
                      <a:pt x="28" y="36"/>
                    </a:cubicBezTo>
                    <a:cubicBezTo>
                      <a:pt x="27" y="33"/>
                      <a:pt x="27" y="33"/>
                      <a:pt x="27" y="33"/>
                    </a:cubicBezTo>
                    <a:cubicBezTo>
                      <a:pt x="26" y="35"/>
                      <a:pt x="24" y="32"/>
                      <a:pt x="23" y="36"/>
                    </a:cubicBezTo>
                    <a:cubicBezTo>
                      <a:pt x="23" y="35"/>
                      <a:pt x="23" y="35"/>
                      <a:pt x="23" y="35"/>
                    </a:cubicBezTo>
                    <a:cubicBezTo>
                      <a:pt x="22" y="37"/>
                      <a:pt x="20" y="36"/>
                      <a:pt x="19" y="39"/>
                    </a:cubicBezTo>
                    <a:cubicBezTo>
                      <a:pt x="18" y="38"/>
                      <a:pt x="18" y="38"/>
                      <a:pt x="17" y="38"/>
                    </a:cubicBezTo>
                    <a:cubicBezTo>
                      <a:pt x="17" y="40"/>
                      <a:pt x="17" y="40"/>
                      <a:pt x="17" y="42"/>
                    </a:cubicBezTo>
                    <a:cubicBezTo>
                      <a:pt x="17" y="42"/>
                      <a:pt x="16" y="41"/>
                      <a:pt x="16" y="40"/>
                    </a:cubicBezTo>
                    <a:cubicBezTo>
                      <a:pt x="15" y="40"/>
                      <a:pt x="14" y="38"/>
                      <a:pt x="14" y="41"/>
                    </a:cubicBezTo>
                    <a:cubicBezTo>
                      <a:pt x="14" y="39"/>
                      <a:pt x="14" y="39"/>
                      <a:pt x="14" y="39"/>
                    </a:cubicBezTo>
                    <a:cubicBezTo>
                      <a:pt x="14" y="41"/>
                      <a:pt x="13" y="43"/>
                      <a:pt x="12" y="42"/>
                    </a:cubicBezTo>
                    <a:cubicBezTo>
                      <a:pt x="13" y="43"/>
                      <a:pt x="12" y="44"/>
                      <a:pt x="13" y="45"/>
                    </a:cubicBezTo>
                    <a:cubicBezTo>
                      <a:pt x="13" y="45"/>
                      <a:pt x="12" y="43"/>
                      <a:pt x="12" y="44"/>
                    </a:cubicBezTo>
                    <a:cubicBezTo>
                      <a:pt x="12" y="42"/>
                      <a:pt x="12" y="42"/>
                      <a:pt x="12" y="42"/>
                    </a:cubicBezTo>
                    <a:cubicBezTo>
                      <a:pt x="10" y="43"/>
                      <a:pt x="9" y="44"/>
                      <a:pt x="8" y="46"/>
                    </a:cubicBezTo>
                    <a:cubicBezTo>
                      <a:pt x="7" y="44"/>
                      <a:pt x="7" y="46"/>
                      <a:pt x="6" y="45"/>
                    </a:cubicBezTo>
                    <a:cubicBezTo>
                      <a:pt x="6" y="47"/>
                      <a:pt x="4" y="46"/>
                      <a:pt x="6" y="48"/>
                    </a:cubicBezTo>
                    <a:cubicBezTo>
                      <a:pt x="5" y="47"/>
                      <a:pt x="5" y="47"/>
                      <a:pt x="5" y="47"/>
                    </a:cubicBezTo>
                    <a:cubicBezTo>
                      <a:pt x="4" y="47"/>
                      <a:pt x="4" y="48"/>
                      <a:pt x="2" y="48"/>
                    </a:cubicBezTo>
                    <a:cubicBezTo>
                      <a:pt x="2" y="48"/>
                      <a:pt x="3" y="50"/>
                      <a:pt x="3" y="51"/>
                    </a:cubicBezTo>
                    <a:cubicBezTo>
                      <a:pt x="2" y="50"/>
                      <a:pt x="2" y="50"/>
                      <a:pt x="2" y="50"/>
                    </a:cubicBezTo>
                    <a:cubicBezTo>
                      <a:pt x="2" y="51"/>
                      <a:pt x="4" y="52"/>
                      <a:pt x="5" y="53"/>
                    </a:cubicBezTo>
                    <a:cubicBezTo>
                      <a:pt x="4" y="53"/>
                      <a:pt x="4" y="54"/>
                      <a:pt x="4" y="53"/>
                    </a:cubicBezTo>
                    <a:cubicBezTo>
                      <a:pt x="3" y="52"/>
                      <a:pt x="2" y="51"/>
                      <a:pt x="1" y="50"/>
                    </a:cubicBezTo>
                    <a:cubicBezTo>
                      <a:pt x="0" y="50"/>
                      <a:pt x="2" y="53"/>
                      <a:pt x="1" y="51"/>
                    </a:cubicBezTo>
                    <a:cubicBezTo>
                      <a:pt x="0" y="51"/>
                      <a:pt x="0" y="52"/>
                      <a:pt x="1" y="53"/>
                    </a:cubicBezTo>
                    <a:cubicBezTo>
                      <a:pt x="1" y="53"/>
                      <a:pt x="0" y="53"/>
                      <a:pt x="0" y="52"/>
                    </a:cubicBezTo>
                    <a:cubicBezTo>
                      <a:pt x="0" y="52"/>
                      <a:pt x="0" y="53"/>
                      <a:pt x="0" y="53"/>
                    </a:cubicBezTo>
                    <a:cubicBezTo>
                      <a:pt x="0" y="53"/>
                      <a:pt x="0" y="53"/>
                      <a:pt x="0" y="53"/>
                    </a:cubicBezTo>
                    <a:cubicBezTo>
                      <a:pt x="1" y="54"/>
                      <a:pt x="1" y="54"/>
                      <a:pt x="3" y="55"/>
                    </a:cubicBezTo>
                    <a:cubicBezTo>
                      <a:pt x="3" y="55"/>
                      <a:pt x="2" y="55"/>
                      <a:pt x="3" y="55"/>
                    </a:cubicBezTo>
                    <a:cubicBezTo>
                      <a:pt x="4" y="56"/>
                      <a:pt x="4" y="56"/>
                      <a:pt x="3" y="56"/>
                    </a:cubicBezTo>
                    <a:cubicBezTo>
                      <a:pt x="1" y="55"/>
                      <a:pt x="1" y="54"/>
                      <a:pt x="0" y="54"/>
                    </a:cubicBezTo>
                    <a:cubicBezTo>
                      <a:pt x="2" y="56"/>
                      <a:pt x="2" y="56"/>
                      <a:pt x="2" y="56"/>
                    </a:cubicBezTo>
                    <a:cubicBezTo>
                      <a:pt x="2" y="56"/>
                      <a:pt x="3" y="56"/>
                      <a:pt x="4" y="57"/>
                    </a:cubicBezTo>
                    <a:cubicBezTo>
                      <a:pt x="3" y="56"/>
                      <a:pt x="3" y="56"/>
                      <a:pt x="3" y="56"/>
                    </a:cubicBezTo>
                    <a:cubicBezTo>
                      <a:pt x="4" y="57"/>
                      <a:pt x="4" y="57"/>
                      <a:pt x="4" y="57"/>
                    </a:cubicBezTo>
                    <a:cubicBezTo>
                      <a:pt x="4" y="56"/>
                      <a:pt x="6" y="57"/>
                      <a:pt x="5" y="56"/>
                    </a:cubicBezTo>
                    <a:cubicBezTo>
                      <a:pt x="4" y="55"/>
                      <a:pt x="4" y="55"/>
                      <a:pt x="4" y="55"/>
                    </a:cubicBezTo>
                    <a:cubicBezTo>
                      <a:pt x="4" y="55"/>
                      <a:pt x="3" y="53"/>
                      <a:pt x="4" y="54"/>
                    </a:cubicBezTo>
                    <a:cubicBezTo>
                      <a:pt x="6" y="56"/>
                      <a:pt x="6" y="56"/>
                      <a:pt x="6" y="56"/>
                    </a:cubicBezTo>
                    <a:cubicBezTo>
                      <a:pt x="6" y="56"/>
                      <a:pt x="5" y="55"/>
                      <a:pt x="5" y="55"/>
                    </a:cubicBezTo>
                    <a:cubicBezTo>
                      <a:pt x="7" y="57"/>
                      <a:pt x="7" y="57"/>
                      <a:pt x="7" y="57"/>
                    </a:cubicBezTo>
                    <a:cubicBezTo>
                      <a:pt x="5" y="55"/>
                      <a:pt x="7" y="56"/>
                      <a:pt x="7" y="55"/>
                    </a:cubicBezTo>
                    <a:cubicBezTo>
                      <a:pt x="7" y="56"/>
                      <a:pt x="7" y="56"/>
                      <a:pt x="7" y="56"/>
                    </a:cubicBezTo>
                    <a:cubicBezTo>
                      <a:pt x="8" y="56"/>
                      <a:pt x="6" y="55"/>
                      <a:pt x="6" y="54"/>
                    </a:cubicBezTo>
                    <a:cubicBezTo>
                      <a:pt x="6" y="55"/>
                      <a:pt x="8" y="56"/>
                      <a:pt x="9" y="57"/>
                    </a:cubicBezTo>
                    <a:cubicBezTo>
                      <a:pt x="9" y="57"/>
                      <a:pt x="8" y="55"/>
                      <a:pt x="9" y="56"/>
                    </a:cubicBezTo>
                    <a:cubicBezTo>
                      <a:pt x="9" y="56"/>
                      <a:pt x="9" y="55"/>
                      <a:pt x="9" y="53"/>
                    </a:cubicBezTo>
                    <a:cubicBezTo>
                      <a:pt x="9" y="53"/>
                      <a:pt x="10" y="56"/>
                      <a:pt x="10" y="55"/>
                    </a:cubicBezTo>
                    <a:cubicBezTo>
                      <a:pt x="11" y="56"/>
                      <a:pt x="12" y="58"/>
                      <a:pt x="12" y="59"/>
                    </a:cubicBezTo>
                    <a:cubicBezTo>
                      <a:pt x="13" y="59"/>
                      <a:pt x="14" y="60"/>
                      <a:pt x="13" y="60"/>
                    </a:cubicBezTo>
                    <a:cubicBezTo>
                      <a:pt x="13" y="60"/>
                      <a:pt x="14" y="61"/>
                      <a:pt x="14" y="61"/>
                    </a:cubicBezTo>
                    <a:cubicBezTo>
                      <a:pt x="14" y="60"/>
                      <a:pt x="12" y="58"/>
                      <a:pt x="12" y="58"/>
                    </a:cubicBezTo>
                    <a:cubicBezTo>
                      <a:pt x="11" y="56"/>
                      <a:pt x="12" y="57"/>
                      <a:pt x="11" y="55"/>
                    </a:cubicBezTo>
                    <a:cubicBezTo>
                      <a:pt x="11" y="55"/>
                      <a:pt x="12" y="55"/>
                      <a:pt x="12" y="55"/>
                    </a:cubicBezTo>
                    <a:cubicBezTo>
                      <a:pt x="12" y="55"/>
                      <a:pt x="13" y="56"/>
                      <a:pt x="14" y="57"/>
                    </a:cubicBezTo>
                    <a:cubicBezTo>
                      <a:pt x="13" y="56"/>
                      <a:pt x="13" y="55"/>
                      <a:pt x="14" y="55"/>
                    </a:cubicBezTo>
                    <a:cubicBezTo>
                      <a:pt x="13" y="53"/>
                      <a:pt x="13" y="53"/>
                      <a:pt x="12" y="52"/>
                    </a:cubicBezTo>
                    <a:cubicBezTo>
                      <a:pt x="12" y="51"/>
                      <a:pt x="12" y="51"/>
                      <a:pt x="12" y="51"/>
                    </a:cubicBezTo>
                    <a:cubicBezTo>
                      <a:pt x="13" y="52"/>
                      <a:pt x="14" y="55"/>
                      <a:pt x="14" y="55"/>
                    </a:cubicBezTo>
                    <a:cubicBezTo>
                      <a:pt x="15" y="57"/>
                      <a:pt x="14" y="55"/>
                      <a:pt x="15" y="57"/>
                    </a:cubicBezTo>
                    <a:cubicBezTo>
                      <a:pt x="16" y="59"/>
                      <a:pt x="15" y="60"/>
                      <a:pt x="14" y="58"/>
                    </a:cubicBezTo>
                    <a:cubicBezTo>
                      <a:pt x="15" y="61"/>
                      <a:pt x="15" y="59"/>
                      <a:pt x="16" y="61"/>
                    </a:cubicBezTo>
                    <a:cubicBezTo>
                      <a:pt x="16" y="61"/>
                      <a:pt x="15" y="59"/>
                      <a:pt x="16" y="59"/>
                    </a:cubicBezTo>
                    <a:cubicBezTo>
                      <a:pt x="15" y="58"/>
                      <a:pt x="15" y="58"/>
                      <a:pt x="15" y="57"/>
                    </a:cubicBezTo>
                    <a:cubicBezTo>
                      <a:pt x="14" y="54"/>
                      <a:pt x="16" y="58"/>
                      <a:pt x="16" y="58"/>
                    </a:cubicBezTo>
                    <a:cubicBezTo>
                      <a:pt x="16" y="59"/>
                      <a:pt x="16" y="59"/>
                      <a:pt x="16" y="59"/>
                    </a:cubicBezTo>
                    <a:cubicBezTo>
                      <a:pt x="17" y="60"/>
                      <a:pt x="16" y="58"/>
                      <a:pt x="17" y="58"/>
                    </a:cubicBezTo>
                    <a:cubicBezTo>
                      <a:pt x="18" y="61"/>
                      <a:pt x="16" y="58"/>
                      <a:pt x="17" y="60"/>
                    </a:cubicBezTo>
                    <a:cubicBezTo>
                      <a:pt x="18" y="62"/>
                      <a:pt x="18" y="62"/>
                      <a:pt x="18" y="62"/>
                    </a:cubicBezTo>
                    <a:cubicBezTo>
                      <a:pt x="19" y="63"/>
                      <a:pt x="17" y="60"/>
                      <a:pt x="18" y="61"/>
                    </a:cubicBezTo>
                    <a:cubicBezTo>
                      <a:pt x="18" y="62"/>
                      <a:pt x="18" y="62"/>
                      <a:pt x="18" y="62"/>
                    </a:cubicBezTo>
                    <a:cubicBezTo>
                      <a:pt x="18" y="61"/>
                      <a:pt x="18" y="61"/>
                      <a:pt x="18" y="61"/>
                    </a:cubicBezTo>
                    <a:cubicBezTo>
                      <a:pt x="18" y="60"/>
                      <a:pt x="17" y="58"/>
                      <a:pt x="17" y="58"/>
                    </a:cubicBezTo>
                    <a:cubicBezTo>
                      <a:pt x="16" y="55"/>
                      <a:pt x="17" y="58"/>
                      <a:pt x="17" y="57"/>
                    </a:cubicBezTo>
                    <a:cubicBezTo>
                      <a:pt x="16" y="55"/>
                      <a:pt x="17" y="57"/>
                      <a:pt x="16" y="56"/>
                    </a:cubicBezTo>
                    <a:cubicBezTo>
                      <a:pt x="16" y="54"/>
                      <a:pt x="16" y="54"/>
                      <a:pt x="16" y="54"/>
                    </a:cubicBezTo>
                    <a:cubicBezTo>
                      <a:pt x="16" y="54"/>
                      <a:pt x="17" y="55"/>
                      <a:pt x="17" y="57"/>
                    </a:cubicBezTo>
                    <a:cubicBezTo>
                      <a:pt x="17" y="57"/>
                      <a:pt x="17" y="57"/>
                      <a:pt x="17" y="56"/>
                    </a:cubicBezTo>
                    <a:cubicBezTo>
                      <a:pt x="17" y="58"/>
                      <a:pt x="18" y="60"/>
                      <a:pt x="19" y="61"/>
                    </a:cubicBezTo>
                    <a:cubicBezTo>
                      <a:pt x="19" y="62"/>
                      <a:pt x="18" y="60"/>
                      <a:pt x="18" y="59"/>
                    </a:cubicBezTo>
                    <a:cubicBezTo>
                      <a:pt x="18" y="59"/>
                      <a:pt x="18" y="57"/>
                      <a:pt x="18" y="57"/>
                    </a:cubicBezTo>
                    <a:cubicBezTo>
                      <a:pt x="16" y="52"/>
                      <a:pt x="19" y="60"/>
                      <a:pt x="19" y="59"/>
                    </a:cubicBezTo>
                    <a:cubicBezTo>
                      <a:pt x="18" y="56"/>
                      <a:pt x="18" y="55"/>
                      <a:pt x="17" y="52"/>
                    </a:cubicBezTo>
                    <a:cubicBezTo>
                      <a:pt x="17" y="51"/>
                      <a:pt x="17" y="50"/>
                      <a:pt x="17" y="51"/>
                    </a:cubicBezTo>
                    <a:cubicBezTo>
                      <a:pt x="18" y="53"/>
                      <a:pt x="18" y="52"/>
                      <a:pt x="18" y="54"/>
                    </a:cubicBezTo>
                    <a:cubicBezTo>
                      <a:pt x="18" y="54"/>
                      <a:pt x="18" y="54"/>
                      <a:pt x="18" y="54"/>
                    </a:cubicBezTo>
                    <a:cubicBezTo>
                      <a:pt x="19" y="56"/>
                      <a:pt x="19" y="56"/>
                      <a:pt x="19" y="56"/>
                    </a:cubicBezTo>
                    <a:cubicBezTo>
                      <a:pt x="21" y="60"/>
                      <a:pt x="21" y="60"/>
                      <a:pt x="21" y="60"/>
                    </a:cubicBezTo>
                    <a:cubicBezTo>
                      <a:pt x="21" y="59"/>
                      <a:pt x="20" y="58"/>
                      <a:pt x="20" y="57"/>
                    </a:cubicBezTo>
                    <a:cubicBezTo>
                      <a:pt x="20" y="58"/>
                      <a:pt x="21" y="59"/>
                      <a:pt x="21" y="59"/>
                    </a:cubicBezTo>
                    <a:cubicBezTo>
                      <a:pt x="20" y="59"/>
                      <a:pt x="20" y="56"/>
                      <a:pt x="20" y="56"/>
                    </a:cubicBezTo>
                    <a:cubicBezTo>
                      <a:pt x="20" y="56"/>
                      <a:pt x="21" y="58"/>
                      <a:pt x="21" y="58"/>
                    </a:cubicBezTo>
                    <a:cubicBezTo>
                      <a:pt x="22" y="60"/>
                      <a:pt x="22" y="60"/>
                      <a:pt x="22" y="60"/>
                    </a:cubicBezTo>
                    <a:cubicBezTo>
                      <a:pt x="21" y="58"/>
                      <a:pt x="22" y="61"/>
                      <a:pt x="22" y="60"/>
                    </a:cubicBezTo>
                    <a:cubicBezTo>
                      <a:pt x="22" y="59"/>
                      <a:pt x="21" y="57"/>
                      <a:pt x="21" y="56"/>
                    </a:cubicBezTo>
                    <a:cubicBezTo>
                      <a:pt x="21" y="55"/>
                      <a:pt x="22" y="56"/>
                      <a:pt x="22" y="56"/>
                    </a:cubicBezTo>
                    <a:cubicBezTo>
                      <a:pt x="22" y="57"/>
                      <a:pt x="22" y="57"/>
                      <a:pt x="22" y="57"/>
                    </a:cubicBezTo>
                    <a:cubicBezTo>
                      <a:pt x="22" y="57"/>
                      <a:pt x="23" y="61"/>
                      <a:pt x="23" y="60"/>
                    </a:cubicBezTo>
                    <a:cubicBezTo>
                      <a:pt x="22" y="58"/>
                      <a:pt x="22" y="58"/>
                      <a:pt x="22" y="58"/>
                    </a:cubicBezTo>
                    <a:cubicBezTo>
                      <a:pt x="23" y="58"/>
                      <a:pt x="23" y="59"/>
                      <a:pt x="23" y="60"/>
                    </a:cubicBezTo>
                    <a:cubicBezTo>
                      <a:pt x="23" y="58"/>
                      <a:pt x="23" y="59"/>
                      <a:pt x="23" y="58"/>
                    </a:cubicBezTo>
                    <a:cubicBezTo>
                      <a:pt x="23" y="59"/>
                      <a:pt x="23" y="59"/>
                      <a:pt x="23" y="59"/>
                    </a:cubicBezTo>
                    <a:cubicBezTo>
                      <a:pt x="23" y="58"/>
                      <a:pt x="23" y="56"/>
                      <a:pt x="24" y="58"/>
                    </a:cubicBezTo>
                    <a:cubicBezTo>
                      <a:pt x="23" y="56"/>
                      <a:pt x="23" y="58"/>
                      <a:pt x="23" y="57"/>
                    </a:cubicBezTo>
                    <a:cubicBezTo>
                      <a:pt x="22" y="55"/>
                      <a:pt x="22" y="55"/>
                      <a:pt x="22" y="55"/>
                    </a:cubicBezTo>
                    <a:cubicBezTo>
                      <a:pt x="23" y="58"/>
                      <a:pt x="23" y="55"/>
                      <a:pt x="23" y="55"/>
                    </a:cubicBezTo>
                    <a:cubicBezTo>
                      <a:pt x="24" y="56"/>
                      <a:pt x="24" y="56"/>
                      <a:pt x="24" y="57"/>
                    </a:cubicBezTo>
                    <a:cubicBezTo>
                      <a:pt x="24" y="55"/>
                      <a:pt x="24" y="55"/>
                      <a:pt x="24" y="55"/>
                    </a:cubicBezTo>
                    <a:cubicBezTo>
                      <a:pt x="25" y="59"/>
                      <a:pt x="24" y="54"/>
                      <a:pt x="24" y="55"/>
                    </a:cubicBezTo>
                    <a:cubicBezTo>
                      <a:pt x="25" y="56"/>
                      <a:pt x="25" y="58"/>
                      <a:pt x="25" y="58"/>
                    </a:cubicBezTo>
                    <a:cubicBezTo>
                      <a:pt x="24" y="56"/>
                      <a:pt x="25" y="55"/>
                      <a:pt x="24" y="53"/>
                    </a:cubicBezTo>
                    <a:cubicBezTo>
                      <a:pt x="25" y="54"/>
                      <a:pt x="25" y="56"/>
                      <a:pt x="26" y="58"/>
                    </a:cubicBezTo>
                    <a:cubicBezTo>
                      <a:pt x="25" y="56"/>
                      <a:pt x="26" y="59"/>
                      <a:pt x="26" y="57"/>
                    </a:cubicBezTo>
                    <a:cubicBezTo>
                      <a:pt x="25" y="56"/>
                      <a:pt x="25" y="55"/>
                      <a:pt x="25" y="54"/>
                    </a:cubicBezTo>
                    <a:cubicBezTo>
                      <a:pt x="26" y="54"/>
                      <a:pt x="25" y="55"/>
                      <a:pt x="26" y="56"/>
                    </a:cubicBezTo>
                    <a:cubicBezTo>
                      <a:pt x="26" y="56"/>
                      <a:pt x="26" y="54"/>
                      <a:pt x="25" y="53"/>
                    </a:cubicBezTo>
                    <a:cubicBezTo>
                      <a:pt x="26" y="53"/>
                      <a:pt x="25" y="51"/>
                      <a:pt x="26" y="52"/>
                    </a:cubicBezTo>
                    <a:cubicBezTo>
                      <a:pt x="26" y="54"/>
                      <a:pt x="26" y="53"/>
                      <a:pt x="26" y="54"/>
                    </a:cubicBezTo>
                    <a:cubicBezTo>
                      <a:pt x="27" y="54"/>
                      <a:pt x="25" y="50"/>
                      <a:pt x="26" y="50"/>
                    </a:cubicBezTo>
                    <a:cubicBezTo>
                      <a:pt x="25" y="49"/>
                      <a:pt x="25" y="46"/>
                      <a:pt x="25" y="45"/>
                    </a:cubicBezTo>
                    <a:cubicBezTo>
                      <a:pt x="25" y="45"/>
                      <a:pt x="25" y="46"/>
                      <a:pt x="25" y="48"/>
                    </a:cubicBezTo>
                    <a:cubicBezTo>
                      <a:pt x="25" y="48"/>
                      <a:pt x="25" y="48"/>
                      <a:pt x="25" y="48"/>
                    </a:cubicBezTo>
                    <a:cubicBezTo>
                      <a:pt x="27" y="50"/>
                      <a:pt x="26" y="52"/>
                      <a:pt x="27" y="55"/>
                    </a:cubicBezTo>
                    <a:cubicBezTo>
                      <a:pt x="27" y="54"/>
                      <a:pt x="27" y="54"/>
                      <a:pt x="27" y="54"/>
                    </a:cubicBezTo>
                    <a:cubicBezTo>
                      <a:pt x="28" y="57"/>
                      <a:pt x="28" y="57"/>
                      <a:pt x="28" y="57"/>
                    </a:cubicBezTo>
                    <a:cubicBezTo>
                      <a:pt x="27" y="55"/>
                      <a:pt x="28" y="56"/>
                      <a:pt x="28" y="55"/>
                    </a:cubicBezTo>
                    <a:cubicBezTo>
                      <a:pt x="28" y="54"/>
                      <a:pt x="28" y="56"/>
                      <a:pt x="28" y="55"/>
                    </a:cubicBezTo>
                    <a:cubicBezTo>
                      <a:pt x="28" y="54"/>
                      <a:pt x="27" y="51"/>
                      <a:pt x="28" y="52"/>
                    </a:cubicBezTo>
                    <a:cubicBezTo>
                      <a:pt x="29" y="55"/>
                      <a:pt x="29" y="55"/>
                      <a:pt x="29" y="55"/>
                    </a:cubicBezTo>
                    <a:cubicBezTo>
                      <a:pt x="29" y="56"/>
                      <a:pt x="28" y="53"/>
                      <a:pt x="29" y="54"/>
                    </a:cubicBezTo>
                    <a:cubicBezTo>
                      <a:pt x="29" y="55"/>
                      <a:pt x="29" y="55"/>
                      <a:pt x="29" y="55"/>
                    </a:cubicBezTo>
                    <a:cubicBezTo>
                      <a:pt x="30" y="55"/>
                      <a:pt x="32" y="55"/>
                      <a:pt x="31" y="51"/>
                    </a:cubicBezTo>
                    <a:cubicBezTo>
                      <a:pt x="32" y="52"/>
                      <a:pt x="32" y="52"/>
                      <a:pt x="33" y="53"/>
                    </a:cubicBezTo>
                    <a:cubicBezTo>
                      <a:pt x="33" y="53"/>
                      <a:pt x="33" y="51"/>
                      <a:pt x="33" y="51"/>
                    </a:cubicBezTo>
                    <a:cubicBezTo>
                      <a:pt x="34" y="53"/>
                      <a:pt x="34" y="53"/>
                      <a:pt x="34" y="53"/>
                    </a:cubicBezTo>
                    <a:cubicBezTo>
                      <a:pt x="34" y="54"/>
                      <a:pt x="34" y="52"/>
                      <a:pt x="34" y="51"/>
                    </a:cubicBezTo>
                    <a:cubicBezTo>
                      <a:pt x="35" y="52"/>
                      <a:pt x="35" y="52"/>
                      <a:pt x="35" y="52"/>
                    </a:cubicBezTo>
                    <a:cubicBezTo>
                      <a:pt x="35" y="54"/>
                      <a:pt x="35" y="51"/>
                      <a:pt x="35" y="51"/>
                    </a:cubicBezTo>
                    <a:cubicBezTo>
                      <a:pt x="35" y="52"/>
                      <a:pt x="35" y="52"/>
                      <a:pt x="35" y="52"/>
                    </a:cubicBezTo>
                    <a:cubicBezTo>
                      <a:pt x="35" y="51"/>
                      <a:pt x="35" y="51"/>
                      <a:pt x="35" y="51"/>
                    </a:cubicBezTo>
                    <a:cubicBezTo>
                      <a:pt x="35" y="50"/>
                      <a:pt x="35" y="50"/>
                      <a:pt x="36" y="52"/>
                    </a:cubicBezTo>
                    <a:cubicBezTo>
                      <a:pt x="36" y="51"/>
                      <a:pt x="36" y="51"/>
                      <a:pt x="36" y="51"/>
                    </a:cubicBezTo>
                    <a:cubicBezTo>
                      <a:pt x="37" y="52"/>
                      <a:pt x="37" y="52"/>
                      <a:pt x="38" y="51"/>
                    </a:cubicBezTo>
                    <a:cubicBezTo>
                      <a:pt x="37" y="51"/>
                      <a:pt x="37" y="50"/>
                      <a:pt x="37" y="49"/>
                    </a:cubicBezTo>
                    <a:cubicBezTo>
                      <a:pt x="36" y="46"/>
                      <a:pt x="37" y="49"/>
                      <a:pt x="37" y="47"/>
                    </a:cubicBezTo>
                    <a:cubicBezTo>
                      <a:pt x="37" y="48"/>
                      <a:pt x="38" y="49"/>
                      <a:pt x="38" y="50"/>
                    </a:cubicBezTo>
                    <a:cubicBezTo>
                      <a:pt x="39" y="52"/>
                      <a:pt x="39" y="50"/>
                      <a:pt x="40" y="50"/>
                    </a:cubicBezTo>
                    <a:cubicBezTo>
                      <a:pt x="40" y="49"/>
                      <a:pt x="40" y="49"/>
                      <a:pt x="40" y="49"/>
                    </a:cubicBezTo>
                    <a:cubicBezTo>
                      <a:pt x="42" y="51"/>
                      <a:pt x="41" y="48"/>
                      <a:pt x="42" y="49"/>
                    </a:cubicBezTo>
                    <a:cubicBezTo>
                      <a:pt x="42" y="48"/>
                      <a:pt x="41" y="45"/>
                      <a:pt x="41" y="45"/>
                    </a:cubicBezTo>
                    <a:cubicBezTo>
                      <a:pt x="41" y="43"/>
                      <a:pt x="42" y="47"/>
                      <a:pt x="43" y="48"/>
                    </a:cubicBezTo>
                    <a:cubicBezTo>
                      <a:pt x="43" y="48"/>
                      <a:pt x="43" y="47"/>
                      <a:pt x="43" y="47"/>
                    </a:cubicBezTo>
                    <a:cubicBezTo>
                      <a:pt x="43" y="48"/>
                      <a:pt x="43" y="48"/>
                      <a:pt x="43" y="48"/>
                    </a:cubicBezTo>
                    <a:cubicBezTo>
                      <a:pt x="43" y="47"/>
                      <a:pt x="43" y="46"/>
                      <a:pt x="44" y="47"/>
                    </a:cubicBezTo>
                    <a:cubicBezTo>
                      <a:pt x="44" y="47"/>
                      <a:pt x="44" y="47"/>
                      <a:pt x="44" y="47"/>
                    </a:cubicBezTo>
                    <a:cubicBezTo>
                      <a:pt x="44" y="47"/>
                      <a:pt x="45" y="48"/>
                      <a:pt x="45" y="48"/>
                    </a:cubicBezTo>
                    <a:cubicBezTo>
                      <a:pt x="44" y="46"/>
                      <a:pt x="45" y="47"/>
                      <a:pt x="45" y="45"/>
                    </a:cubicBezTo>
                    <a:cubicBezTo>
                      <a:pt x="45" y="46"/>
                      <a:pt x="45" y="46"/>
                      <a:pt x="45" y="46"/>
                    </a:cubicBezTo>
                    <a:cubicBezTo>
                      <a:pt x="45" y="44"/>
                      <a:pt x="45" y="44"/>
                      <a:pt x="45" y="44"/>
                    </a:cubicBezTo>
                    <a:cubicBezTo>
                      <a:pt x="45" y="45"/>
                      <a:pt x="45" y="45"/>
                      <a:pt x="45" y="45"/>
                    </a:cubicBezTo>
                    <a:cubicBezTo>
                      <a:pt x="46" y="47"/>
                      <a:pt x="46" y="47"/>
                      <a:pt x="46" y="47"/>
                    </a:cubicBezTo>
                    <a:cubicBezTo>
                      <a:pt x="46" y="48"/>
                      <a:pt x="45" y="45"/>
                      <a:pt x="45" y="45"/>
                    </a:cubicBezTo>
                    <a:cubicBezTo>
                      <a:pt x="45" y="43"/>
                      <a:pt x="46" y="45"/>
                      <a:pt x="46" y="45"/>
                    </a:cubicBezTo>
                    <a:cubicBezTo>
                      <a:pt x="46" y="46"/>
                      <a:pt x="46" y="45"/>
                      <a:pt x="46" y="45"/>
                    </a:cubicBezTo>
                    <a:cubicBezTo>
                      <a:pt x="46" y="47"/>
                      <a:pt x="46" y="46"/>
                      <a:pt x="46" y="47"/>
                    </a:cubicBezTo>
                    <a:cubicBezTo>
                      <a:pt x="46" y="47"/>
                      <a:pt x="46" y="45"/>
                      <a:pt x="46" y="45"/>
                    </a:cubicBezTo>
                    <a:cubicBezTo>
                      <a:pt x="46" y="45"/>
                      <a:pt x="47" y="45"/>
                      <a:pt x="47" y="46"/>
                    </a:cubicBezTo>
                    <a:cubicBezTo>
                      <a:pt x="47" y="45"/>
                      <a:pt x="47" y="45"/>
                      <a:pt x="47" y="45"/>
                    </a:cubicBezTo>
                    <a:cubicBezTo>
                      <a:pt x="47" y="44"/>
                      <a:pt x="46" y="44"/>
                      <a:pt x="46" y="43"/>
                    </a:cubicBezTo>
                    <a:cubicBezTo>
                      <a:pt x="46" y="43"/>
                      <a:pt x="46" y="42"/>
                      <a:pt x="46" y="43"/>
                    </a:cubicBezTo>
                    <a:cubicBezTo>
                      <a:pt x="46" y="43"/>
                      <a:pt x="46" y="43"/>
                      <a:pt x="46" y="43"/>
                    </a:cubicBezTo>
                    <a:cubicBezTo>
                      <a:pt x="46" y="43"/>
                      <a:pt x="47" y="43"/>
                      <a:pt x="46" y="42"/>
                    </a:cubicBezTo>
                    <a:cubicBezTo>
                      <a:pt x="47" y="44"/>
                      <a:pt x="47" y="44"/>
                      <a:pt x="47" y="44"/>
                    </a:cubicBezTo>
                    <a:cubicBezTo>
                      <a:pt x="47" y="43"/>
                      <a:pt x="47" y="43"/>
                      <a:pt x="47" y="42"/>
                    </a:cubicBezTo>
                    <a:cubicBezTo>
                      <a:pt x="48" y="44"/>
                      <a:pt x="49" y="46"/>
                      <a:pt x="49" y="46"/>
                    </a:cubicBezTo>
                    <a:cubicBezTo>
                      <a:pt x="49" y="44"/>
                      <a:pt x="49" y="44"/>
                      <a:pt x="49" y="44"/>
                    </a:cubicBezTo>
                    <a:cubicBezTo>
                      <a:pt x="49" y="44"/>
                      <a:pt x="49" y="44"/>
                      <a:pt x="50" y="45"/>
                    </a:cubicBezTo>
                    <a:cubicBezTo>
                      <a:pt x="51" y="46"/>
                      <a:pt x="48" y="40"/>
                      <a:pt x="49" y="42"/>
                    </a:cubicBezTo>
                    <a:cubicBezTo>
                      <a:pt x="50" y="44"/>
                      <a:pt x="50" y="44"/>
                      <a:pt x="51" y="44"/>
                    </a:cubicBezTo>
                    <a:cubicBezTo>
                      <a:pt x="50" y="43"/>
                      <a:pt x="50" y="43"/>
                      <a:pt x="50" y="43"/>
                    </a:cubicBezTo>
                    <a:cubicBezTo>
                      <a:pt x="50" y="42"/>
                      <a:pt x="51" y="45"/>
                      <a:pt x="50" y="43"/>
                    </a:cubicBezTo>
                    <a:cubicBezTo>
                      <a:pt x="50" y="42"/>
                      <a:pt x="50" y="42"/>
                      <a:pt x="50" y="42"/>
                    </a:cubicBezTo>
                    <a:cubicBezTo>
                      <a:pt x="52" y="46"/>
                      <a:pt x="52" y="42"/>
                      <a:pt x="54" y="44"/>
                    </a:cubicBezTo>
                    <a:cubicBezTo>
                      <a:pt x="52" y="42"/>
                      <a:pt x="54" y="43"/>
                      <a:pt x="53" y="42"/>
                    </a:cubicBezTo>
                    <a:cubicBezTo>
                      <a:pt x="54" y="45"/>
                      <a:pt x="54" y="42"/>
                      <a:pt x="54" y="43"/>
                    </a:cubicBezTo>
                    <a:cubicBezTo>
                      <a:pt x="53" y="41"/>
                      <a:pt x="53" y="41"/>
                      <a:pt x="53" y="41"/>
                    </a:cubicBezTo>
                    <a:cubicBezTo>
                      <a:pt x="54" y="42"/>
                      <a:pt x="53" y="37"/>
                      <a:pt x="54" y="40"/>
                    </a:cubicBezTo>
                    <a:cubicBezTo>
                      <a:pt x="55" y="40"/>
                      <a:pt x="55" y="41"/>
                      <a:pt x="55" y="42"/>
                    </a:cubicBezTo>
                    <a:cubicBezTo>
                      <a:pt x="56" y="44"/>
                      <a:pt x="55" y="39"/>
                      <a:pt x="56" y="42"/>
                    </a:cubicBezTo>
                    <a:cubicBezTo>
                      <a:pt x="56" y="41"/>
                      <a:pt x="55" y="40"/>
                      <a:pt x="55" y="39"/>
                    </a:cubicBezTo>
                    <a:cubicBezTo>
                      <a:pt x="56" y="40"/>
                      <a:pt x="57" y="41"/>
                      <a:pt x="57" y="41"/>
                    </a:cubicBezTo>
                    <a:cubicBezTo>
                      <a:pt x="57" y="41"/>
                      <a:pt x="57" y="40"/>
                      <a:pt x="57" y="40"/>
                    </a:cubicBezTo>
                    <a:cubicBezTo>
                      <a:pt x="57" y="41"/>
                      <a:pt x="57" y="41"/>
                      <a:pt x="57" y="42"/>
                    </a:cubicBezTo>
                    <a:cubicBezTo>
                      <a:pt x="58" y="42"/>
                      <a:pt x="58" y="41"/>
                      <a:pt x="58" y="40"/>
                    </a:cubicBezTo>
                    <a:cubicBezTo>
                      <a:pt x="59" y="41"/>
                      <a:pt x="59" y="40"/>
                      <a:pt x="60" y="41"/>
                    </a:cubicBezTo>
                    <a:cubicBezTo>
                      <a:pt x="59" y="39"/>
                      <a:pt x="61" y="42"/>
                      <a:pt x="60" y="39"/>
                    </a:cubicBezTo>
                    <a:cubicBezTo>
                      <a:pt x="60" y="40"/>
                      <a:pt x="60" y="40"/>
                      <a:pt x="60" y="40"/>
                    </a:cubicBezTo>
                    <a:cubicBezTo>
                      <a:pt x="60" y="39"/>
                      <a:pt x="59" y="37"/>
                      <a:pt x="59" y="37"/>
                    </a:cubicBezTo>
                    <a:cubicBezTo>
                      <a:pt x="60" y="39"/>
                      <a:pt x="60" y="39"/>
                      <a:pt x="60" y="39"/>
                    </a:cubicBezTo>
                    <a:cubicBezTo>
                      <a:pt x="61" y="41"/>
                      <a:pt x="61" y="39"/>
                      <a:pt x="61" y="40"/>
                    </a:cubicBezTo>
                    <a:cubicBezTo>
                      <a:pt x="60" y="38"/>
                      <a:pt x="62" y="40"/>
                      <a:pt x="61" y="38"/>
                    </a:cubicBezTo>
                    <a:cubicBezTo>
                      <a:pt x="61" y="38"/>
                      <a:pt x="61" y="38"/>
                      <a:pt x="61" y="38"/>
                    </a:cubicBezTo>
                    <a:cubicBezTo>
                      <a:pt x="61" y="37"/>
                      <a:pt x="60" y="37"/>
                      <a:pt x="61" y="36"/>
                    </a:cubicBezTo>
                    <a:cubicBezTo>
                      <a:pt x="61" y="36"/>
                      <a:pt x="62" y="38"/>
                      <a:pt x="62" y="38"/>
                    </a:cubicBezTo>
                    <a:cubicBezTo>
                      <a:pt x="62" y="39"/>
                      <a:pt x="62" y="38"/>
                      <a:pt x="62" y="38"/>
                    </a:cubicBezTo>
                    <a:cubicBezTo>
                      <a:pt x="62" y="38"/>
                      <a:pt x="62" y="38"/>
                      <a:pt x="62" y="37"/>
                    </a:cubicBezTo>
                    <a:cubicBezTo>
                      <a:pt x="62" y="38"/>
                      <a:pt x="62" y="38"/>
                      <a:pt x="62" y="38"/>
                    </a:cubicBezTo>
                    <a:cubicBezTo>
                      <a:pt x="62" y="38"/>
                      <a:pt x="62" y="38"/>
                      <a:pt x="62" y="38"/>
                    </a:cubicBezTo>
                    <a:cubicBezTo>
                      <a:pt x="62" y="38"/>
                      <a:pt x="62" y="38"/>
                      <a:pt x="62" y="38"/>
                    </a:cubicBezTo>
                    <a:cubicBezTo>
                      <a:pt x="62" y="38"/>
                      <a:pt x="62" y="38"/>
                      <a:pt x="62" y="38"/>
                    </a:cubicBezTo>
                    <a:cubicBezTo>
                      <a:pt x="62" y="38"/>
                      <a:pt x="63" y="38"/>
                      <a:pt x="63" y="38"/>
                    </a:cubicBezTo>
                    <a:cubicBezTo>
                      <a:pt x="63" y="38"/>
                      <a:pt x="63" y="38"/>
                      <a:pt x="63" y="38"/>
                    </a:cubicBezTo>
                    <a:cubicBezTo>
                      <a:pt x="63" y="38"/>
                      <a:pt x="63" y="38"/>
                      <a:pt x="63" y="38"/>
                    </a:cubicBezTo>
                    <a:cubicBezTo>
                      <a:pt x="64" y="40"/>
                      <a:pt x="64" y="40"/>
                      <a:pt x="64" y="40"/>
                    </a:cubicBezTo>
                    <a:cubicBezTo>
                      <a:pt x="64" y="40"/>
                      <a:pt x="64" y="38"/>
                      <a:pt x="63" y="37"/>
                    </a:cubicBezTo>
                    <a:cubicBezTo>
                      <a:pt x="64" y="38"/>
                      <a:pt x="65" y="36"/>
                      <a:pt x="65" y="36"/>
                    </a:cubicBezTo>
                    <a:cubicBezTo>
                      <a:pt x="65" y="36"/>
                      <a:pt x="65" y="37"/>
                      <a:pt x="65" y="36"/>
                    </a:cubicBezTo>
                    <a:cubicBezTo>
                      <a:pt x="65" y="36"/>
                      <a:pt x="65" y="34"/>
                      <a:pt x="65" y="35"/>
                    </a:cubicBezTo>
                    <a:cubicBezTo>
                      <a:pt x="65" y="35"/>
                      <a:pt x="66" y="36"/>
                      <a:pt x="66" y="36"/>
                    </a:cubicBezTo>
                    <a:cubicBezTo>
                      <a:pt x="66" y="37"/>
                      <a:pt x="66" y="35"/>
                      <a:pt x="66" y="35"/>
                    </a:cubicBezTo>
                    <a:cubicBezTo>
                      <a:pt x="67" y="37"/>
                      <a:pt x="66" y="33"/>
                      <a:pt x="67" y="34"/>
                    </a:cubicBezTo>
                    <a:cubicBezTo>
                      <a:pt x="67" y="34"/>
                      <a:pt x="68" y="35"/>
                      <a:pt x="68" y="36"/>
                    </a:cubicBezTo>
                    <a:cubicBezTo>
                      <a:pt x="68" y="35"/>
                      <a:pt x="68" y="34"/>
                      <a:pt x="68" y="32"/>
                    </a:cubicBezTo>
                    <a:cubicBezTo>
                      <a:pt x="68" y="34"/>
                      <a:pt x="68" y="34"/>
                      <a:pt x="68" y="34"/>
                    </a:cubicBezTo>
                    <a:cubicBezTo>
                      <a:pt x="69" y="34"/>
                      <a:pt x="69" y="33"/>
                      <a:pt x="69" y="32"/>
                    </a:cubicBezTo>
                    <a:cubicBezTo>
                      <a:pt x="68" y="31"/>
                      <a:pt x="68" y="30"/>
                      <a:pt x="68" y="30"/>
                    </a:cubicBezTo>
                    <a:cubicBezTo>
                      <a:pt x="68" y="30"/>
                      <a:pt x="68" y="30"/>
                      <a:pt x="68" y="30"/>
                    </a:cubicBezTo>
                    <a:cubicBezTo>
                      <a:pt x="68" y="29"/>
                      <a:pt x="68" y="29"/>
                      <a:pt x="68" y="29"/>
                    </a:cubicBezTo>
                    <a:cubicBezTo>
                      <a:pt x="69" y="30"/>
                      <a:pt x="68" y="30"/>
                      <a:pt x="69" y="30"/>
                    </a:cubicBezTo>
                    <a:cubicBezTo>
                      <a:pt x="70" y="33"/>
                      <a:pt x="70" y="31"/>
                      <a:pt x="70" y="32"/>
                    </a:cubicBezTo>
                    <a:cubicBezTo>
                      <a:pt x="70" y="30"/>
                      <a:pt x="70" y="30"/>
                      <a:pt x="70" y="30"/>
                    </a:cubicBezTo>
                    <a:cubicBezTo>
                      <a:pt x="70" y="29"/>
                      <a:pt x="71" y="31"/>
                      <a:pt x="71" y="31"/>
                    </a:cubicBezTo>
                    <a:cubicBezTo>
                      <a:pt x="69" y="26"/>
                      <a:pt x="69" y="26"/>
                      <a:pt x="69" y="26"/>
                    </a:cubicBezTo>
                    <a:cubicBezTo>
                      <a:pt x="69" y="27"/>
                      <a:pt x="71" y="28"/>
                      <a:pt x="71" y="29"/>
                    </a:cubicBezTo>
                    <a:cubicBezTo>
                      <a:pt x="71" y="29"/>
                      <a:pt x="70" y="26"/>
                      <a:pt x="70" y="24"/>
                    </a:cubicBezTo>
                    <a:cubicBezTo>
                      <a:pt x="70" y="25"/>
                      <a:pt x="70" y="24"/>
                      <a:pt x="70" y="23"/>
                    </a:cubicBezTo>
                    <a:cubicBezTo>
                      <a:pt x="71" y="25"/>
                      <a:pt x="70" y="23"/>
                      <a:pt x="71" y="24"/>
                    </a:cubicBezTo>
                    <a:cubicBezTo>
                      <a:pt x="72" y="26"/>
                      <a:pt x="72" y="26"/>
                      <a:pt x="72" y="26"/>
                    </a:cubicBezTo>
                    <a:cubicBezTo>
                      <a:pt x="71" y="26"/>
                      <a:pt x="73" y="28"/>
                      <a:pt x="73" y="29"/>
                    </a:cubicBezTo>
                    <a:cubicBezTo>
                      <a:pt x="73" y="28"/>
                      <a:pt x="74" y="28"/>
                      <a:pt x="75" y="29"/>
                    </a:cubicBezTo>
                    <a:cubicBezTo>
                      <a:pt x="73" y="26"/>
                      <a:pt x="74" y="27"/>
                      <a:pt x="73" y="25"/>
                    </a:cubicBezTo>
                    <a:cubicBezTo>
                      <a:pt x="74" y="24"/>
                      <a:pt x="74" y="27"/>
                      <a:pt x="75" y="27"/>
                    </a:cubicBezTo>
                    <a:cubicBezTo>
                      <a:pt x="75" y="26"/>
                      <a:pt x="76" y="26"/>
                      <a:pt x="76" y="26"/>
                    </a:cubicBezTo>
                    <a:cubicBezTo>
                      <a:pt x="76" y="26"/>
                      <a:pt x="76" y="26"/>
                      <a:pt x="76" y="26"/>
                    </a:cubicBezTo>
                    <a:cubicBezTo>
                      <a:pt x="76" y="25"/>
                      <a:pt x="77" y="26"/>
                      <a:pt x="77" y="23"/>
                    </a:cubicBezTo>
                    <a:cubicBezTo>
                      <a:pt x="77" y="25"/>
                      <a:pt x="77" y="25"/>
                      <a:pt x="77" y="25"/>
                    </a:cubicBezTo>
                    <a:cubicBezTo>
                      <a:pt x="78" y="25"/>
                      <a:pt x="76" y="22"/>
                      <a:pt x="77" y="23"/>
                    </a:cubicBezTo>
                    <a:cubicBezTo>
                      <a:pt x="78" y="24"/>
                      <a:pt x="78" y="24"/>
                      <a:pt x="78" y="24"/>
                    </a:cubicBezTo>
                    <a:cubicBezTo>
                      <a:pt x="78" y="23"/>
                      <a:pt x="79" y="25"/>
                      <a:pt x="78" y="23"/>
                    </a:cubicBezTo>
                    <a:cubicBezTo>
                      <a:pt x="79" y="24"/>
                      <a:pt x="79" y="24"/>
                      <a:pt x="79" y="24"/>
                    </a:cubicBezTo>
                    <a:cubicBezTo>
                      <a:pt x="79" y="23"/>
                      <a:pt x="79" y="24"/>
                      <a:pt x="79" y="22"/>
                    </a:cubicBezTo>
                    <a:cubicBezTo>
                      <a:pt x="80" y="24"/>
                      <a:pt x="80" y="24"/>
                      <a:pt x="80" y="24"/>
                    </a:cubicBezTo>
                    <a:cubicBezTo>
                      <a:pt x="80" y="25"/>
                      <a:pt x="79" y="22"/>
                      <a:pt x="80" y="22"/>
                    </a:cubicBezTo>
                    <a:cubicBezTo>
                      <a:pt x="80" y="22"/>
                      <a:pt x="81" y="23"/>
                      <a:pt x="81" y="23"/>
                    </a:cubicBezTo>
                    <a:cubicBezTo>
                      <a:pt x="80" y="22"/>
                      <a:pt x="81" y="22"/>
                      <a:pt x="81" y="21"/>
                    </a:cubicBezTo>
                    <a:cubicBezTo>
                      <a:pt x="82" y="23"/>
                      <a:pt x="82" y="23"/>
                      <a:pt x="82" y="23"/>
                    </a:cubicBezTo>
                    <a:cubicBezTo>
                      <a:pt x="84" y="22"/>
                      <a:pt x="86" y="22"/>
                      <a:pt x="86" y="19"/>
                    </a:cubicBezTo>
                    <a:cubicBezTo>
                      <a:pt x="88" y="21"/>
                      <a:pt x="87" y="21"/>
                      <a:pt x="87" y="22"/>
                    </a:cubicBezTo>
                    <a:cubicBezTo>
                      <a:pt x="87" y="20"/>
                      <a:pt x="87" y="22"/>
                      <a:pt x="88" y="21"/>
                    </a:cubicBezTo>
                    <a:cubicBezTo>
                      <a:pt x="88" y="21"/>
                      <a:pt x="88" y="21"/>
                      <a:pt x="88" y="21"/>
                    </a:cubicBezTo>
                    <a:cubicBezTo>
                      <a:pt x="88" y="20"/>
                      <a:pt x="89" y="22"/>
                      <a:pt x="89" y="21"/>
                    </a:cubicBezTo>
                    <a:cubicBezTo>
                      <a:pt x="88" y="20"/>
                      <a:pt x="88" y="20"/>
                      <a:pt x="88" y="20"/>
                    </a:cubicBezTo>
                    <a:cubicBezTo>
                      <a:pt x="88" y="19"/>
                      <a:pt x="90" y="23"/>
                      <a:pt x="89" y="20"/>
                    </a:cubicBezTo>
                    <a:cubicBezTo>
                      <a:pt x="90" y="22"/>
                      <a:pt x="90" y="22"/>
                      <a:pt x="90" y="22"/>
                    </a:cubicBezTo>
                    <a:cubicBezTo>
                      <a:pt x="89" y="19"/>
                      <a:pt x="91" y="22"/>
                      <a:pt x="90" y="20"/>
                    </a:cubicBezTo>
                    <a:cubicBezTo>
                      <a:pt x="90" y="20"/>
                      <a:pt x="90" y="20"/>
                      <a:pt x="90" y="20"/>
                    </a:cubicBezTo>
                    <a:cubicBezTo>
                      <a:pt x="91" y="21"/>
                      <a:pt x="90" y="17"/>
                      <a:pt x="91" y="19"/>
                    </a:cubicBezTo>
                    <a:cubicBezTo>
                      <a:pt x="91" y="19"/>
                      <a:pt x="91" y="18"/>
                      <a:pt x="91" y="16"/>
                    </a:cubicBezTo>
                    <a:cubicBezTo>
                      <a:pt x="92" y="19"/>
                      <a:pt x="92" y="19"/>
                      <a:pt x="92" y="19"/>
                    </a:cubicBezTo>
                    <a:cubicBezTo>
                      <a:pt x="93" y="17"/>
                      <a:pt x="94" y="17"/>
                      <a:pt x="94" y="14"/>
                    </a:cubicBezTo>
                    <a:cubicBezTo>
                      <a:pt x="95" y="15"/>
                      <a:pt x="95" y="15"/>
                      <a:pt x="95" y="15"/>
                    </a:cubicBezTo>
                    <a:cubicBezTo>
                      <a:pt x="95" y="13"/>
                      <a:pt x="97" y="17"/>
                      <a:pt x="96" y="13"/>
                    </a:cubicBezTo>
                    <a:cubicBezTo>
                      <a:pt x="96" y="11"/>
                      <a:pt x="96" y="11"/>
                      <a:pt x="96" y="11"/>
                    </a:cubicBezTo>
                    <a:cubicBezTo>
                      <a:pt x="97" y="13"/>
                      <a:pt x="97" y="13"/>
                      <a:pt x="97" y="13"/>
                    </a:cubicBezTo>
                    <a:cubicBezTo>
                      <a:pt x="97" y="12"/>
                      <a:pt x="98" y="13"/>
                      <a:pt x="97" y="11"/>
                    </a:cubicBezTo>
                    <a:cubicBezTo>
                      <a:pt x="98" y="13"/>
                      <a:pt x="98" y="13"/>
                      <a:pt x="98" y="13"/>
                    </a:cubicBezTo>
                    <a:cubicBezTo>
                      <a:pt x="98" y="13"/>
                      <a:pt x="98" y="10"/>
                      <a:pt x="98" y="11"/>
                    </a:cubicBezTo>
                    <a:cubicBezTo>
                      <a:pt x="98" y="11"/>
                      <a:pt x="98" y="11"/>
                      <a:pt x="98" y="11"/>
                    </a:cubicBezTo>
                    <a:cubicBezTo>
                      <a:pt x="101" y="14"/>
                      <a:pt x="104" y="15"/>
                      <a:pt x="104" y="11"/>
                    </a:cubicBezTo>
                    <a:cubicBezTo>
                      <a:pt x="104" y="10"/>
                      <a:pt x="105" y="13"/>
                      <a:pt x="105" y="13"/>
                    </a:cubicBezTo>
                    <a:cubicBezTo>
                      <a:pt x="106" y="9"/>
                      <a:pt x="109" y="14"/>
                      <a:pt x="109" y="8"/>
                    </a:cubicBezTo>
                    <a:cubicBezTo>
                      <a:pt x="110" y="6"/>
                      <a:pt x="108" y="1"/>
                      <a:pt x="10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14"/>
              <p:cNvSpPr/>
              <p:nvPr/>
            </p:nvSpPr>
            <p:spPr bwMode="auto">
              <a:xfrm>
                <a:off x="6521" y="1354"/>
                <a:ext cx="7" cy="2"/>
              </a:xfrm>
              <a:custGeom>
                <a:avLst/>
                <a:gdLst>
                  <a:gd name="T0" fmla="*/ 7 w 7"/>
                  <a:gd name="T1" fmla="*/ 0 h 2"/>
                  <a:gd name="T2" fmla="*/ 7 w 7"/>
                  <a:gd name="T3" fmla="*/ 0 h 2"/>
                  <a:gd name="T4" fmla="*/ 0 w 7"/>
                  <a:gd name="T5" fmla="*/ 2 h 2"/>
                  <a:gd name="T6" fmla="*/ 7 w 7"/>
                  <a:gd name="T7" fmla="*/ 0 h 2"/>
                </a:gdLst>
                <a:ahLst/>
                <a:cxnLst>
                  <a:cxn ang="0">
                    <a:pos x="T0" y="T1"/>
                  </a:cxn>
                  <a:cxn ang="0">
                    <a:pos x="T2" y="T3"/>
                  </a:cxn>
                  <a:cxn ang="0">
                    <a:pos x="T4" y="T5"/>
                  </a:cxn>
                  <a:cxn ang="0">
                    <a:pos x="T6" y="T7"/>
                  </a:cxn>
                </a:cxnLst>
                <a:rect l="0" t="0" r="r" b="b"/>
                <a:pathLst>
                  <a:path w="7" h="2">
                    <a:moveTo>
                      <a:pt x="7" y="0"/>
                    </a:moveTo>
                    <a:lnTo>
                      <a:pt x="7" y="0"/>
                    </a:lnTo>
                    <a:lnTo>
                      <a:pt x="0"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15"/>
              <p:cNvSpPr/>
              <p:nvPr/>
            </p:nvSpPr>
            <p:spPr bwMode="auto">
              <a:xfrm>
                <a:off x="6564" y="1292"/>
                <a:ext cx="88" cy="283"/>
              </a:xfrm>
              <a:custGeom>
                <a:avLst/>
                <a:gdLst>
                  <a:gd name="T0" fmla="*/ 15 w 37"/>
                  <a:gd name="T1" fmla="*/ 54 h 119"/>
                  <a:gd name="T2" fmla="*/ 12 w 37"/>
                  <a:gd name="T3" fmla="*/ 62 h 119"/>
                  <a:gd name="T4" fmla="*/ 8 w 37"/>
                  <a:gd name="T5" fmla="*/ 67 h 119"/>
                  <a:gd name="T6" fmla="*/ 6 w 37"/>
                  <a:gd name="T7" fmla="*/ 78 h 119"/>
                  <a:gd name="T8" fmla="*/ 4 w 37"/>
                  <a:gd name="T9" fmla="*/ 84 h 119"/>
                  <a:gd name="T10" fmla="*/ 2 w 37"/>
                  <a:gd name="T11" fmla="*/ 96 h 119"/>
                  <a:gd name="T12" fmla="*/ 5 w 37"/>
                  <a:gd name="T13" fmla="*/ 103 h 119"/>
                  <a:gd name="T14" fmla="*/ 2 w 37"/>
                  <a:gd name="T15" fmla="*/ 111 h 119"/>
                  <a:gd name="T16" fmla="*/ 2 w 37"/>
                  <a:gd name="T17" fmla="*/ 115 h 119"/>
                  <a:gd name="T18" fmla="*/ 7 w 37"/>
                  <a:gd name="T19" fmla="*/ 117 h 119"/>
                  <a:gd name="T20" fmla="*/ 8 w 37"/>
                  <a:gd name="T21" fmla="*/ 117 h 119"/>
                  <a:gd name="T22" fmla="*/ 9 w 37"/>
                  <a:gd name="T23" fmla="*/ 115 h 119"/>
                  <a:gd name="T24" fmla="*/ 12 w 37"/>
                  <a:gd name="T25" fmla="*/ 113 h 119"/>
                  <a:gd name="T26" fmla="*/ 15 w 37"/>
                  <a:gd name="T27" fmla="*/ 110 h 119"/>
                  <a:gd name="T28" fmla="*/ 17 w 37"/>
                  <a:gd name="T29" fmla="*/ 110 h 119"/>
                  <a:gd name="T30" fmla="*/ 17 w 37"/>
                  <a:gd name="T31" fmla="*/ 108 h 119"/>
                  <a:gd name="T32" fmla="*/ 18 w 37"/>
                  <a:gd name="T33" fmla="*/ 108 h 119"/>
                  <a:gd name="T34" fmla="*/ 21 w 37"/>
                  <a:gd name="T35" fmla="*/ 108 h 119"/>
                  <a:gd name="T36" fmla="*/ 15 w 37"/>
                  <a:gd name="T37" fmla="*/ 104 h 119"/>
                  <a:gd name="T38" fmla="*/ 18 w 37"/>
                  <a:gd name="T39" fmla="*/ 104 h 119"/>
                  <a:gd name="T40" fmla="*/ 20 w 37"/>
                  <a:gd name="T41" fmla="*/ 104 h 119"/>
                  <a:gd name="T42" fmla="*/ 22 w 37"/>
                  <a:gd name="T43" fmla="*/ 102 h 119"/>
                  <a:gd name="T44" fmla="*/ 20 w 37"/>
                  <a:gd name="T45" fmla="*/ 100 h 119"/>
                  <a:gd name="T46" fmla="*/ 22 w 37"/>
                  <a:gd name="T47" fmla="*/ 99 h 119"/>
                  <a:gd name="T48" fmla="*/ 15 w 37"/>
                  <a:gd name="T49" fmla="*/ 95 h 119"/>
                  <a:gd name="T50" fmla="*/ 21 w 37"/>
                  <a:gd name="T51" fmla="*/ 97 h 119"/>
                  <a:gd name="T52" fmla="*/ 24 w 37"/>
                  <a:gd name="T53" fmla="*/ 92 h 119"/>
                  <a:gd name="T54" fmla="*/ 24 w 37"/>
                  <a:gd name="T55" fmla="*/ 89 h 119"/>
                  <a:gd name="T56" fmla="*/ 21 w 37"/>
                  <a:gd name="T57" fmla="*/ 85 h 119"/>
                  <a:gd name="T58" fmla="*/ 26 w 37"/>
                  <a:gd name="T59" fmla="*/ 81 h 119"/>
                  <a:gd name="T60" fmla="*/ 24 w 37"/>
                  <a:gd name="T61" fmla="*/ 78 h 119"/>
                  <a:gd name="T62" fmla="*/ 25 w 37"/>
                  <a:gd name="T63" fmla="*/ 77 h 119"/>
                  <a:gd name="T64" fmla="*/ 23 w 37"/>
                  <a:gd name="T65" fmla="*/ 75 h 119"/>
                  <a:gd name="T66" fmla="*/ 27 w 37"/>
                  <a:gd name="T67" fmla="*/ 75 h 119"/>
                  <a:gd name="T68" fmla="*/ 26 w 37"/>
                  <a:gd name="T69" fmla="*/ 72 h 119"/>
                  <a:gd name="T70" fmla="*/ 25 w 37"/>
                  <a:gd name="T71" fmla="*/ 67 h 119"/>
                  <a:gd name="T72" fmla="*/ 29 w 37"/>
                  <a:gd name="T73" fmla="*/ 65 h 119"/>
                  <a:gd name="T74" fmla="*/ 28 w 37"/>
                  <a:gd name="T75" fmla="*/ 61 h 119"/>
                  <a:gd name="T76" fmla="*/ 29 w 37"/>
                  <a:gd name="T77" fmla="*/ 59 h 119"/>
                  <a:gd name="T78" fmla="*/ 29 w 37"/>
                  <a:gd name="T79" fmla="*/ 59 h 119"/>
                  <a:gd name="T80" fmla="*/ 29 w 37"/>
                  <a:gd name="T81" fmla="*/ 56 h 119"/>
                  <a:gd name="T82" fmla="*/ 27 w 37"/>
                  <a:gd name="T83" fmla="*/ 51 h 119"/>
                  <a:gd name="T84" fmla="*/ 25 w 37"/>
                  <a:gd name="T85" fmla="*/ 49 h 119"/>
                  <a:gd name="T86" fmla="*/ 27 w 37"/>
                  <a:gd name="T87" fmla="*/ 47 h 119"/>
                  <a:gd name="T88" fmla="*/ 29 w 37"/>
                  <a:gd name="T89" fmla="*/ 44 h 119"/>
                  <a:gd name="T90" fmla="*/ 27 w 37"/>
                  <a:gd name="T91" fmla="*/ 39 h 119"/>
                  <a:gd name="T92" fmla="*/ 28 w 37"/>
                  <a:gd name="T93" fmla="*/ 37 h 119"/>
                  <a:gd name="T94" fmla="*/ 31 w 37"/>
                  <a:gd name="T95" fmla="*/ 30 h 119"/>
                  <a:gd name="T96" fmla="*/ 32 w 37"/>
                  <a:gd name="T97" fmla="*/ 27 h 119"/>
                  <a:gd name="T98" fmla="*/ 29 w 37"/>
                  <a:gd name="T99" fmla="*/ 19 h 119"/>
                  <a:gd name="T100" fmla="*/ 30 w 37"/>
                  <a:gd name="T101" fmla="*/ 16 h 119"/>
                  <a:gd name="T102" fmla="*/ 26 w 37"/>
                  <a:gd name="T103" fmla="*/ 0 h 119"/>
                  <a:gd name="T104" fmla="*/ 18 w 37"/>
                  <a:gd name="T105" fmla="*/ 21 h 119"/>
                  <a:gd name="T106" fmla="*/ 11 w 37"/>
                  <a:gd name="T107" fmla="*/ 3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119">
                    <a:moveTo>
                      <a:pt x="11" y="38"/>
                    </a:moveTo>
                    <a:cubicBezTo>
                      <a:pt x="11" y="42"/>
                      <a:pt x="12" y="46"/>
                      <a:pt x="12" y="50"/>
                    </a:cubicBezTo>
                    <a:cubicBezTo>
                      <a:pt x="15" y="51"/>
                      <a:pt x="13" y="52"/>
                      <a:pt x="16" y="53"/>
                    </a:cubicBezTo>
                    <a:cubicBezTo>
                      <a:pt x="15" y="53"/>
                      <a:pt x="15" y="53"/>
                      <a:pt x="15" y="53"/>
                    </a:cubicBezTo>
                    <a:cubicBezTo>
                      <a:pt x="16" y="53"/>
                      <a:pt x="14" y="53"/>
                      <a:pt x="13" y="54"/>
                    </a:cubicBezTo>
                    <a:cubicBezTo>
                      <a:pt x="14" y="54"/>
                      <a:pt x="13" y="54"/>
                      <a:pt x="15" y="54"/>
                    </a:cubicBezTo>
                    <a:cubicBezTo>
                      <a:pt x="17" y="55"/>
                      <a:pt x="12" y="54"/>
                      <a:pt x="13" y="55"/>
                    </a:cubicBezTo>
                    <a:cubicBezTo>
                      <a:pt x="13" y="55"/>
                      <a:pt x="14" y="55"/>
                      <a:pt x="14" y="55"/>
                    </a:cubicBezTo>
                    <a:cubicBezTo>
                      <a:pt x="16" y="56"/>
                      <a:pt x="13" y="55"/>
                      <a:pt x="11" y="55"/>
                    </a:cubicBezTo>
                    <a:cubicBezTo>
                      <a:pt x="11" y="57"/>
                      <a:pt x="13" y="59"/>
                      <a:pt x="11" y="61"/>
                    </a:cubicBezTo>
                    <a:cubicBezTo>
                      <a:pt x="11" y="60"/>
                      <a:pt x="13" y="61"/>
                      <a:pt x="13" y="61"/>
                    </a:cubicBezTo>
                    <a:cubicBezTo>
                      <a:pt x="9" y="60"/>
                      <a:pt x="13" y="62"/>
                      <a:pt x="12" y="62"/>
                    </a:cubicBezTo>
                    <a:cubicBezTo>
                      <a:pt x="11" y="61"/>
                      <a:pt x="11" y="61"/>
                      <a:pt x="11" y="61"/>
                    </a:cubicBezTo>
                    <a:cubicBezTo>
                      <a:pt x="9" y="62"/>
                      <a:pt x="11" y="63"/>
                      <a:pt x="10" y="63"/>
                    </a:cubicBezTo>
                    <a:cubicBezTo>
                      <a:pt x="11" y="64"/>
                      <a:pt x="8" y="64"/>
                      <a:pt x="9" y="65"/>
                    </a:cubicBezTo>
                    <a:cubicBezTo>
                      <a:pt x="8" y="64"/>
                      <a:pt x="8" y="65"/>
                      <a:pt x="8" y="65"/>
                    </a:cubicBezTo>
                    <a:cubicBezTo>
                      <a:pt x="11" y="66"/>
                      <a:pt x="6" y="66"/>
                      <a:pt x="8" y="67"/>
                    </a:cubicBezTo>
                    <a:cubicBezTo>
                      <a:pt x="8" y="67"/>
                      <a:pt x="8" y="67"/>
                      <a:pt x="8" y="67"/>
                    </a:cubicBezTo>
                    <a:cubicBezTo>
                      <a:pt x="8" y="68"/>
                      <a:pt x="6" y="70"/>
                      <a:pt x="8" y="72"/>
                    </a:cubicBezTo>
                    <a:cubicBezTo>
                      <a:pt x="8" y="73"/>
                      <a:pt x="4" y="73"/>
                      <a:pt x="5" y="75"/>
                    </a:cubicBezTo>
                    <a:cubicBezTo>
                      <a:pt x="7" y="76"/>
                      <a:pt x="7" y="76"/>
                      <a:pt x="7" y="76"/>
                    </a:cubicBezTo>
                    <a:cubicBezTo>
                      <a:pt x="7" y="76"/>
                      <a:pt x="6" y="75"/>
                      <a:pt x="5" y="75"/>
                    </a:cubicBezTo>
                    <a:cubicBezTo>
                      <a:pt x="7" y="76"/>
                      <a:pt x="5" y="76"/>
                      <a:pt x="5" y="77"/>
                    </a:cubicBezTo>
                    <a:cubicBezTo>
                      <a:pt x="5" y="77"/>
                      <a:pt x="5" y="78"/>
                      <a:pt x="6" y="78"/>
                    </a:cubicBezTo>
                    <a:cubicBezTo>
                      <a:pt x="4" y="78"/>
                      <a:pt x="7" y="80"/>
                      <a:pt x="5" y="80"/>
                    </a:cubicBezTo>
                    <a:cubicBezTo>
                      <a:pt x="8" y="81"/>
                      <a:pt x="6" y="80"/>
                      <a:pt x="7" y="81"/>
                    </a:cubicBezTo>
                    <a:cubicBezTo>
                      <a:pt x="7" y="81"/>
                      <a:pt x="6" y="81"/>
                      <a:pt x="5" y="81"/>
                    </a:cubicBezTo>
                    <a:cubicBezTo>
                      <a:pt x="6" y="81"/>
                      <a:pt x="6" y="82"/>
                      <a:pt x="4" y="82"/>
                    </a:cubicBezTo>
                    <a:cubicBezTo>
                      <a:pt x="5" y="82"/>
                      <a:pt x="6" y="83"/>
                      <a:pt x="6" y="83"/>
                    </a:cubicBezTo>
                    <a:cubicBezTo>
                      <a:pt x="3" y="83"/>
                      <a:pt x="5" y="84"/>
                      <a:pt x="4" y="84"/>
                    </a:cubicBezTo>
                    <a:cubicBezTo>
                      <a:pt x="6" y="85"/>
                      <a:pt x="8" y="86"/>
                      <a:pt x="7" y="86"/>
                    </a:cubicBezTo>
                    <a:cubicBezTo>
                      <a:pt x="4" y="85"/>
                      <a:pt x="4" y="85"/>
                      <a:pt x="4" y="85"/>
                    </a:cubicBezTo>
                    <a:cubicBezTo>
                      <a:pt x="5" y="86"/>
                      <a:pt x="2" y="87"/>
                      <a:pt x="4" y="90"/>
                    </a:cubicBezTo>
                    <a:cubicBezTo>
                      <a:pt x="3" y="89"/>
                      <a:pt x="3" y="89"/>
                      <a:pt x="3" y="89"/>
                    </a:cubicBezTo>
                    <a:cubicBezTo>
                      <a:pt x="4" y="91"/>
                      <a:pt x="1" y="92"/>
                      <a:pt x="4" y="95"/>
                    </a:cubicBezTo>
                    <a:cubicBezTo>
                      <a:pt x="3" y="95"/>
                      <a:pt x="2" y="95"/>
                      <a:pt x="2" y="96"/>
                    </a:cubicBezTo>
                    <a:cubicBezTo>
                      <a:pt x="3" y="97"/>
                      <a:pt x="3" y="97"/>
                      <a:pt x="5" y="98"/>
                    </a:cubicBezTo>
                    <a:cubicBezTo>
                      <a:pt x="5" y="98"/>
                      <a:pt x="4" y="98"/>
                      <a:pt x="3" y="98"/>
                    </a:cubicBezTo>
                    <a:cubicBezTo>
                      <a:pt x="2" y="98"/>
                      <a:pt x="0" y="98"/>
                      <a:pt x="2" y="99"/>
                    </a:cubicBezTo>
                    <a:cubicBezTo>
                      <a:pt x="1" y="99"/>
                      <a:pt x="1" y="99"/>
                      <a:pt x="1" y="99"/>
                    </a:cubicBezTo>
                    <a:cubicBezTo>
                      <a:pt x="2" y="100"/>
                      <a:pt x="4" y="101"/>
                      <a:pt x="2" y="102"/>
                    </a:cubicBezTo>
                    <a:cubicBezTo>
                      <a:pt x="3" y="102"/>
                      <a:pt x="3" y="103"/>
                      <a:pt x="5" y="103"/>
                    </a:cubicBezTo>
                    <a:cubicBezTo>
                      <a:pt x="5" y="103"/>
                      <a:pt x="3" y="103"/>
                      <a:pt x="4" y="103"/>
                    </a:cubicBezTo>
                    <a:cubicBezTo>
                      <a:pt x="2" y="102"/>
                      <a:pt x="2" y="102"/>
                      <a:pt x="2" y="102"/>
                    </a:cubicBezTo>
                    <a:cubicBezTo>
                      <a:pt x="1" y="104"/>
                      <a:pt x="2" y="105"/>
                      <a:pt x="3" y="107"/>
                    </a:cubicBezTo>
                    <a:cubicBezTo>
                      <a:pt x="0" y="107"/>
                      <a:pt x="3" y="108"/>
                      <a:pt x="1" y="109"/>
                    </a:cubicBezTo>
                    <a:cubicBezTo>
                      <a:pt x="2" y="110"/>
                      <a:pt x="0" y="110"/>
                      <a:pt x="3" y="111"/>
                    </a:cubicBezTo>
                    <a:cubicBezTo>
                      <a:pt x="2" y="111"/>
                      <a:pt x="2" y="111"/>
                      <a:pt x="2" y="111"/>
                    </a:cubicBezTo>
                    <a:cubicBezTo>
                      <a:pt x="1" y="111"/>
                      <a:pt x="2" y="112"/>
                      <a:pt x="1" y="113"/>
                    </a:cubicBezTo>
                    <a:cubicBezTo>
                      <a:pt x="1" y="114"/>
                      <a:pt x="3" y="114"/>
                      <a:pt x="4" y="114"/>
                    </a:cubicBezTo>
                    <a:cubicBezTo>
                      <a:pt x="2" y="114"/>
                      <a:pt x="2" y="114"/>
                      <a:pt x="2" y="114"/>
                    </a:cubicBezTo>
                    <a:cubicBezTo>
                      <a:pt x="3" y="115"/>
                      <a:pt x="5" y="115"/>
                      <a:pt x="7" y="115"/>
                    </a:cubicBezTo>
                    <a:cubicBezTo>
                      <a:pt x="6" y="115"/>
                      <a:pt x="7" y="115"/>
                      <a:pt x="6" y="115"/>
                    </a:cubicBezTo>
                    <a:cubicBezTo>
                      <a:pt x="5" y="115"/>
                      <a:pt x="4" y="115"/>
                      <a:pt x="2" y="115"/>
                    </a:cubicBezTo>
                    <a:cubicBezTo>
                      <a:pt x="1" y="116"/>
                      <a:pt x="5" y="116"/>
                      <a:pt x="3" y="117"/>
                    </a:cubicBezTo>
                    <a:cubicBezTo>
                      <a:pt x="2" y="117"/>
                      <a:pt x="3" y="118"/>
                      <a:pt x="5" y="117"/>
                    </a:cubicBezTo>
                    <a:cubicBezTo>
                      <a:pt x="4" y="117"/>
                      <a:pt x="4" y="118"/>
                      <a:pt x="3" y="118"/>
                    </a:cubicBezTo>
                    <a:cubicBezTo>
                      <a:pt x="3" y="118"/>
                      <a:pt x="3" y="118"/>
                      <a:pt x="4" y="118"/>
                    </a:cubicBezTo>
                    <a:cubicBezTo>
                      <a:pt x="4" y="118"/>
                      <a:pt x="4" y="118"/>
                      <a:pt x="4" y="118"/>
                    </a:cubicBezTo>
                    <a:cubicBezTo>
                      <a:pt x="5" y="118"/>
                      <a:pt x="5" y="118"/>
                      <a:pt x="7" y="117"/>
                    </a:cubicBezTo>
                    <a:cubicBezTo>
                      <a:pt x="7" y="117"/>
                      <a:pt x="6" y="117"/>
                      <a:pt x="7" y="117"/>
                    </a:cubicBezTo>
                    <a:cubicBezTo>
                      <a:pt x="8" y="117"/>
                      <a:pt x="8" y="117"/>
                      <a:pt x="7" y="118"/>
                    </a:cubicBezTo>
                    <a:cubicBezTo>
                      <a:pt x="6" y="118"/>
                      <a:pt x="5" y="118"/>
                      <a:pt x="4" y="119"/>
                    </a:cubicBezTo>
                    <a:cubicBezTo>
                      <a:pt x="7" y="118"/>
                      <a:pt x="7" y="118"/>
                      <a:pt x="7" y="118"/>
                    </a:cubicBezTo>
                    <a:cubicBezTo>
                      <a:pt x="7" y="118"/>
                      <a:pt x="8" y="118"/>
                      <a:pt x="9" y="117"/>
                    </a:cubicBezTo>
                    <a:cubicBezTo>
                      <a:pt x="8" y="117"/>
                      <a:pt x="8" y="117"/>
                      <a:pt x="8" y="117"/>
                    </a:cubicBezTo>
                    <a:cubicBezTo>
                      <a:pt x="9" y="117"/>
                      <a:pt x="9" y="117"/>
                      <a:pt x="9" y="117"/>
                    </a:cubicBezTo>
                    <a:cubicBezTo>
                      <a:pt x="9" y="117"/>
                      <a:pt x="10" y="116"/>
                      <a:pt x="9" y="116"/>
                    </a:cubicBezTo>
                    <a:cubicBezTo>
                      <a:pt x="7" y="116"/>
                      <a:pt x="7" y="116"/>
                      <a:pt x="7" y="116"/>
                    </a:cubicBezTo>
                    <a:cubicBezTo>
                      <a:pt x="7" y="116"/>
                      <a:pt x="5" y="116"/>
                      <a:pt x="7" y="116"/>
                    </a:cubicBezTo>
                    <a:cubicBezTo>
                      <a:pt x="9" y="115"/>
                      <a:pt x="9" y="115"/>
                      <a:pt x="9" y="115"/>
                    </a:cubicBezTo>
                    <a:cubicBezTo>
                      <a:pt x="9" y="115"/>
                      <a:pt x="8" y="115"/>
                      <a:pt x="9" y="115"/>
                    </a:cubicBezTo>
                    <a:cubicBezTo>
                      <a:pt x="11" y="115"/>
                      <a:pt x="11" y="115"/>
                      <a:pt x="11" y="115"/>
                    </a:cubicBezTo>
                    <a:cubicBezTo>
                      <a:pt x="8" y="115"/>
                      <a:pt x="10" y="114"/>
                      <a:pt x="9" y="114"/>
                    </a:cubicBezTo>
                    <a:cubicBezTo>
                      <a:pt x="10" y="114"/>
                      <a:pt x="10" y="114"/>
                      <a:pt x="10" y="114"/>
                    </a:cubicBezTo>
                    <a:cubicBezTo>
                      <a:pt x="11" y="114"/>
                      <a:pt x="8" y="114"/>
                      <a:pt x="8" y="114"/>
                    </a:cubicBezTo>
                    <a:cubicBezTo>
                      <a:pt x="9" y="114"/>
                      <a:pt x="11" y="114"/>
                      <a:pt x="12" y="114"/>
                    </a:cubicBezTo>
                    <a:cubicBezTo>
                      <a:pt x="12" y="113"/>
                      <a:pt x="10" y="113"/>
                      <a:pt x="12" y="113"/>
                    </a:cubicBezTo>
                    <a:cubicBezTo>
                      <a:pt x="11" y="112"/>
                      <a:pt x="10" y="112"/>
                      <a:pt x="9" y="111"/>
                    </a:cubicBezTo>
                    <a:cubicBezTo>
                      <a:pt x="9" y="111"/>
                      <a:pt x="12" y="112"/>
                      <a:pt x="11" y="111"/>
                    </a:cubicBezTo>
                    <a:cubicBezTo>
                      <a:pt x="12" y="111"/>
                      <a:pt x="13" y="111"/>
                      <a:pt x="14" y="111"/>
                    </a:cubicBezTo>
                    <a:cubicBezTo>
                      <a:pt x="13" y="111"/>
                      <a:pt x="14" y="111"/>
                      <a:pt x="12" y="111"/>
                    </a:cubicBezTo>
                    <a:cubicBezTo>
                      <a:pt x="12" y="110"/>
                      <a:pt x="13" y="110"/>
                      <a:pt x="12" y="109"/>
                    </a:cubicBezTo>
                    <a:cubicBezTo>
                      <a:pt x="12" y="109"/>
                      <a:pt x="14" y="110"/>
                      <a:pt x="15" y="110"/>
                    </a:cubicBezTo>
                    <a:cubicBezTo>
                      <a:pt x="13" y="109"/>
                      <a:pt x="13" y="109"/>
                      <a:pt x="13" y="108"/>
                    </a:cubicBezTo>
                    <a:cubicBezTo>
                      <a:pt x="11" y="108"/>
                      <a:pt x="11" y="108"/>
                      <a:pt x="10" y="108"/>
                    </a:cubicBezTo>
                    <a:cubicBezTo>
                      <a:pt x="9" y="108"/>
                      <a:pt x="9" y="107"/>
                      <a:pt x="9" y="107"/>
                    </a:cubicBezTo>
                    <a:cubicBezTo>
                      <a:pt x="11" y="108"/>
                      <a:pt x="13" y="108"/>
                      <a:pt x="14" y="108"/>
                    </a:cubicBezTo>
                    <a:cubicBezTo>
                      <a:pt x="16" y="108"/>
                      <a:pt x="13" y="108"/>
                      <a:pt x="16" y="109"/>
                    </a:cubicBezTo>
                    <a:cubicBezTo>
                      <a:pt x="18" y="109"/>
                      <a:pt x="18" y="110"/>
                      <a:pt x="17" y="110"/>
                    </a:cubicBezTo>
                    <a:cubicBezTo>
                      <a:pt x="19" y="111"/>
                      <a:pt x="17" y="110"/>
                      <a:pt x="19" y="110"/>
                    </a:cubicBezTo>
                    <a:cubicBezTo>
                      <a:pt x="19" y="110"/>
                      <a:pt x="18" y="110"/>
                      <a:pt x="18" y="109"/>
                    </a:cubicBezTo>
                    <a:cubicBezTo>
                      <a:pt x="17" y="109"/>
                      <a:pt x="16" y="109"/>
                      <a:pt x="15" y="108"/>
                    </a:cubicBezTo>
                    <a:cubicBezTo>
                      <a:pt x="13" y="108"/>
                      <a:pt x="17" y="108"/>
                      <a:pt x="17" y="108"/>
                    </a:cubicBezTo>
                    <a:cubicBezTo>
                      <a:pt x="18" y="109"/>
                      <a:pt x="18" y="109"/>
                      <a:pt x="18" y="109"/>
                    </a:cubicBezTo>
                    <a:cubicBezTo>
                      <a:pt x="19" y="109"/>
                      <a:pt x="17" y="108"/>
                      <a:pt x="17" y="108"/>
                    </a:cubicBezTo>
                    <a:cubicBezTo>
                      <a:pt x="21" y="109"/>
                      <a:pt x="18" y="108"/>
                      <a:pt x="20" y="109"/>
                    </a:cubicBezTo>
                    <a:cubicBezTo>
                      <a:pt x="22" y="109"/>
                      <a:pt x="22" y="109"/>
                      <a:pt x="22" y="109"/>
                    </a:cubicBezTo>
                    <a:cubicBezTo>
                      <a:pt x="22" y="109"/>
                      <a:pt x="19" y="109"/>
                      <a:pt x="20" y="108"/>
                    </a:cubicBezTo>
                    <a:cubicBezTo>
                      <a:pt x="21" y="109"/>
                      <a:pt x="21" y="109"/>
                      <a:pt x="21" y="109"/>
                    </a:cubicBezTo>
                    <a:cubicBezTo>
                      <a:pt x="21" y="108"/>
                      <a:pt x="21" y="108"/>
                      <a:pt x="21" y="108"/>
                    </a:cubicBezTo>
                    <a:cubicBezTo>
                      <a:pt x="20" y="108"/>
                      <a:pt x="18" y="108"/>
                      <a:pt x="18" y="108"/>
                    </a:cubicBezTo>
                    <a:cubicBezTo>
                      <a:pt x="15" y="107"/>
                      <a:pt x="18" y="108"/>
                      <a:pt x="17" y="107"/>
                    </a:cubicBezTo>
                    <a:cubicBezTo>
                      <a:pt x="15" y="106"/>
                      <a:pt x="17" y="107"/>
                      <a:pt x="16" y="107"/>
                    </a:cubicBezTo>
                    <a:cubicBezTo>
                      <a:pt x="14" y="106"/>
                      <a:pt x="14" y="106"/>
                      <a:pt x="14" y="106"/>
                    </a:cubicBezTo>
                    <a:cubicBezTo>
                      <a:pt x="14" y="105"/>
                      <a:pt x="16" y="106"/>
                      <a:pt x="17" y="106"/>
                    </a:cubicBezTo>
                    <a:cubicBezTo>
                      <a:pt x="17" y="106"/>
                      <a:pt x="17" y="107"/>
                      <a:pt x="16" y="106"/>
                    </a:cubicBezTo>
                    <a:cubicBezTo>
                      <a:pt x="18" y="107"/>
                      <a:pt x="20" y="107"/>
                      <a:pt x="21" y="108"/>
                    </a:cubicBezTo>
                    <a:cubicBezTo>
                      <a:pt x="22" y="108"/>
                      <a:pt x="20" y="107"/>
                      <a:pt x="20" y="107"/>
                    </a:cubicBezTo>
                    <a:cubicBezTo>
                      <a:pt x="19" y="107"/>
                      <a:pt x="18" y="107"/>
                      <a:pt x="17" y="106"/>
                    </a:cubicBezTo>
                    <a:cubicBezTo>
                      <a:pt x="13" y="105"/>
                      <a:pt x="21" y="107"/>
                      <a:pt x="20" y="106"/>
                    </a:cubicBezTo>
                    <a:cubicBezTo>
                      <a:pt x="17" y="106"/>
                      <a:pt x="16" y="104"/>
                      <a:pt x="13" y="104"/>
                    </a:cubicBezTo>
                    <a:cubicBezTo>
                      <a:pt x="12" y="104"/>
                      <a:pt x="12" y="103"/>
                      <a:pt x="12" y="103"/>
                    </a:cubicBezTo>
                    <a:cubicBezTo>
                      <a:pt x="14" y="104"/>
                      <a:pt x="13" y="103"/>
                      <a:pt x="15" y="104"/>
                    </a:cubicBezTo>
                    <a:cubicBezTo>
                      <a:pt x="15" y="104"/>
                      <a:pt x="15" y="104"/>
                      <a:pt x="15" y="104"/>
                    </a:cubicBezTo>
                    <a:cubicBezTo>
                      <a:pt x="18" y="105"/>
                      <a:pt x="18" y="105"/>
                      <a:pt x="18" y="105"/>
                    </a:cubicBezTo>
                    <a:cubicBezTo>
                      <a:pt x="22" y="106"/>
                      <a:pt x="22" y="106"/>
                      <a:pt x="22" y="106"/>
                    </a:cubicBezTo>
                    <a:cubicBezTo>
                      <a:pt x="21" y="105"/>
                      <a:pt x="20" y="105"/>
                      <a:pt x="19" y="105"/>
                    </a:cubicBezTo>
                    <a:cubicBezTo>
                      <a:pt x="20" y="105"/>
                      <a:pt x="21" y="105"/>
                      <a:pt x="21" y="105"/>
                    </a:cubicBezTo>
                    <a:cubicBezTo>
                      <a:pt x="20" y="105"/>
                      <a:pt x="18" y="104"/>
                      <a:pt x="18" y="104"/>
                    </a:cubicBezTo>
                    <a:cubicBezTo>
                      <a:pt x="18" y="103"/>
                      <a:pt x="20" y="104"/>
                      <a:pt x="20" y="104"/>
                    </a:cubicBezTo>
                    <a:cubicBezTo>
                      <a:pt x="22" y="105"/>
                      <a:pt x="22" y="105"/>
                      <a:pt x="22" y="105"/>
                    </a:cubicBezTo>
                    <a:cubicBezTo>
                      <a:pt x="21" y="104"/>
                      <a:pt x="23" y="105"/>
                      <a:pt x="22" y="105"/>
                    </a:cubicBezTo>
                    <a:cubicBezTo>
                      <a:pt x="21" y="104"/>
                      <a:pt x="20" y="104"/>
                      <a:pt x="18" y="103"/>
                    </a:cubicBezTo>
                    <a:cubicBezTo>
                      <a:pt x="18" y="103"/>
                      <a:pt x="19" y="103"/>
                      <a:pt x="19" y="103"/>
                    </a:cubicBezTo>
                    <a:cubicBezTo>
                      <a:pt x="20" y="104"/>
                      <a:pt x="20" y="104"/>
                      <a:pt x="20" y="104"/>
                    </a:cubicBezTo>
                    <a:cubicBezTo>
                      <a:pt x="20" y="103"/>
                      <a:pt x="23" y="104"/>
                      <a:pt x="23" y="104"/>
                    </a:cubicBezTo>
                    <a:cubicBezTo>
                      <a:pt x="21" y="103"/>
                      <a:pt x="21" y="103"/>
                      <a:pt x="21" y="103"/>
                    </a:cubicBezTo>
                    <a:cubicBezTo>
                      <a:pt x="23" y="104"/>
                      <a:pt x="23" y="104"/>
                      <a:pt x="23" y="104"/>
                    </a:cubicBezTo>
                    <a:cubicBezTo>
                      <a:pt x="22" y="103"/>
                      <a:pt x="22" y="103"/>
                      <a:pt x="21" y="103"/>
                    </a:cubicBezTo>
                    <a:cubicBezTo>
                      <a:pt x="23" y="103"/>
                      <a:pt x="23" y="103"/>
                      <a:pt x="23" y="103"/>
                    </a:cubicBezTo>
                    <a:cubicBezTo>
                      <a:pt x="22" y="103"/>
                      <a:pt x="20" y="102"/>
                      <a:pt x="22" y="102"/>
                    </a:cubicBezTo>
                    <a:cubicBezTo>
                      <a:pt x="19" y="102"/>
                      <a:pt x="22" y="103"/>
                      <a:pt x="20" y="102"/>
                    </a:cubicBezTo>
                    <a:cubicBezTo>
                      <a:pt x="19" y="102"/>
                      <a:pt x="19" y="101"/>
                      <a:pt x="19" y="101"/>
                    </a:cubicBezTo>
                    <a:cubicBezTo>
                      <a:pt x="21" y="102"/>
                      <a:pt x="19" y="101"/>
                      <a:pt x="19" y="101"/>
                    </a:cubicBezTo>
                    <a:cubicBezTo>
                      <a:pt x="20" y="101"/>
                      <a:pt x="21" y="101"/>
                      <a:pt x="21" y="101"/>
                    </a:cubicBezTo>
                    <a:cubicBezTo>
                      <a:pt x="19" y="101"/>
                      <a:pt x="19" y="101"/>
                      <a:pt x="19" y="101"/>
                    </a:cubicBezTo>
                    <a:cubicBezTo>
                      <a:pt x="23" y="102"/>
                      <a:pt x="19" y="100"/>
                      <a:pt x="20" y="100"/>
                    </a:cubicBezTo>
                    <a:cubicBezTo>
                      <a:pt x="21" y="101"/>
                      <a:pt x="22" y="101"/>
                      <a:pt x="23" y="101"/>
                    </a:cubicBezTo>
                    <a:cubicBezTo>
                      <a:pt x="20" y="100"/>
                      <a:pt x="20" y="99"/>
                      <a:pt x="18" y="99"/>
                    </a:cubicBezTo>
                    <a:cubicBezTo>
                      <a:pt x="19" y="99"/>
                      <a:pt x="21" y="100"/>
                      <a:pt x="23" y="101"/>
                    </a:cubicBezTo>
                    <a:cubicBezTo>
                      <a:pt x="21" y="100"/>
                      <a:pt x="25" y="101"/>
                      <a:pt x="22" y="100"/>
                    </a:cubicBezTo>
                    <a:cubicBezTo>
                      <a:pt x="21" y="100"/>
                      <a:pt x="21" y="99"/>
                      <a:pt x="19" y="99"/>
                    </a:cubicBezTo>
                    <a:cubicBezTo>
                      <a:pt x="20" y="98"/>
                      <a:pt x="21" y="99"/>
                      <a:pt x="22" y="99"/>
                    </a:cubicBezTo>
                    <a:cubicBezTo>
                      <a:pt x="21" y="99"/>
                      <a:pt x="19" y="98"/>
                      <a:pt x="19" y="98"/>
                    </a:cubicBezTo>
                    <a:cubicBezTo>
                      <a:pt x="19" y="98"/>
                      <a:pt x="17" y="97"/>
                      <a:pt x="19" y="97"/>
                    </a:cubicBezTo>
                    <a:cubicBezTo>
                      <a:pt x="20" y="98"/>
                      <a:pt x="19" y="98"/>
                      <a:pt x="20" y="98"/>
                    </a:cubicBezTo>
                    <a:cubicBezTo>
                      <a:pt x="21" y="98"/>
                      <a:pt x="17" y="96"/>
                      <a:pt x="16" y="96"/>
                    </a:cubicBezTo>
                    <a:cubicBezTo>
                      <a:pt x="15" y="95"/>
                      <a:pt x="13" y="94"/>
                      <a:pt x="12" y="94"/>
                    </a:cubicBezTo>
                    <a:cubicBezTo>
                      <a:pt x="13" y="93"/>
                      <a:pt x="13" y="94"/>
                      <a:pt x="15" y="95"/>
                    </a:cubicBezTo>
                    <a:cubicBezTo>
                      <a:pt x="14" y="94"/>
                      <a:pt x="14" y="94"/>
                      <a:pt x="14" y="94"/>
                    </a:cubicBezTo>
                    <a:cubicBezTo>
                      <a:pt x="17" y="95"/>
                      <a:pt x="19" y="97"/>
                      <a:pt x="21" y="97"/>
                    </a:cubicBezTo>
                    <a:cubicBezTo>
                      <a:pt x="20" y="97"/>
                      <a:pt x="20" y="97"/>
                      <a:pt x="20" y="97"/>
                    </a:cubicBezTo>
                    <a:cubicBezTo>
                      <a:pt x="23" y="98"/>
                      <a:pt x="23" y="98"/>
                      <a:pt x="23" y="98"/>
                    </a:cubicBezTo>
                    <a:cubicBezTo>
                      <a:pt x="21" y="97"/>
                      <a:pt x="23" y="97"/>
                      <a:pt x="22" y="97"/>
                    </a:cubicBezTo>
                    <a:cubicBezTo>
                      <a:pt x="21" y="96"/>
                      <a:pt x="23" y="97"/>
                      <a:pt x="21" y="97"/>
                    </a:cubicBezTo>
                    <a:cubicBezTo>
                      <a:pt x="21" y="97"/>
                      <a:pt x="19" y="95"/>
                      <a:pt x="20" y="95"/>
                    </a:cubicBezTo>
                    <a:cubicBezTo>
                      <a:pt x="23" y="97"/>
                      <a:pt x="23" y="97"/>
                      <a:pt x="23" y="97"/>
                    </a:cubicBezTo>
                    <a:cubicBezTo>
                      <a:pt x="23" y="97"/>
                      <a:pt x="21" y="96"/>
                      <a:pt x="22" y="96"/>
                    </a:cubicBezTo>
                    <a:cubicBezTo>
                      <a:pt x="23" y="96"/>
                      <a:pt x="23" y="96"/>
                      <a:pt x="23" y="96"/>
                    </a:cubicBezTo>
                    <a:cubicBezTo>
                      <a:pt x="23" y="96"/>
                      <a:pt x="24" y="94"/>
                      <a:pt x="20" y="92"/>
                    </a:cubicBezTo>
                    <a:cubicBezTo>
                      <a:pt x="22" y="92"/>
                      <a:pt x="22" y="92"/>
                      <a:pt x="24" y="92"/>
                    </a:cubicBezTo>
                    <a:cubicBezTo>
                      <a:pt x="23" y="92"/>
                      <a:pt x="22" y="91"/>
                      <a:pt x="22" y="91"/>
                    </a:cubicBezTo>
                    <a:cubicBezTo>
                      <a:pt x="24" y="91"/>
                      <a:pt x="24" y="91"/>
                      <a:pt x="24" y="91"/>
                    </a:cubicBezTo>
                    <a:cubicBezTo>
                      <a:pt x="25" y="91"/>
                      <a:pt x="23" y="90"/>
                      <a:pt x="23" y="90"/>
                    </a:cubicBezTo>
                    <a:cubicBezTo>
                      <a:pt x="24" y="90"/>
                      <a:pt x="24" y="90"/>
                      <a:pt x="24" y="90"/>
                    </a:cubicBezTo>
                    <a:cubicBezTo>
                      <a:pt x="25" y="90"/>
                      <a:pt x="23" y="89"/>
                      <a:pt x="23" y="89"/>
                    </a:cubicBezTo>
                    <a:cubicBezTo>
                      <a:pt x="24" y="89"/>
                      <a:pt x="24" y="89"/>
                      <a:pt x="24" y="89"/>
                    </a:cubicBezTo>
                    <a:cubicBezTo>
                      <a:pt x="23" y="89"/>
                      <a:pt x="23" y="89"/>
                      <a:pt x="23" y="89"/>
                    </a:cubicBezTo>
                    <a:cubicBezTo>
                      <a:pt x="22" y="88"/>
                      <a:pt x="23" y="88"/>
                      <a:pt x="25" y="89"/>
                    </a:cubicBezTo>
                    <a:cubicBezTo>
                      <a:pt x="23" y="88"/>
                      <a:pt x="23" y="88"/>
                      <a:pt x="23" y="88"/>
                    </a:cubicBezTo>
                    <a:cubicBezTo>
                      <a:pt x="25" y="88"/>
                      <a:pt x="25" y="88"/>
                      <a:pt x="25" y="86"/>
                    </a:cubicBezTo>
                    <a:cubicBezTo>
                      <a:pt x="24" y="87"/>
                      <a:pt x="23" y="86"/>
                      <a:pt x="22" y="86"/>
                    </a:cubicBezTo>
                    <a:cubicBezTo>
                      <a:pt x="20" y="86"/>
                      <a:pt x="22" y="86"/>
                      <a:pt x="21" y="85"/>
                    </a:cubicBezTo>
                    <a:cubicBezTo>
                      <a:pt x="24" y="86"/>
                      <a:pt x="24" y="86"/>
                      <a:pt x="24" y="86"/>
                    </a:cubicBezTo>
                    <a:cubicBezTo>
                      <a:pt x="27" y="86"/>
                      <a:pt x="25" y="85"/>
                      <a:pt x="25" y="84"/>
                    </a:cubicBezTo>
                    <a:cubicBezTo>
                      <a:pt x="24" y="83"/>
                      <a:pt x="24" y="83"/>
                      <a:pt x="24" y="83"/>
                    </a:cubicBezTo>
                    <a:cubicBezTo>
                      <a:pt x="27" y="83"/>
                      <a:pt x="24" y="82"/>
                      <a:pt x="25" y="82"/>
                    </a:cubicBezTo>
                    <a:cubicBezTo>
                      <a:pt x="24" y="82"/>
                      <a:pt x="22" y="81"/>
                      <a:pt x="22" y="80"/>
                    </a:cubicBezTo>
                    <a:cubicBezTo>
                      <a:pt x="20" y="79"/>
                      <a:pt x="25" y="81"/>
                      <a:pt x="26" y="81"/>
                    </a:cubicBezTo>
                    <a:cubicBezTo>
                      <a:pt x="25" y="80"/>
                      <a:pt x="25" y="80"/>
                      <a:pt x="25" y="80"/>
                    </a:cubicBezTo>
                    <a:cubicBezTo>
                      <a:pt x="25" y="80"/>
                      <a:pt x="25" y="80"/>
                      <a:pt x="25" y="80"/>
                    </a:cubicBezTo>
                    <a:cubicBezTo>
                      <a:pt x="24" y="80"/>
                      <a:pt x="24" y="79"/>
                      <a:pt x="25" y="79"/>
                    </a:cubicBezTo>
                    <a:cubicBezTo>
                      <a:pt x="25" y="79"/>
                      <a:pt x="25" y="79"/>
                      <a:pt x="25" y="79"/>
                    </a:cubicBezTo>
                    <a:cubicBezTo>
                      <a:pt x="25" y="79"/>
                      <a:pt x="26" y="79"/>
                      <a:pt x="26" y="79"/>
                    </a:cubicBezTo>
                    <a:cubicBezTo>
                      <a:pt x="24" y="78"/>
                      <a:pt x="26" y="78"/>
                      <a:pt x="24" y="78"/>
                    </a:cubicBezTo>
                    <a:cubicBezTo>
                      <a:pt x="25" y="78"/>
                      <a:pt x="25" y="78"/>
                      <a:pt x="25" y="78"/>
                    </a:cubicBezTo>
                    <a:cubicBezTo>
                      <a:pt x="23" y="77"/>
                      <a:pt x="23" y="77"/>
                      <a:pt x="23" y="77"/>
                    </a:cubicBezTo>
                    <a:cubicBezTo>
                      <a:pt x="24" y="77"/>
                      <a:pt x="24" y="77"/>
                      <a:pt x="24" y="77"/>
                    </a:cubicBezTo>
                    <a:cubicBezTo>
                      <a:pt x="26" y="78"/>
                      <a:pt x="26" y="78"/>
                      <a:pt x="26" y="78"/>
                    </a:cubicBezTo>
                    <a:cubicBezTo>
                      <a:pt x="27" y="78"/>
                      <a:pt x="25" y="77"/>
                      <a:pt x="24" y="77"/>
                    </a:cubicBezTo>
                    <a:cubicBezTo>
                      <a:pt x="23" y="76"/>
                      <a:pt x="24" y="77"/>
                      <a:pt x="25" y="77"/>
                    </a:cubicBezTo>
                    <a:cubicBezTo>
                      <a:pt x="26" y="77"/>
                      <a:pt x="25" y="77"/>
                      <a:pt x="25" y="77"/>
                    </a:cubicBezTo>
                    <a:cubicBezTo>
                      <a:pt x="26" y="78"/>
                      <a:pt x="25" y="77"/>
                      <a:pt x="26" y="77"/>
                    </a:cubicBezTo>
                    <a:cubicBezTo>
                      <a:pt x="26" y="77"/>
                      <a:pt x="24" y="77"/>
                      <a:pt x="25" y="77"/>
                    </a:cubicBezTo>
                    <a:cubicBezTo>
                      <a:pt x="25" y="76"/>
                      <a:pt x="25" y="76"/>
                      <a:pt x="26" y="76"/>
                    </a:cubicBezTo>
                    <a:cubicBezTo>
                      <a:pt x="26" y="76"/>
                      <a:pt x="26" y="76"/>
                      <a:pt x="25" y="75"/>
                    </a:cubicBezTo>
                    <a:cubicBezTo>
                      <a:pt x="25" y="76"/>
                      <a:pt x="24" y="76"/>
                      <a:pt x="23" y="75"/>
                    </a:cubicBezTo>
                    <a:cubicBezTo>
                      <a:pt x="23" y="75"/>
                      <a:pt x="23" y="75"/>
                      <a:pt x="23" y="75"/>
                    </a:cubicBezTo>
                    <a:cubicBezTo>
                      <a:pt x="24" y="75"/>
                      <a:pt x="24" y="75"/>
                      <a:pt x="24" y="75"/>
                    </a:cubicBezTo>
                    <a:cubicBezTo>
                      <a:pt x="23" y="75"/>
                      <a:pt x="24" y="75"/>
                      <a:pt x="22" y="75"/>
                    </a:cubicBezTo>
                    <a:cubicBezTo>
                      <a:pt x="25" y="75"/>
                      <a:pt x="25" y="75"/>
                      <a:pt x="25" y="75"/>
                    </a:cubicBezTo>
                    <a:cubicBezTo>
                      <a:pt x="23" y="74"/>
                      <a:pt x="23" y="74"/>
                      <a:pt x="23" y="74"/>
                    </a:cubicBezTo>
                    <a:cubicBezTo>
                      <a:pt x="25" y="74"/>
                      <a:pt x="27" y="75"/>
                      <a:pt x="27" y="75"/>
                    </a:cubicBezTo>
                    <a:cubicBezTo>
                      <a:pt x="26" y="74"/>
                      <a:pt x="26" y="74"/>
                      <a:pt x="26" y="74"/>
                    </a:cubicBezTo>
                    <a:cubicBezTo>
                      <a:pt x="26" y="73"/>
                      <a:pt x="26" y="74"/>
                      <a:pt x="27" y="74"/>
                    </a:cubicBezTo>
                    <a:cubicBezTo>
                      <a:pt x="28" y="73"/>
                      <a:pt x="22" y="72"/>
                      <a:pt x="24" y="72"/>
                    </a:cubicBezTo>
                    <a:cubicBezTo>
                      <a:pt x="26" y="72"/>
                      <a:pt x="26" y="72"/>
                      <a:pt x="27" y="72"/>
                    </a:cubicBezTo>
                    <a:cubicBezTo>
                      <a:pt x="27" y="72"/>
                      <a:pt x="26" y="72"/>
                      <a:pt x="26" y="72"/>
                    </a:cubicBezTo>
                    <a:cubicBezTo>
                      <a:pt x="25" y="72"/>
                      <a:pt x="27" y="72"/>
                      <a:pt x="26" y="72"/>
                    </a:cubicBezTo>
                    <a:cubicBezTo>
                      <a:pt x="25" y="72"/>
                      <a:pt x="25" y="72"/>
                      <a:pt x="25" y="72"/>
                    </a:cubicBezTo>
                    <a:cubicBezTo>
                      <a:pt x="29" y="72"/>
                      <a:pt x="26" y="70"/>
                      <a:pt x="28" y="70"/>
                    </a:cubicBezTo>
                    <a:cubicBezTo>
                      <a:pt x="26" y="69"/>
                      <a:pt x="28" y="69"/>
                      <a:pt x="27" y="69"/>
                    </a:cubicBezTo>
                    <a:cubicBezTo>
                      <a:pt x="29" y="70"/>
                      <a:pt x="27" y="68"/>
                      <a:pt x="28" y="69"/>
                    </a:cubicBezTo>
                    <a:cubicBezTo>
                      <a:pt x="26" y="68"/>
                      <a:pt x="26" y="68"/>
                      <a:pt x="26" y="68"/>
                    </a:cubicBezTo>
                    <a:cubicBezTo>
                      <a:pt x="27" y="68"/>
                      <a:pt x="22" y="66"/>
                      <a:pt x="25" y="67"/>
                    </a:cubicBezTo>
                    <a:cubicBezTo>
                      <a:pt x="26" y="67"/>
                      <a:pt x="27" y="67"/>
                      <a:pt x="27" y="68"/>
                    </a:cubicBezTo>
                    <a:cubicBezTo>
                      <a:pt x="30" y="68"/>
                      <a:pt x="25" y="66"/>
                      <a:pt x="29" y="67"/>
                    </a:cubicBezTo>
                    <a:cubicBezTo>
                      <a:pt x="28" y="66"/>
                      <a:pt x="26" y="66"/>
                      <a:pt x="25" y="65"/>
                    </a:cubicBezTo>
                    <a:cubicBezTo>
                      <a:pt x="26" y="65"/>
                      <a:pt x="28" y="65"/>
                      <a:pt x="28" y="65"/>
                    </a:cubicBezTo>
                    <a:cubicBezTo>
                      <a:pt x="28" y="65"/>
                      <a:pt x="27" y="65"/>
                      <a:pt x="28" y="65"/>
                    </a:cubicBezTo>
                    <a:cubicBezTo>
                      <a:pt x="28" y="65"/>
                      <a:pt x="28" y="65"/>
                      <a:pt x="29" y="65"/>
                    </a:cubicBezTo>
                    <a:cubicBezTo>
                      <a:pt x="30" y="65"/>
                      <a:pt x="28" y="64"/>
                      <a:pt x="28" y="64"/>
                    </a:cubicBezTo>
                    <a:cubicBezTo>
                      <a:pt x="30" y="64"/>
                      <a:pt x="29" y="63"/>
                      <a:pt x="30" y="63"/>
                    </a:cubicBezTo>
                    <a:cubicBezTo>
                      <a:pt x="28" y="62"/>
                      <a:pt x="31" y="63"/>
                      <a:pt x="28" y="62"/>
                    </a:cubicBezTo>
                    <a:cubicBezTo>
                      <a:pt x="29" y="62"/>
                      <a:pt x="29" y="62"/>
                      <a:pt x="29" y="62"/>
                    </a:cubicBezTo>
                    <a:cubicBezTo>
                      <a:pt x="28" y="62"/>
                      <a:pt x="26" y="61"/>
                      <a:pt x="26" y="61"/>
                    </a:cubicBezTo>
                    <a:cubicBezTo>
                      <a:pt x="28" y="61"/>
                      <a:pt x="28" y="61"/>
                      <a:pt x="28" y="61"/>
                    </a:cubicBezTo>
                    <a:cubicBezTo>
                      <a:pt x="30" y="62"/>
                      <a:pt x="29" y="61"/>
                      <a:pt x="30" y="61"/>
                    </a:cubicBezTo>
                    <a:cubicBezTo>
                      <a:pt x="28" y="61"/>
                      <a:pt x="30" y="61"/>
                      <a:pt x="28" y="61"/>
                    </a:cubicBezTo>
                    <a:cubicBezTo>
                      <a:pt x="28" y="60"/>
                      <a:pt x="28" y="60"/>
                      <a:pt x="28" y="60"/>
                    </a:cubicBezTo>
                    <a:cubicBezTo>
                      <a:pt x="27" y="60"/>
                      <a:pt x="27" y="60"/>
                      <a:pt x="27" y="59"/>
                    </a:cubicBezTo>
                    <a:cubicBezTo>
                      <a:pt x="27" y="59"/>
                      <a:pt x="29" y="60"/>
                      <a:pt x="29" y="60"/>
                    </a:cubicBezTo>
                    <a:cubicBezTo>
                      <a:pt x="30" y="60"/>
                      <a:pt x="29" y="60"/>
                      <a:pt x="29" y="59"/>
                    </a:cubicBezTo>
                    <a:cubicBezTo>
                      <a:pt x="29" y="59"/>
                      <a:pt x="29" y="59"/>
                      <a:pt x="28"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30" y="59"/>
                    </a:cubicBezTo>
                    <a:cubicBezTo>
                      <a:pt x="31" y="59"/>
                      <a:pt x="31" y="59"/>
                      <a:pt x="31" y="59"/>
                    </a:cubicBezTo>
                    <a:cubicBezTo>
                      <a:pt x="31" y="59"/>
                      <a:pt x="30" y="58"/>
                      <a:pt x="29" y="58"/>
                    </a:cubicBezTo>
                    <a:cubicBezTo>
                      <a:pt x="30" y="58"/>
                      <a:pt x="29" y="56"/>
                      <a:pt x="28" y="56"/>
                    </a:cubicBezTo>
                    <a:cubicBezTo>
                      <a:pt x="28" y="56"/>
                      <a:pt x="30" y="56"/>
                      <a:pt x="29" y="56"/>
                    </a:cubicBezTo>
                    <a:cubicBezTo>
                      <a:pt x="29" y="56"/>
                      <a:pt x="27" y="55"/>
                      <a:pt x="28" y="55"/>
                    </a:cubicBezTo>
                    <a:cubicBezTo>
                      <a:pt x="28" y="55"/>
                      <a:pt x="30" y="55"/>
                      <a:pt x="30" y="55"/>
                    </a:cubicBezTo>
                    <a:cubicBezTo>
                      <a:pt x="30" y="55"/>
                      <a:pt x="28" y="55"/>
                      <a:pt x="28" y="55"/>
                    </a:cubicBezTo>
                    <a:cubicBezTo>
                      <a:pt x="31" y="55"/>
                      <a:pt x="27" y="53"/>
                      <a:pt x="29" y="53"/>
                    </a:cubicBezTo>
                    <a:cubicBezTo>
                      <a:pt x="29" y="53"/>
                      <a:pt x="30" y="53"/>
                      <a:pt x="30" y="53"/>
                    </a:cubicBezTo>
                    <a:cubicBezTo>
                      <a:pt x="30" y="53"/>
                      <a:pt x="29" y="52"/>
                      <a:pt x="27" y="51"/>
                    </a:cubicBezTo>
                    <a:cubicBezTo>
                      <a:pt x="29" y="52"/>
                      <a:pt x="29" y="52"/>
                      <a:pt x="29" y="52"/>
                    </a:cubicBezTo>
                    <a:cubicBezTo>
                      <a:pt x="29" y="51"/>
                      <a:pt x="29" y="51"/>
                      <a:pt x="27" y="50"/>
                    </a:cubicBezTo>
                    <a:cubicBezTo>
                      <a:pt x="27" y="51"/>
                      <a:pt x="28" y="51"/>
                      <a:pt x="28" y="51"/>
                    </a:cubicBezTo>
                    <a:cubicBezTo>
                      <a:pt x="27" y="51"/>
                      <a:pt x="25" y="50"/>
                      <a:pt x="26" y="50"/>
                    </a:cubicBezTo>
                    <a:cubicBezTo>
                      <a:pt x="26" y="50"/>
                      <a:pt x="26" y="50"/>
                      <a:pt x="26" y="50"/>
                    </a:cubicBezTo>
                    <a:cubicBezTo>
                      <a:pt x="26" y="50"/>
                      <a:pt x="25" y="49"/>
                      <a:pt x="25" y="49"/>
                    </a:cubicBezTo>
                    <a:cubicBezTo>
                      <a:pt x="26" y="49"/>
                      <a:pt x="26" y="49"/>
                      <a:pt x="27" y="49"/>
                    </a:cubicBezTo>
                    <a:cubicBezTo>
                      <a:pt x="29" y="50"/>
                      <a:pt x="28" y="49"/>
                      <a:pt x="29" y="49"/>
                    </a:cubicBezTo>
                    <a:cubicBezTo>
                      <a:pt x="27" y="48"/>
                      <a:pt x="27" y="48"/>
                      <a:pt x="27" y="48"/>
                    </a:cubicBezTo>
                    <a:cubicBezTo>
                      <a:pt x="26" y="48"/>
                      <a:pt x="29" y="49"/>
                      <a:pt x="29" y="48"/>
                    </a:cubicBezTo>
                    <a:cubicBezTo>
                      <a:pt x="24" y="47"/>
                      <a:pt x="24" y="47"/>
                      <a:pt x="24" y="47"/>
                    </a:cubicBezTo>
                    <a:cubicBezTo>
                      <a:pt x="24" y="47"/>
                      <a:pt x="26" y="47"/>
                      <a:pt x="27" y="47"/>
                    </a:cubicBezTo>
                    <a:cubicBezTo>
                      <a:pt x="27" y="47"/>
                      <a:pt x="24" y="46"/>
                      <a:pt x="22" y="45"/>
                    </a:cubicBezTo>
                    <a:cubicBezTo>
                      <a:pt x="23" y="45"/>
                      <a:pt x="22" y="44"/>
                      <a:pt x="22" y="44"/>
                    </a:cubicBezTo>
                    <a:cubicBezTo>
                      <a:pt x="23" y="44"/>
                      <a:pt x="22" y="44"/>
                      <a:pt x="23" y="44"/>
                    </a:cubicBezTo>
                    <a:cubicBezTo>
                      <a:pt x="25" y="44"/>
                      <a:pt x="25" y="44"/>
                      <a:pt x="25" y="44"/>
                    </a:cubicBezTo>
                    <a:cubicBezTo>
                      <a:pt x="25" y="45"/>
                      <a:pt x="27" y="45"/>
                      <a:pt x="28" y="45"/>
                    </a:cubicBezTo>
                    <a:cubicBezTo>
                      <a:pt x="27" y="45"/>
                      <a:pt x="28" y="44"/>
                      <a:pt x="29" y="44"/>
                    </a:cubicBezTo>
                    <a:cubicBezTo>
                      <a:pt x="26" y="44"/>
                      <a:pt x="27" y="43"/>
                      <a:pt x="25" y="42"/>
                    </a:cubicBezTo>
                    <a:cubicBezTo>
                      <a:pt x="24" y="42"/>
                      <a:pt x="27" y="43"/>
                      <a:pt x="28" y="43"/>
                    </a:cubicBezTo>
                    <a:cubicBezTo>
                      <a:pt x="27" y="42"/>
                      <a:pt x="27" y="41"/>
                      <a:pt x="27" y="41"/>
                    </a:cubicBezTo>
                    <a:cubicBezTo>
                      <a:pt x="28" y="41"/>
                      <a:pt x="28" y="41"/>
                      <a:pt x="28" y="41"/>
                    </a:cubicBezTo>
                    <a:cubicBezTo>
                      <a:pt x="27" y="40"/>
                      <a:pt x="28" y="40"/>
                      <a:pt x="26" y="39"/>
                    </a:cubicBezTo>
                    <a:cubicBezTo>
                      <a:pt x="27" y="39"/>
                      <a:pt x="27" y="39"/>
                      <a:pt x="27" y="39"/>
                    </a:cubicBezTo>
                    <a:cubicBezTo>
                      <a:pt x="28" y="39"/>
                      <a:pt x="24" y="38"/>
                      <a:pt x="26" y="38"/>
                    </a:cubicBezTo>
                    <a:cubicBezTo>
                      <a:pt x="27" y="39"/>
                      <a:pt x="27" y="39"/>
                      <a:pt x="27" y="39"/>
                    </a:cubicBezTo>
                    <a:cubicBezTo>
                      <a:pt x="26" y="38"/>
                      <a:pt x="28" y="38"/>
                      <a:pt x="26" y="37"/>
                    </a:cubicBezTo>
                    <a:cubicBezTo>
                      <a:pt x="27" y="37"/>
                      <a:pt x="27" y="38"/>
                      <a:pt x="28" y="38"/>
                    </a:cubicBezTo>
                    <a:cubicBezTo>
                      <a:pt x="27" y="37"/>
                      <a:pt x="27" y="37"/>
                      <a:pt x="26" y="36"/>
                    </a:cubicBezTo>
                    <a:cubicBezTo>
                      <a:pt x="28" y="37"/>
                      <a:pt x="28" y="37"/>
                      <a:pt x="28" y="37"/>
                    </a:cubicBezTo>
                    <a:cubicBezTo>
                      <a:pt x="29" y="37"/>
                      <a:pt x="26" y="36"/>
                      <a:pt x="27" y="36"/>
                    </a:cubicBezTo>
                    <a:cubicBezTo>
                      <a:pt x="27" y="36"/>
                      <a:pt x="28" y="36"/>
                      <a:pt x="28" y="36"/>
                    </a:cubicBezTo>
                    <a:cubicBezTo>
                      <a:pt x="27" y="35"/>
                      <a:pt x="27" y="35"/>
                      <a:pt x="27" y="35"/>
                    </a:cubicBezTo>
                    <a:cubicBezTo>
                      <a:pt x="29" y="35"/>
                      <a:pt x="29" y="35"/>
                      <a:pt x="29" y="35"/>
                    </a:cubicBezTo>
                    <a:cubicBezTo>
                      <a:pt x="29" y="33"/>
                      <a:pt x="30" y="31"/>
                      <a:pt x="28" y="29"/>
                    </a:cubicBezTo>
                    <a:cubicBezTo>
                      <a:pt x="31" y="29"/>
                      <a:pt x="30" y="30"/>
                      <a:pt x="31" y="30"/>
                    </a:cubicBezTo>
                    <a:cubicBezTo>
                      <a:pt x="29" y="29"/>
                      <a:pt x="31" y="29"/>
                      <a:pt x="30" y="29"/>
                    </a:cubicBezTo>
                    <a:cubicBezTo>
                      <a:pt x="30" y="29"/>
                      <a:pt x="30" y="29"/>
                      <a:pt x="30" y="29"/>
                    </a:cubicBezTo>
                    <a:cubicBezTo>
                      <a:pt x="30" y="28"/>
                      <a:pt x="31" y="28"/>
                      <a:pt x="31" y="28"/>
                    </a:cubicBezTo>
                    <a:cubicBezTo>
                      <a:pt x="30" y="28"/>
                      <a:pt x="30" y="28"/>
                      <a:pt x="30" y="28"/>
                    </a:cubicBezTo>
                    <a:cubicBezTo>
                      <a:pt x="29" y="27"/>
                      <a:pt x="33" y="28"/>
                      <a:pt x="30" y="27"/>
                    </a:cubicBezTo>
                    <a:cubicBezTo>
                      <a:pt x="32" y="27"/>
                      <a:pt x="32" y="27"/>
                      <a:pt x="32" y="27"/>
                    </a:cubicBezTo>
                    <a:cubicBezTo>
                      <a:pt x="30" y="26"/>
                      <a:pt x="33" y="27"/>
                      <a:pt x="31" y="26"/>
                    </a:cubicBezTo>
                    <a:cubicBezTo>
                      <a:pt x="31" y="26"/>
                      <a:pt x="31" y="26"/>
                      <a:pt x="31" y="26"/>
                    </a:cubicBezTo>
                    <a:cubicBezTo>
                      <a:pt x="33" y="26"/>
                      <a:pt x="29" y="25"/>
                      <a:pt x="31" y="25"/>
                    </a:cubicBezTo>
                    <a:cubicBezTo>
                      <a:pt x="31" y="25"/>
                      <a:pt x="30" y="24"/>
                      <a:pt x="28" y="24"/>
                    </a:cubicBezTo>
                    <a:cubicBezTo>
                      <a:pt x="31" y="24"/>
                      <a:pt x="31" y="24"/>
                      <a:pt x="31" y="24"/>
                    </a:cubicBezTo>
                    <a:cubicBezTo>
                      <a:pt x="30" y="23"/>
                      <a:pt x="31" y="21"/>
                      <a:pt x="29" y="19"/>
                    </a:cubicBezTo>
                    <a:cubicBezTo>
                      <a:pt x="30" y="20"/>
                      <a:pt x="30" y="20"/>
                      <a:pt x="30" y="20"/>
                    </a:cubicBezTo>
                    <a:cubicBezTo>
                      <a:pt x="28" y="18"/>
                      <a:pt x="33" y="19"/>
                      <a:pt x="29" y="17"/>
                    </a:cubicBezTo>
                    <a:cubicBezTo>
                      <a:pt x="27" y="16"/>
                      <a:pt x="27" y="16"/>
                      <a:pt x="27" y="16"/>
                    </a:cubicBezTo>
                    <a:cubicBezTo>
                      <a:pt x="30" y="17"/>
                      <a:pt x="30" y="17"/>
                      <a:pt x="30" y="17"/>
                    </a:cubicBezTo>
                    <a:cubicBezTo>
                      <a:pt x="29" y="16"/>
                      <a:pt x="30" y="16"/>
                      <a:pt x="28" y="15"/>
                    </a:cubicBezTo>
                    <a:cubicBezTo>
                      <a:pt x="30" y="16"/>
                      <a:pt x="30" y="16"/>
                      <a:pt x="30" y="16"/>
                    </a:cubicBezTo>
                    <a:cubicBezTo>
                      <a:pt x="30" y="15"/>
                      <a:pt x="28" y="14"/>
                      <a:pt x="28" y="14"/>
                    </a:cubicBezTo>
                    <a:cubicBezTo>
                      <a:pt x="29" y="14"/>
                      <a:pt x="29" y="14"/>
                      <a:pt x="29" y="14"/>
                    </a:cubicBezTo>
                    <a:cubicBezTo>
                      <a:pt x="33" y="14"/>
                      <a:pt x="36" y="12"/>
                      <a:pt x="32" y="9"/>
                    </a:cubicBezTo>
                    <a:cubicBezTo>
                      <a:pt x="32" y="9"/>
                      <a:pt x="35" y="10"/>
                      <a:pt x="34" y="10"/>
                    </a:cubicBezTo>
                    <a:cubicBezTo>
                      <a:pt x="32" y="7"/>
                      <a:pt x="37" y="7"/>
                      <a:pt x="33" y="4"/>
                    </a:cubicBezTo>
                    <a:cubicBezTo>
                      <a:pt x="32" y="2"/>
                      <a:pt x="26" y="0"/>
                      <a:pt x="26" y="0"/>
                    </a:cubicBezTo>
                    <a:cubicBezTo>
                      <a:pt x="28" y="3"/>
                      <a:pt x="24" y="5"/>
                      <a:pt x="21" y="7"/>
                    </a:cubicBezTo>
                    <a:cubicBezTo>
                      <a:pt x="21" y="8"/>
                      <a:pt x="21" y="9"/>
                      <a:pt x="20" y="10"/>
                    </a:cubicBezTo>
                    <a:cubicBezTo>
                      <a:pt x="20" y="13"/>
                      <a:pt x="14" y="16"/>
                      <a:pt x="15" y="20"/>
                    </a:cubicBezTo>
                    <a:cubicBezTo>
                      <a:pt x="16" y="20"/>
                      <a:pt x="17" y="21"/>
                      <a:pt x="17" y="21"/>
                    </a:cubicBezTo>
                    <a:cubicBezTo>
                      <a:pt x="16" y="21"/>
                      <a:pt x="16" y="21"/>
                      <a:pt x="16" y="21"/>
                    </a:cubicBezTo>
                    <a:cubicBezTo>
                      <a:pt x="18" y="21"/>
                      <a:pt x="18" y="21"/>
                      <a:pt x="18" y="21"/>
                    </a:cubicBezTo>
                    <a:cubicBezTo>
                      <a:pt x="18" y="22"/>
                      <a:pt x="16" y="21"/>
                      <a:pt x="16" y="21"/>
                    </a:cubicBezTo>
                    <a:cubicBezTo>
                      <a:pt x="15" y="22"/>
                      <a:pt x="16" y="24"/>
                      <a:pt x="15" y="25"/>
                    </a:cubicBezTo>
                    <a:cubicBezTo>
                      <a:pt x="17" y="25"/>
                      <a:pt x="15" y="26"/>
                      <a:pt x="17" y="26"/>
                    </a:cubicBezTo>
                    <a:cubicBezTo>
                      <a:pt x="16" y="26"/>
                      <a:pt x="16" y="26"/>
                      <a:pt x="16" y="26"/>
                    </a:cubicBezTo>
                    <a:cubicBezTo>
                      <a:pt x="17" y="27"/>
                      <a:pt x="17" y="27"/>
                      <a:pt x="14" y="28"/>
                    </a:cubicBezTo>
                    <a:cubicBezTo>
                      <a:pt x="12" y="31"/>
                      <a:pt x="12" y="35"/>
                      <a:pt x="1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16"/>
              <p:cNvSpPr/>
              <p:nvPr/>
            </p:nvSpPr>
            <p:spPr bwMode="auto">
              <a:xfrm>
                <a:off x="6540" y="139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17"/>
              <p:cNvSpPr/>
              <p:nvPr/>
            </p:nvSpPr>
            <p:spPr bwMode="auto">
              <a:xfrm>
                <a:off x="5926" y="26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18"/>
              <p:cNvSpPr/>
              <p:nvPr/>
            </p:nvSpPr>
            <p:spPr bwMode="auto">
              <a:xfrm>
                <a:off x="6547" y="1503"/>
                <a:ext cx="5" cy="3"/>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119"/>
              <p:cNvSpPr/>
              <p:nvPr/>
            </p:nvSpPr>
            <p:spPr bwMode="auto">
              <a:xfrm>
                <a:off x="6545" y="1501"/>
                <a:ext cx="5"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120"/>
              <p:cNvSpPr/>
              <p:nvPr/>
            </p:nvSpPr>
            <p:spPr bwMode="auto">
              <a:xfrm>
                <a:off x="6547" y="1513"/>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121"/>
              <p:cNvSpPr/>
              <p:nvPr/>
            </p:nvSpPr>
            <p:spPr bwMode="auto">
              <a:xfrm>
                <a:off x="6052" y="16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122"/>
              <p:cNvSpPr/>
              <p:nvPr/>
            </p:nvSpPr>
            <p:spPr bwMode="auto">
              <a:xfrm>
                <a:off x="6026" y="156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123"/>
              <p:cNvSpPr/>
              <p:nvPr/>
            </p:nvSpPr>
            <p:spPr bwMode="auto">
              <a:xfrm>
                <a:off x="6052" y="152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124"/>
              <p:cNvSpPr/>
              <p:nvPr/>
            </p:nvSpPr>
            <p:spPr bwMode="auto">
              <a:xfrm>
                <a:off x="7311" y="20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125"/>
              <p:cNvSpPr/>
              <p:nvPr/>
            </p:nvSpPr>
            <p:spPr bwMode="auto">
              <a:xfrm>
                <a:off x="6123" y="1646"/>
                <a:ext cx="5"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0"/>
                      <a:pt x="0"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Rectangle 126"/>
              <p:cNvSpPr>
                <a:spLocks noChangeArrowheads="1"/>
              </p:cNvSpPr>
              <p:nvPr/>
            </p:nvSpPr>
            <p:spPr bwMode="auto">
              <a:xfrm>
                <a:off x="6066" y="1546"/>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 name="Freeform 127"/>
              <p:cNvSpPr/>
              <p:nvPr/>
            </p:nvSpPr>
            <p:spPr bwMode="auto">
              <a:xfrm>
                <a:off x="5938" y="1399"/>
                <a:ext cx="194" cy="301"/>
              </a:xfrm>
              <a:custGeom>
                <a:avLst/>
                <a:gdLst>
                  <a:gd name="T0" fmla="*/ 11 w 82"/>
                  <a:gd name="T1" fmla="*/ 27 h 127"/>
                  <a:gd name="T2" fmla="*/ 20 w 82"/>
                  <a:gd name="T3" fmla="*/ 47 h 127"/>
                  <a:gd name="T4" fmla="*/ 34 w 82"/>
                  <a:gd name="T5" fmla="*/ 60 h 127"/>
                  <a:gd name="T6" fmla="*/ 37 w 82"/>
                  <a:gd name="T7" fmla="*/ 68 h 127"/>
                  <a:gd name="T8" fmla="*/ 43 w 82"/>
                  <a:gd name="T9" fmla="*/ 80 h 127"/>
                  <a:gd name="T10" fmla="*/ 47 w 82"/>
                  <a:gd name="T11" fmla="*/ 89 h 127"/>
                  <a:gd name="T12" fmla="*/ 53 w 82"/>
                  <a:gd name="T13" fmla="*/ 94 h 127"/>
                  <a:gd name="T14" fmla="*/ 60 w 82"/>
                  <a:gd name="T15" fmla="*/ 105 h 127"/>
                  <a:gd name="T16" fmla="*/ 63 w 82"/>
                  <a:gd name="T17" fmla="*/ 111 h 127"/>
                  <a:gd name="T18" fmla="*/ 63 w 82"/>
                  <a:gd name="T19" fmla="*/ 121 h 127"/>
                  <a:gd name="T20" fmla="*/ 65 w 82"/>
                  <a:gd name="T21" fmla="*/ 124 h 127"/>
                  <a:gd name="T22" fmla="*/ 69 w 82"/>
                  <a:gd name="T23" fmla="*/ 126 h 127"/>
                  <a:gd name="T24" fmla="*/ 72 w 82"/>
                  <a:gd name="T25" fmla="*/ 126 h 127"/>
                  <a:gd name="T26" fmla="*/ 73 w 82"/>
                  <a:gd name="T27" fmla="*/ 123 h 127"/>
                  <a:gd name="T28" fmla="*/ 71 w 82"/>
                  <a:gd name="T29" fmla="*/ 118 h 127"/>
                  <a:gd name="T30" fmla="*/ 73 w 82"/>
                  <a:gd name="T31" fmla="*/ 112 h 127"/>
                  <a:gd name="T32" fmla="*/ 80 w 82"/>
                  <a:gd name="T33" fmla="*/ 112 h 127"/>
                  <a:gd name="T34" fmla="*/ 80 w 82"/>
                  <a:gd name="T35" fmla="*/ 109 h 127"/>
                  <a:gd name="T36" fmla="*/ 76 w 82"/>
                  <a:gd name="T37" fmla="*/ 108 h 127"/>
                  <a:gd name="T38" fmla="*/ 78 w 82"/>
                  <a:gd name="T39" fmla="*/ 107 h 127"/>
                  <a:gd name="T40" fmla="*/ 73 w 82"/>
                  <a:gd name="T41" fmla="*/ 105 h 127"/>
                  <a:gd name="T42" fmla="*/ 77 w 82"/>
                  <a:gd name="T43" fmla="*/ 102 h 127"/>
                  <a:gd name="T44" fmla="*/ 78 w 82"/>
                  <a:gd name="T45" fmla="*/ 100 h 127"/>
                  <a:gd name="T46" fmla="*/ 76 w 82"/>
                  <a:gd name="T47" fmla="*/ 100 h 127"/>
                  <a:gd name="T48" fmla="*/ 76 w 82"/>
                  <a:gd name="T49" fmla="*/ 96 h 127"/>
                  <a:gd name="T50" fmla="*/ 71 w 82"/>
                  <a:gd name="T51" fmla="*/ 96 h 127"/>
                  <a:gd name="T52" fmla="*/ 65 w 82"/>
                  <a:gd name="T53" fmla="*/ 95 h 127"/>
                  <a:gd name="T54" fmla="*/ 70 w 82"/>
                  <a:gd name="T55" fmla="*/ 92 h 127"/>
                  <a:gd name="T56" fmla="*/ 68 w 82"/>
                  <a:gd name="T57" fmla="*/ 86 h 127"/>
                  <a:gd name="T58" fmla="*/ 67 w 82"/>
                  <a:gd name="T59" fmla="*/ 84 h 127"/>
                  <a:gd name="T60" fmla="*/ 65 w 82"/>
                  <a:gd name="T61" fmla="*/ 81 h 127"/>
                  <a:gd name="T62" fmla="*/ 62 w 82"/>
                  <a:gd name="T63" fmla="*/ 75 h 127"/>
                  <a:gd name="T64" fmla="*/ 60 w 82"/>
                  <a:gd name="T65" fmla="*/ 73 h 127"/>
                  <a:gd name="T66" fmla="*/ 59 w 82"/>
                  <a:gd name="T67" fmla="*/ 72 h 127"/>
                  <a:gd name="T68" fmla="*/ 57 w 82"/>
                  <a:gd name="T69" fmla="*/ 71 h 127"/>
                  <a:gd name="T70" fmla="*/ 58 w 82"/>
                  <a:gd name="T71" fmla="*/ 68 h 127"/>
                  <a:gd name="T72" fmla="*/ 55 w 82"/>
                  <a:gd name="T73" fmla="*/ 67 h 127"/>
                  <a:gd name="T74" fmla="*/ 54 w 82"/>
                  <a:gd name="T75" fmla="*/ 62 h 127"/>
                  <a:gd name="T76" fmla="*/ 51 w 82"/>
                  <a:gd name="T77" fmla="*/ 58 h 127"/>
                  <a:gd name="T78" fmla="*/ 51 w 82"/>
                  <a:gd name="T79" fmla="*/ 54 h 127"/>
                  <a:gd name="T80" fmla="*/ 48 w 82"/>
                  <a:gd name="T81" fmla="*/ 53 h 127"/>
                  <a:gd name="T82" fmla="*/ 49 w 82"/>
                  <a:gd name="T83" fmla="*/ 53 h 127"/>
                  <a:gd name="T84" fmla="*/ 45 w 82"/>
                  <a:gd name="T85" fmla="*/ 50 h 127"/>
                  <a:gd name="T86" fmla="*/ 43 w 82"/>
                  <a:gd name="T87" fmla="*/ 46 h 127"/>
                  <a:gd name="T88" fmla="*/ 41 w 82"/>
                  <a:gd name="T89" fmla="*/ 44 h 127"/>
                  <a:gd name="T90" fmla="*/ 32 w 82"/>
                  <a:gd name="T91" fmla="*/ 44 h 127"/>
                  <a:gd name="T92" fmla="*/ 35 w 82"/>
                  <a:gd name="T93" fmla="*/ 39 h 127"/>
                  <a:gd name="T94" fmla="*/ 31 w 82"/>
                  <a:gd name="T95" fmla="*/ 36 h 127"/>
                  <a:gd name="T96" fmla="*/ 30 w 82"/>
                  <a:gd name="T97" fmla="*/ 32 h 127"/>
                  <a:gd name="T98" fmla="*/ 26 w 82"/>
                  <a:gd name="T99" fmla="*/ 24 h 127"/>
                  <a:gd name="T100" fmla="*/ 25 w 82"/>
                  <a:gd name="T101" fmla="*/ 21 h 127"/>
                  <a:gd name="T102" fmla="*/ 15 w 82"/>
                  <a:gd name="T103" fmla="*/ 15 h 127"/>
                  <a:gd name="T104" fmla="*/ 13 w 82"/>
                  <a:gd name="T105" fmla="*/ 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27">
                    <a:moveTo>
                      <a:pt x="1" y="12"/>
                    </a:moveTo>
                    <a:cubicBezTo>
                      <a:pt x="2" y="13"/>
                      <a:pt x="4" y="14"/>
                      <a:pt x="3" y="15"/>
                    </a:cubicBezTo>
                    <a:cubicBezTo>
                      <a:pt x="6" y="19"/>
                      <a:pt x="4" y="25"/>
                      <a:pt x="8" y="28"/>
                    </a:cubicBezTo>
                    <a:cubicBezTo>
                      <a:pt x="9" y="27"/>
                      <a:pt x="10" y="27"/>
                      <a:pt x="10" y="27"/>
                    </a:cubicBezTo>
                    <a:cubicBezTo>
                      <a:pt x="10" y="27"/>
                      <a:pt x="10" y="27"/>
                      <a:pt x="10" y="27"/>
                    </a:cubicBezTo>
                    <a:cubicBezTo>
                      <a:pt x="11" y="27"/>
                      <a:pt x="11" y="27"/>
                      <a:pt x="11" y="27"/>
                    </a:cubicBezTo>
                    <a:cubicBezTo>
                      <a:pt x="11" y="27"/>
                      <a:pt x="10" y="28"/>
                      <a:pt x="9" y="28"/>
                    </a:cubicBezTo>
                    <a:cubicBezTo>
                      <a:pt x="10" y="29"/>
                      <a:pt x="12" y="30"/>
                      <a:pt x="12" y="32"/>
                    </a:cubicBezTo>
                    <a:cubicBezTo>
                      <a:pt x="14" y="31"/>
                      <a:pt x="13" y="33"/>
                      <a:pt x="15" y="32"/>
                    </a:cubicBezTo>
                    <a:cubicBezTo>
                      <a:pt x="14" y="32"/>
                      <a:pt x="14" y="32"/>
                      <a:pt x="14" y="32"/>
                    </a:cubicBezTo>
                    <a:cubicBezTo>
                      <a:pt x="15" y="33"/>
                      <a:pt x="15" y="33"/>
                      <a:pt x="13" y="35"/>
                    </a:cubicBezTo>
                    <a:cubicBezTo>
                      <a:pt x="14" y="40"/>
                      <a:pt x="18" y="43"/>
                      <a:pt x="20" y="47"/>
                    </a:cubicBezTo>
                    <a:cubicBezTo>
                      <a:pt x="22" y="50"/>
                      <a:pt x="26" y="53"/>
                      <a:pt x="29" y="57"/>
                    </a:cubicBezTo>
                    <a:cubicBezTo>
                      <a:pt x="32" y="56"/>
                      <a:pt x="31" y="57"/>
                      <a:pt x="34" y="56"/>
                    </a:cubicBezTo>
                    <a:cubicBezTo>
                      <a:pt x="33" y="57"/>
                      <a:pt x="33" y="57"/>
                      <a:pt x="33" y="57"/>
                    </a:cubicBezTo>
                    <a:cubicBezTo>
                      <a:pt x="35" y="57"/>
                      <a:pt x="34" y="58"/>
                      <a:pt x="33" y="59"/>
                    </a:cubicBezTo>
                    <a:cubicBezTo>
                      <a:pt x="34" y="59"/>
                      <a:pt x="33" y="59"/>
                      <a:pt x="35" y="58"/>
                    </a:cubicBezTo>
                    <a:cubicBezTo>
                      <a:pt x="37" y="58"/>
                      <a:pt x="33" y="60"/>
                      <a:pt x="34" y="60"/>
                    </a:cubicBezTo>
                    <a:cubicBezTo>
                      <a:pt x="33" y="60"/>
                      <a:pt x="35" y="59"/>
                      <a:pt x="35" y="60"/>
                    </a:cubicBezTo>
                    <a:cubicBezTo>
                      <a:pt x="37" y="60"/>
                      <a:pt x="33" y="60"/>
                      <a:pt x="32" y="62"/>
                    </a:cubicBezTo>
                    <a:cubicBezTo>
                      <a:pt x="34" y="64"/>
                      <a:pt x="37" y="65"/>
                      <a:pt x="37" y="67"/>
                    </a:cubicBezTo>
                    <a:cubicBezTo>
                      <a:pt x="37" y="67"/>
                      <a:pt x="38" y="66"/>
                      <a:pt x="38" y="66"/>
                    </a:cubicBezTo>
                    <a:cubicBezTo>
                      <a:pt x="35" y="68"/>
                      <a:pt x="39" y="66"/>
                      <a:pt x="38" y="67"/>
                    </a:cubicBezTo>
                    <a:cubicBezTo>
                      <a:pt x="37" y="68"/>
                      <a:pt x="37" y="68"/>
                      <a:pt x="37" y="68"/>
                    </a:cubicBezTo>
                    <a:cubicBezTo>
                      <a:pt x="36" y="69"/>
                      <a:pt x="39" y="69"/>
                      <a:pt x="38" y="70"/>
                    </a:cubicBezTo>
                    <a:cubicBezTo>
                      <a:pt x="39" y="70"/>
                      <a:pt x="37" y="72"/>
                      <a:pt x="39" y="72"/>
                    </a:cubicBezTo>
                    <a:cubicBezTo>
                      <a:pt x="38" y="72"/>
                      <a:pt x="38" y="73"/>
                      <a:pt x="38" y="73"/>
                    </a:cubicBezTo>
                    <a:cubicBezTo>
                      <a:pt x="41" y="72"/>
                      <a:pt x="37" y="75"/>
                      <a:pt x="40" y="74"/>
                    </a:cubicBezTo>
                    <a:cubicBezTo>
                      <a:pt x="39" y="75"/>
                      <a:pt x="39" y="75"/>
                      <a:pt x="39" y="75"/>
                    </a:cubicBezTo>
                    <a:cubicBezTo>
                      <a:pt x="41" y="76"/>
                      <a:pt x="41" y="79"/>
                      <a:pt x="43" y="80"/>
                    </a:cubicBezTo>
                    <a:cubicBezTo>
                      <a:pt x="44" y="81"/>
                      <a:pt x="42" y="84"/>
                      <a:pt x="44" y="84"/>
                    </a:cubicBezTo>
                    <a:cubicBezTo>
                      <a:pt x="46" y="84"/>
                      <a:pt x="46" y="84"/>
                      <a:pt x="46" y="84"/>
                    </a:cubicBezTo>
                    <a:cubicBezTo>
                      <a:pt x="46" y="84"/>
                      <a:pt x="45" y="84"/>
                      <a:pt x="44" y="84"/>
                    </a:cubicBezTo>
                    <a:cubicBezTo>
                      <a:pt x="46" y="84"/>
                      <a:pt x="45" y="86"/>
                      <a:pt x="45" y="87"/>
                    </a:cubicBezTo>
                    <a:cubicBezTo>
                      <a:pt x="46" y="87"/>
                      <a:pt x="46" y="87"/>
                      <a:pt x="47" y="86"/>
                    </a:cubicBezTo>
                    <a:cubicBezTo>
                      <a:pt x="45" y="88"/>
                      <a:pt x="48" y="88"/>
                      <a:pt x="47" y="89"/>
                    </a:cubicBezTo>
                    <a:cubicBezTo>
                      <a:pt x="50" y="88"/>
                      <a:pt x="49" y="89"/>
                      <a:pt x="50" y="89"/>
                    </a:cubicBezTo>
                    <a:cubicBezTo>
                      <a:pt x="50" y="89"/>
                      <a:pt x="49" y="90"/>
                      <a:pt x="48" y="90"/>
                    </a:cubicBezTo>
                    <a:cubicBezTo>
                      <a:pt x="49" y="91"/>
                      <a:pt x="49" y="91"/>
                      <a:pt x="49" y="92"/>
                    </a:cubicBezTo>
                    <a:cubicBezTo>
                      <a:pt x="49" y="92"/>
                      <a:pt x="51" y="92"/>
                      <a:pt x="51" y="92"/>
                    </a:cubicBezTo>
                    <a:cubicBezTo>
                      <a:pt x="49" y="93"/>
                      <a:pt x="51" y="93"/>
                      <a:pt x="50" y="94"/>
                    </a:cubicBezTo>
                    <a:cubicBezTo>
                      <a:pt x="52" y="93"/>
                      <a:pt x="54" y="93"/>
                      <a:pt x="53" y="94"/>
                    </a:cubicBezTo>
                    <a:cubicBezTo>
                      <a:pt x="51" y="95"/>
                      <a:pt x="51" y="95"/>
                      <a:pt x="51" y="95"/>
                    </a:cubicBezTo>
                    <a:cubicBezTo>
                      <a:pt x="53" y="95"/>
                      <a:pt x="51" y="98"/>
                      <a:pt x="55" y="99"/>
                    </a:cubicBezTo>
                    <a:cubicBezTo>
                      <a:pt x="53" y="99"/>
                      <a:pt x="53" y="99"/>
                      <a:pt x="53" y="99"/>
                    </a:cubicBezTo>
                    <a:cubicBezTo>
                      <a:pt x="56" y="100"/>
                      <a:pt x="54" y="103"/>
                      <a:pt x="58" y="103"/>
                    </a:cubicBezTo>
                    <a:cubicBezTo>
                      <a:pt x="57" y="104"/>
                      <a:pt x="56" y="105"/>
                      <a:pt x="57" y="105"/>
                    </a:cubicBezTo>
                    <a:cubicBezTo>
                      <a:pt x="58" y="105"/>
                      <a:pt x="58" y="106"/>
                      <a:pt x="60" y="105"/>
                    </a:cubicBezTo>
                    <a:cubicBezTo>
                      <a:pt x="61" y="106"/>
                      <a:pt x="59" y="106"/>
                      <a:pt x="59" y="106"/>
                    </a:cubicBezTo>
                    <a:cubicBezTo>
                      <a:pt x="59" y="107"/>
                      <a:pt x="57" y="108"/>
                      <a:pt x="59" y="108"/>
                    </a:cubicBezTo>
                    <a:cubicBezTo>
                      <a:pt x="58" y="109"/>
                      <a:pt x="58" y="109"/>
                      <a:pt x="58" y="109"/>
                    </a:cubicBezTo>
                    <a:cubicBezTo>
                      <a:pt x="59" y="109"/>
                      <a:pt x="61" y="109"/>
                      <a:pt x="60" y="110"/>
                    </a:cubicBezTo>
                    <a:cubicBezTo>
                      <a:pt x="61" y="110"/>
                      <a:pt x="62" y="111"/>
                      <a:pt x="64" y="110"/>
                    </a:cubicBezTo>
                    <a:cubicBezTo>
                      <a:pt x="64" y="110"/>
                      <a:pt x="61" y="111"/>
                      <a:pt x="63" y="111"/>
                    </a:cubicBezTo>
                    <a:cubicBezTo>
                      <a:pt x="61" y="111"/>
                      <a:pt x="61" y="111"/>
                      <a:pt x="61" y="111"/>
                    </a:cubicBezTo>
                    <a:cubicBezTo>
                      <a:pt x="61" y="113"/>
                      <a:pt x="62" y="114"/>
                      <a:pt x="63" y="115"/>
                    </a:cubicBezTo>
                    <a:cubicBezTo>
                      <a:pt x="61" y="116"/>
                      <a:pt x="64" y="116"/>
                      <a:pt x="62" y="117"/>
                    </a:cubicBezTo>
                    <a:cubicBezTo>
                      <a:pt x="64" y="118"/>
                      <a:pt x="62" y="119"/>
                      <a:pt x="65" y="119"/>
                    </a:cubicBezTo>
                    <a:cubicBezTo>
                      <a:pt x="64" y="119"/>
                      <a:pt x="64" y="119"/>
                      <a:pt x="64" y="119"/>
                    </a:cubicBezTo>
                    <a:cubicBezTo>
                      <a:pt x="64" y="120"/>
                      <a:pt x="64" y="121"/>
                      <a:pt x="63" y="121"/>
                    </a:cubicBezTo>
                    <a:cubicBezTo>
                      <a:pt x="63" y="122"/>
                      <a:pt x="65" y="122"/>
                      <a:pt x="66" y="122"/>
                    </a:cubicBezTo>
                    <a:cubicBezTo>
                      <a:pt x="64" y="122"/>
                      <a:pt x="64" y="122"/>
                      <a:pt x="64" y="122"/>
                    </a:cubicBezTo>
                    <a:cubicBezTo>
                      <a:pt x="65" y="123"/>
                      <a:pt x="67" y="123"/>
                      <a:pt x="69" y="123"/>
                    </a:cubicBezTo>
                    <a:cubicBezTo>
                      <a:pt x="68" y="123"/>
                      <a:pt x="69" y="123"/>
                      <a:pt x="68" y="124"/>
                    </a:cubicBezTo>
                    <a:cubicBezTo>
                      <a:pt x="67" y="123"/>
                      <a:pt x="66" y="123"/>
                      <a:pt x="64" y="123"/>
                    </a:cubicBezTo>
                    <a:cubicBezTo>
                      <a:pt x="63" y="123"/>
                      <a:pt x="67" y="124"/>
                      <a:pt x="65" y="124"/>
                    </a:cubicBezTo>
                    <a:cubicBezTo>
                      <a:pt x="64" y="125"/>
                      <a:pt x="65" y="125"/>
                      <a:pt x="67" y="125"/>
                    </a:cubicBezTo>
                    <a:cubicBezTo>
                      <a:pt x="66" y="125"/>
                      <a:pt x="66" y="125"/>
                      <a:pt x="65" y="125"/>
                    </a:cubicBezTo>
                    <a:cubicBezTo>
                      <a:pt x="65" y="126"/>
                      <a:pt x="65" y="126"/>
                      <a:pt x="66" y="126"/>
                    </a:cubicBezTo>
                    <a:cubicBezTo>
                      <a:pt x="66" y="126"/>
                      <a:pt x="66" y="126"/>
                      <a:pt x="66" y="126"/>
                    </a:cubicBezTo>
                    <a:cubicBezTo>
                      <a:pt x="67" y="126"/>
                      <a:pt x="67" y="126"/>
                      <a:pt x="69" y="126"/>
                    </a:cubicBezTo>
                    <a:cubicBezTo>
                      <a:pt x="69" y="126"/>
                      <a:pt x="68" y="126"/>
                      <a:pt x="69" y="126"/>
                    </a:cubicBezTo>
                    <a:cubicBezTo>
                      <a:pt x="70" y="126"/>
                      <a:pt x="71" y="126"/>
                      <a:pt x="69" y="126"/>
                    </a:cubicBezTo>
                    <a:cubicBezTo>
                      <a:pt x="68" y="127"/>
                      <a:pt x="67" y="126"/>
                      <a:pt x="66" y="126"/>
                    </a:cubicBezTo>
                    <a:cubicBezTo>
                      <a:pt x="70" y="127"/>
                      <a:pt x="70" y="127"/>
                      <a:pt x="70" y="127"/>
                    </a:cubicBezTo>
                    <a:cubicBezTo>
                      <a:pt x="69" y="127"/>
                      <a:pt x="69" y="127"/>
                      <a:pt x="71" y="127"/>
                    </a:cubicBezTo>
                    <a:cubicBezTo>
                      <a:pt x="70" y="126"/>
                      <a:pt x="70" y="126"/>
                      <a:pt x="70" y="126"/>
                    </a:cubicBezTo>
                    <a:cubicBezTo>
                      <a:pt x="72" y="126"/>
                      <a:pt x="72" y="126"/>
                      <a:pt x="72" y="126"/>
                    </a:cubicBezTo>
                    <a:cubicBezTo>
                      <a:pt x="71" y="126"/>
                      <a:pt x="72" y="125"/>
                      <a:pt x="71" y="125"/>
                    </a:cubicBezTo>
                    <a:cubicBezTo>
                      <a:pt x="70" y="125"/>
                      <a:pt x="70" y="125"/>
                      <a:pt x="70" y="125"/>
                    </a:cubicBezTo>
                    <a:cubicBezTo>
                      <a:pt x="69" y="125"/>
                      <a:pt x="67" y="124"/>
                      <a:pt x="69" y="124"/>
                    </a:cubicBezTo>
                    <a:cubicBezTo>
                      <a:pt x="71" y="124"/>
                      <a:pt x="71" y="124"/>
                      <a:pt x="71" y="124"/>
                    </a:cubicBezTo>
                    <a:cubicBezTo>
                      <a:pt x="71" y="124"/>
                      <a:pt x="70" y="124"/>
                      <a:pt x="71" y="123"/>
                    </a:cubicBezTo>
                    <a:cubicBezTo>
                      <a:pt x="73" y="123"/>
                      <a:pt x="73" y="123"/>
                      <a:pt x="73" y="123"/>
                    </a:cubicBezTo>
                    <a:cubicBezTo>
                      <a:pt x="70" y="124"/>
                      <a:pt x="72" y="122"/>
                      <a:pt x="71" y="122"/>
                    </a:cubicBezTo>
                    <a:cubicBezTo>
                      <a:pt x="72" y="122"/>
                      <a:pt x="72" y="122"/>
                      <a:pt x="72" y="122"/>
                    </a:cubicBezTo>
                    <a:cubicBezTo>
                      <a:pt x="73" y="122"/>
                      <a:pt x="70" y="123"/>
                      <a:pt x="70" y="122"/>
                    </a:cubicBezTo>
                    <a:cubicBezTo>
                      <a:pt x="71" y="122"/>
                      <a:pt x="73" y="122"/>
                      <a:pt x="74" y="121"/>
                    </a:cubicBezTo>
                    <a:cubicBezTo>
                      <a:pt x="74" y="121"/>
                      <a:pt x="72" y="120"/>
                      <a:pt x="74" y="119"/>
                    </a:cubicBezTo>
                    <a:cubicBezTo>
                      <a:pt x="73" y="118"/>
                      <a:pt x="72" y="118"/>
                      <a:pt x="71" y="118"/>
                    </a:cubicBezTo>
                    <a:cubicBezTo>
                      <a:pt x="71" y="117"/>
                      <a:pt x="74" y="117"/>
                      <a:pt x="73" y="117"/>
                    </a:cubicBezTo>
                    <a:cubicBezTo>
                      <a:pt x="74" y="117"/>
                      <a:pt x="75" y="117"/>
                      <a:pt x="75" y="116"/>
                    </a:cubicBezTo>
                    <a:cubicBezTo>
                      <a:pt x="74" y="116"/>
                      <a:pt x="75" y="115"/>
                      <a:pt x="73" y="116"/>
                    </a:cubicBezTo>
                    <a:cubicBezTo>
                      <a:pt x="74" y="115"/>
                      <a:pt x="74" y="114"/>
                      <a:pt x="73" y="114"/>
                    </a:cubicBezTo>
                    <a:cubicBezTo>
                      <a:pt x="73" y="114"/>
                      <a:pt x="75" y="114"/>
                      <a:pt x="76" y="113"/>
                    </a:cubicBezTo>
                    <a:cubicBezTo>
                      <a:pt x="74" y="113"/>
                      <a:pt x="73" y="113"/>
                      <a:pt x="73" y="112"/>
                    </a:cubicBezTo>
                    <a:cubicBezTo>
                      <a:pt x="72" y="112"/>
                      <a:pt x="72" y="113"/>
                      <a:pt x="70" y="113"/>
                    </a:cubicBezTo>
                    <a:cubicBezTo>
                      <a:pt x="70" y="113"/>
                      <a:pt x="69" y="113"/>
                      <a:pt x="69" y="113"/>
                    </a:cubicBezTo>
                    <a:cubicBezTo>
                      <a:pt x="71" y="112"/>
                      <a:pt x="74" y="112"/>
                      <a:pt x="74" y="111"/>
                    </a:cubicBezTo>
                    <a:cubicBezTo>
                      <a:pt x="77" y="111"/>
                      <a:pt x="73" y="112"/>
                      <a:pt x="76" y="111"/>
                    </a:cubicBezTo>
                    <a:cubicBezTo>
                      <a:pt x="78" y="111"/>
                      <a:pt x="79" y="112"/>
                      <a:pt x="77" y="113"/>
                    </a:cubicBezTo>
                    <a:cubicBezTo>
                      <a:pt x="80" y="113"/>
                      <a:pt x="78" y="112"/>
                      <a:pt x="80" y="112"/>
                    </a:cubicBezTo>
                    <a:cubicBezTo>
                      <a:pt x="80" y="111"/>
                      <a:pt x="78" y="111"/>
                      <a:pt x="78" y="111"/>
                    </a:cubicBezTo>
                    <a:cubicBezTo>
                      <a:pt x="77" y="111"/>
                      <a:pt x="77" y="111"/>
                      <a:pt x="76" y="111"/>
                    </a:cubicBezTo>
                    <a:cubicBezTo>
                      <a:pt x="73" y="111"/>
                      <a:pt x="77" y="110"/>
                      <a:pt x="77" y="110"/>
                    </a:cubicBezTo>
                    <a:cubicBezTo>
                      <a:pt x="78" y="110"/>
                      <a:pt x="78" y="110"/>
                      <a:pt x="78" y="110"/>
                    </a:cubicBezTo>
                    <a:cubicBezTo>
                      <a:pt x="79" y="109"/>
                      <a:pt x="77" y="110"/>
                      <a:pt x="77" y="109"/>
                    </a:cubicBezTo>
                    <a:cubicBezTo>
                      <a:pt x="80" y="108"/>
                      <a:pt x="78" y="110"/>
                      <a:pt x="80" y="109"/>
                    </a:cubicBezTo>
                    <a:cubicBezTo>
                      <a:pt x="82" y="109"/>
                      <a:pt x="82" y="109"/>
                      <a:pt x="82" y="109"/>
                    </a:cubicBezTo>
                    <a:cubicBezTo>
                      <a:pt x="82" y="108"/>
                      <a:pt x="79" y="109"/>
                      <a:pt x="80" y="108"/>
                    </a:cubicBezTo>
                    <a:cubicBezTo>
                      <a:pt x="81" y="108"/>
                      <a:pt x="81" y="108"/>
                      <a:pt x="81" y="108"/>
                    </a:cubicBezTo>
                    <a:cubicBezTo>
                      <a:pt x="80" y="108"/>
                      <a:pt x="80" y="108"/>
                      <a:pt x="80" y="108"/>
                    </a:cubicBezTo>
                    <a:cubicBezTo>
                      <a:pt x="79" y="108"/>
                      <a:pt x="77" y="108"/>
                      <a:pt x="77" y="109"/>
                    </a:cubicBezTo>
                    <a:cubicBezTo>
                      <a:pt x="74" y="109"/>
                      <a:pt x="77" y="109"/>
                      <a:pt x="76" y="108"/>
                    </a:cubicBezTo>
                    <a:cubicBezTo>
                      <a:pt x="74" y="108"/>
                      <a:pt x="76" y="108"/>
                      <a:pt x="75" y="109"/>
                    </a:cubicBezTo>
                    <a:cubicBezTo>
                      <a:pt x="73" y="109"/>
                      <a:pt x="73" y="109"/>
                      <a:pt x="73" y="108"/>
                    </a:cubicBezTo>
                    <a:cubicBezTo>
                      <a:pt x="72" y="108"/>
                      <a:pt x="74" y="108"/>
                      <a:pt x="75" y="107"/>
                    </a:cubicBezTo>
                    <a:cubicBezTo>
                      <a:pt x="76" y="107"/>
                      <a:pt x="76" y="108"/>
                      <a:pt x="75" y="108"/>
                    </a:cubicBezTo>
                    <a:cubicBezTo>
                      <a:pt x="77" y="108"/>
                      <a:pt x="79" y="107"/>
                      <a:pt x="80" y="107"/>
                    </a:cubicBezTo>
                    <a:cubicBezTo>
                      <a:pt x="81" y="106"/>
                      <a:pt x="79" y="107"/>
                      <a:pt x="78" y="107"/>
                    </a:cubicBezTo>
                    <a:cubicBezTo>
                      <a:pt x="78" y="107"/>
                      <a:pt x="76" y="107"/>
                      <a:pt x="76" y="107"/>
                    </a:cubicBezTo>
                    <a:cubicBezTo>
                      <a:pt x="71" y="107"/>
                      <a:pt x="79" y="106"/>
                      <a:pt x="78" y="105"/>
                    </a:cubicBezTo>
                    <a:cubicBezTo>
                      <a:pt x="75" y="106"/>
                      <a:pt x="74" y="105"/>
                      <a:pt x="70" y="107"/>
                    </a:cubicBezTo>
                    <a:cubicBezTo>
                      <a:pt x="70" y="107"/>
                      <a:pt x="69" y="107"/>
                      <a:pt x="69" y="106"/>
                    </a:cubicBezTo>
                    <a:cubicBezTo>
                      <a:pt x="71" y="106"/>
                      <a:pt x="71" y="106"/>
                      <a:pt x="73" y="105"/>
                    </a:cubicBezTo>
                    <a:cubicBezTo>
                      <a:pt x="73" y="105"/>
                      <a:pt x="73" y="105"/>
                      <a:pt x="73" y="105"/>
                    </a:cubicBezTo>
                    <a:cubicBezTo>
                      <a:pt x="75" y="105"/>
                      <a:pt x="75" y="105"/>
                      <a:pt x="75" y="105"/>
                    </a:cubicBezTo>
                    <a:cubicBezTo>
                      <a:pt x="79" y="103"/>
                      <a:pt x="79" y="103"/>
                      <a:pt x="79" y="103"/>
                    </a:cubicBezTo>
                    <a:cubicBezTo>
                      <a:pt x="78" y="103"/>
                      <a:pt x="77" y="104"/>
                      <a:pt x="76" y="103"/>
                    </a:cubicBezTo>
                    <a:cubicBezTo>
                      <a:pt x="77" y="103"/>
                      <a:pt x="78" y="103"/>
                      <a:pt x="78" y="102"/>
                    </a:cubicBezTo>
                    <a:cubicBezTo>
                      <a:pt x="77" y="103"/>
                      <a:pt x="75" y="103"/>
                      <a:pt x="75" y="103"/>
                    </a:cubicBezTo>
                    <a:cubicBezTo>
                      <a:pt x="74" y="103"/>
                      <a:pt x="76" y="102"/>
                      <a:pt x="77" y="102"/>
                    </a:cubicBezTo>
                    <a:cubicBezTo>
                      <a:pt x="79" y="102"/>
                      <a:pt x="79" y="102"/>
                      <a:pt x="79" y="102"/>
                    </a:cubicBezTo>
                    <a:cubicBezTo>
                      <a:pt x="77" y="102"/>
                      <a:pt x="79" y="101"/>
                      <a:pt x="79" y="101"/>
                    </a:cubicBezTo>
                    <a:cubicBezTo>
                      <a:pt x="77" y="101"/>
                      <a:pt x="76" y="102"/>
                      <a:pt x="74" y="102"/>
                    </a:cubicBezTo>
                    <a:cubicBezTo>
                      <a:pt x="74" y="102"/>
                      <a:pt x="75" y="101"/>
                      <a:pt x="75" y="101"/>
                    </a:cubicBezTo>
                    <a:cubicBezTo>
                      <a:pt x="76" y="101"/>
                      <a:pt x="76" y="101"/>
                      <a:pt x="76" y="101"/>
                    </a:cubicBezTo>
                    <a:cubicBezTo>
                      <a:pt x="76" y="101"/>
                      <a:pt x="79" y="100"/>
                      <a:pt x="78" y="100"/>
                    </a:cubicBezTo>
                    <a:cubicBezTo>
                      <a:pt x="77" y="100"/>
                      <a:pt x="77" y="100"/>
                      <a:pt x="77" y="100"/>
                    </a:cubicBezTo>
                    <a:cubicBezTo>
                      <a:pt x="77" y="100"/>
                      <a:pt x="78" y="100"/>
                      <a:pt x="78" y="100"/>
                    </a:cubicBezTo>
                    <a:cubicBezTo>
                      <a:pt x="77" y="100"/>
                      <a:pt x="77" y="99"/>
                      <a:pt x="77" y="99"/>
                    </a:cubicBezTo>
                    <a:cubicBezTo>
                      <a:pt x="78" y="99"/>
                      <a:pt x="78" y="99"/>
                      <a:pt x="78" y="99"/>
                    </a:cubicBezTo>
                    <a:cubicBezTo>
                      <a:pt x="77" y="99"/>
                      <a:pt x="75" y="99"/>
                      <a:pt x="76" y="99"/>
                    </a:cubicBezTo>
                    <a:cubicBezTo>
                      <a:pt x="74" y="100"/>
                      <a:pt x="77" y="99"/>
                      <a:pt x="76" y="100"/>
                    </a:cubicBezTo>
                    <a:cubicBezTo>
                      <a:pt x="74" y="100"/>
                      <a:pt x="74" y="100"/>
                      <a:pt x="73" y="100"/>
                    </a:cubicBezTo>
                    <a:cubicBezTo>
                      <a:pt x="76" y="99"/>
                      <a:pt x="73" y="99"/>
                      <a:pt x="73" y="99"/>
                    </a:cubicBezTo>
                    <a:cubicBezTo>
                      <a:pt x="74" y="98"/>
                      <a:pt x="75" y="98"/>
                      <a:pt x="75" y="98"/>
                    </a:cubicBezTo>
                    <a:cubicBezTo>
                      <a:pt x="73" y="98"/>
                      <a:pt x="73" y="98"/>
                      <a:pt x="73" y="98"/>
                    </a:cubicBezTo>
                    <a:cubicBezTo>
                      <a:pt x="77" y="97"/>
                      <a:pt x="73" y="98"/>
                      <a:pt x="73" y="97"/>
                    </a:cubicBezTo>
                    <a:cubicBezTo>
                      <a:pt x="75" y="97"/>
                      <a:pt x="76" y="96"/>
                      <a:pt x="76" y="96"/>
                    </a:cubicBezTo>
                    <a:cubicBezTo>
                      <a:pt x="74" y="97"/>
                      <a:pt x="73" y="97"/>
                      <a:pt x="71" y="97"/>
                    </a:cubicBezTo>
                    <a:cubicBezTo>
                      <a:pt x="72" y="96"/>
                      <a:pt x="75" y="96"/>
                      <a:pt x="76" y="96"/>
                    </a:cubicBezTo>
                    <a:cubicBezTo>
                      <a:pt x="74" y="96"/>
                      <a:pt x="77" y="94"/>
                      <a:pt x="75" y="95"/>
                    </a:cubicBezTo>
                    <a:cubicBezTo>
                      <a:pt x="74" y="96"/>
                      <a:pt x="73" y="96"/>
                      <a:pt x="72" y="96"/>
                    </a:cubicBezTo>
                    <a:cubicBezTo>
                      <a:pt x="72" y="95"/>
                      <a:pt x="73" y="96"/>
                      <a:pt x="74" y="95"/>
                    </a:cubicBezTo>
                    <a:cubicBezTo>
                      <a:pt x="74" y="95"/>
                      <a:pt x="72" y="95"/>
                      <a:pt x="71" y="96"/>
                    </a:cubicBezTo>
                    <a:cubicBezTo>
                      <a:pt x="71" y="95"/>
                      <a:pt x="69" y="96"/>
                      <a:pt x="70" y="95"/>
                    </a:cubicBezTo>
                    <a:cubicBezTo>
                      <a:pt x="72" y="94"/>
                      <a:pt x="71" y="95"/>
                      <a:pt x="72" y="95"/>
                    </a:cubicBezTo>
                    <a:cubicBezTo>
                      <a:pt x="72" y="94"/>
                      <a:pt x="68" y="96"/>
                      <a:pt x="68" y="95"/>
                    </a:cubicBezTo>
                    <a:cubicBezTo>
                      <a:pt x="67" y="96"/>
                      <a:pt x="64" y="97"/>
                      <a:pt x="63" y="97"/>
                    </a:cubicBezTo>
                    <a:cubicBezTo>
                      <a:pt x="63" y="96"/>
                      <a:pt x="64" y="97"/>
                      <a:pt x="66" y="96"/>
                    </a:cubicBezTo>
                    <a:cubicBezTo>
                      <a:pt x="65" y="95"/>
                      <a:pt x="65" y="95"/>
                      <a:pt x="65" y="95"/>
                    </a:cubicBezTo>
                    <a:cubicBezTo>
                      <a:pt x="68" y="94"/>
                      <a:pt x="70" y="95"/>
                      <a:pt x="72" y="93"/>
                    </a:cubicBezTo>
                    <a:cubicBezTo>
                      <a:pt x="71" y="93"/>
                      <a:pt x="71" y="93"/>
                      <a:pt x="71" y="93"/>
                    </a:cubicBezTo>
                    <a:cubicBezTo>
                      <a:pt x="72" y="93"/>
                      <a:pt x="74" y="93"/>
                      <a:pt x="74" y="92"/>
                    </a:cubicBezTo>
                    <a:cubicBezTo>
                      <a:pt x="72" y="93"/>
                      <a:pt x="74" y="92"/>
                      <a:pt x="73" y="92"/>
                    </a:cubicBezTo>
                    <a:cubicBezTo>
                      <a:pt x="71" y="92"/>
                      <a:pt x="74" y="92"/>
                      <a:pt x="72" y="92"/>
                    </a:cubicBezTo>
                    <a:cubicBezTo>
                      <a:pt x="72" y="92"/>
                      <a:pt x="69" y="93"/>
                      <a:pt x="70" y="92"/>
                    </a:cubicBezTo>
                    <a:cubicBezTo>
                      <a:pt x="73" y="91"/>
                      <a:pt x="73" y="91"/>
                      <a:pt x="73" y="91"/>
                    </a:cubicBezTo>
                    <a:cubicBezTo>
                      <a:pt x="74" y="91"/>
                      <a:pt x="71" y="92"/>
                      <a:pt x="72" y="91"/>
                    </a:cubicBezTo>
                    <a:cubicBezTo>
                      <a:pt x="73" y="91"/>
                      <a:pt x="73" y="91"/>
                      <a:pt x="73" y="91"/>
                    </a:cubicBezTo>
                    <a:cubicBezTo>
                      <a:pt x="72" y="89"/>
                      <a:pt x="72" y="88"/>
                      <a:pt x="67" y="88"/>
                    </a:cubicBezTo>
                    <a:cubicBezTo>
                      <a:pt x="69" y="87"/>
                      <a:pt x="69" y="87"/>
                      <a:pt x="70" y="86"/>
                    </a:cubicBezTo>
                    <a:cubicBezTo>
                      <a:pt x="69" y="86"/>
                      <a:pt x="68" y="86"/>
                      <a:pt x="68" y="86"/>
                    </a:cubicBezTo>
                    <a:cubicBezTo>
                      <a:pt x="69" y="85"/>
                      <a:pt x="69" y="85"/>
                      <a:pt x="69" y="85"/>
                    </a:cubicBezTo>
                    <a:cubicBezTo>
                      <a:pt x="70" y="84"/>
                      <a:pt x="68" y="85"/>
                      <a:pt x="67" y="85"/>
                    </a:cubicBezTo>
                    <a:cubicBezTo>
                      <a:pt x="68" y="84"/>
                      <a:pt x="68" y="84"/>
                      <a:pt x="68" y="84"/>
                    </a:cubicBezTo>
                    <a:cubicBezTo>
                      <a:pt x="69" y="83"/>
                      <a:pt x="67" y="84"/>
                      <a:pt x="67" y="84"/>
                    </a:cubicBezTo>
                    <a:cubicBezTo>
                      <a:pt x="68" y="84"/>
                      <a:pt x="68" y="84"/>
                      <a:pt x="68" y="84"/>
                    </a:cubicBezTo>
                    <a:cubicBezTo>
                      <a:pt x="67" y="84"/>
                      <a:pt x="67" y="84"/>
                      <a:pt x="67" y="84"/>
                    </a:cubicBezTo>
                    <a:cubicBezTo>
                      <a:pt x="66" y="84"/>
                      <a:pt x="66" y="83"/>
                      <a:pt x="68" y="83"/>
                    </a:cubicBezTo>
                    <a:cubicBezTo>
                      <a:pt x="67" y="83"/>
                      <a:pt x="67" y="83"/>
                      <a:pt x="67" y="83"/>
                    </a:cubicBezTo>
                    <a:cubicBezTo>
                      <a:pt x="68" y="82"/>
                      <a:pt x="67" y="81"/>
                      <a:pt x="66" y="81"/>
                    </a:cubicBezTo>
                    <a:cubicBezTo>
                      <a:pt x="66" y="82"/>
                      <a:pt x="65" y="82"/>
                      <a:pt x="64" y="82"/>
                    </a:cubicBezTo>
                    <a:cubicBezTo>
                      <a:pt x="62" y="83"/>
                      <a:pt x="64" y="82"/>
                      <a:pt x="63" y="82"/>
                    </a:cubicBezTo>
                    <a:cubicBezTo>
                      <a:pt x="64" y="82"/>
                      <a:pt x="64" y="81"/>
                      <a:pt x="65" y="81"/>
                    </a:cubicBezTo>
                    <a:cubicBezTo>
                      <a:pt x="68" y="79"/>
                      <a:pt x="65" y="79"/>
                      <a:pt x="65" y="78"/>
                    </a:cubicBezTo>
                    <a:cubicBezTo>
                      <a:pt x="64" y="78"/>
                      <a:pt x="64" y="78"/>
                      <a:pt x="64" y="78"/>
                    </a:cubicBezTo>
                    <a:cubicBezTo>
                      <a:pt x="66" y="77"/>
                      <a:pt x="63" y="77"/>
                      <a:pt x="64" y="76"/>
                    </a:cubicBezTo>
                    <a:cubicBezTo>
                      <a:pt x="63" y="76"/>
                      <a:pt x="60" y="77"/>
                      <a:pt x="60" y="77"/>
                    </a:cubicBezTo>
                    <a:cubicBezTo>
                      <a:pt x="58" y="78"/>
                      <a:pt x="62" y="76"/>
                      <a:pt x="63" y="75"/>
                    </a:cubicBezTo>
                    <a:cubicBezTo>
                      <a:pt x="62" y="75"/>
                      <a:pt x="62" y="75"/>
                      <a:pt x="62" y="75"/>
                    </a:cubicBezTo>
                    <a:cubicBezTo>
                      <a:pt x="62" y="75"/>
                      <a:pt x="62" y="75"/>
                      <a:pt x="62" y="75"/>
                    </a:cubicBezTo>
                    <a:cubicBezTo>
                      <a:pt x="61" y="75"/>
                      <a:pt x="60" y="75"/>
                      <a:pt x="61" y="74"/>
                    </a:cubicBezTo>
                    <a:cubicBezTo>
                      <a:pt x="61" y="74"/>
                      <a:pt x="61" y="74"/>
                      <a:pt x="61" y="74"/>
                    </a:cubicBezTo>
                    <a:cubicBezTo>
                      <a:pt x="61" y="74"/>
                      <a:pt x="62" y="73"/>
                      <a:pt x="62" y="73"/>
                    </a:cubicBezTo>
                    <a:cubicBezTo>
                      <a:pt x="60" y="74"/>
                      <a:pt x="61" y="72"/>
                      <a:pt x="59" y="73"/>
                    </a:cubicBezTo>
                    <a:cubicBezTo>
                      <a:pt x="60" y="73"/>
                      <a:pt x="60" y="73"/>
                      <a:pt x="60" y="73"/>
                    </a:cubicBezTo>
                    <a:cubicBezTo>
                      <a:pt x="59" y="73"/>
                      <a:pt x="59" y="73"/>
                      <a:pt x="59" y="73"/>
                    </a:cubicBezTo>
                    <a:cubicBezTo>
                      <a:pt x="59" y="73"/>
                      <a:pt x="59" y="73"/>
                      <a:pt x="59" y="73"/>
                    </a:cubicBezTo>
                    <a:cubicBezTo>
                      <a:pt x="61" y="72"/>
                      <a:pt x="61" y="72"/>
                      <a:pt x="61" y="72"/>
                    </a:cubicBezTo>
                    <a:cubicBezTo>
                      <a:pt x="62" y="71"/>
                      <a:pt x="60" y="72"/>
                      <a:pt x="59" y="73"/>
                    </a:cubicBezTo>
                    <a:cubicBezTo>
                      <a:pt x="57" y="73"/>
                      <a:pt x="59" y="72"/>
                      <a:pt x="59" y="72"/>
                    </a:cubicBezTo>
                    <a:cubicBezTo>
                      <a:pt x="60" y="71"/>
                      <a:pt x="59" y="72"/>
                      <a:pt x="59" y="72"/>
                    </a:cubicBezTo>
                    <a:cubicBezTo>
                      <a:pt x="61" y="72"/>
                      <a:pt x="60" y="72"/>
                      <a:pt x="61" y="71"/>
                    </a:cubicBezTo>
                    <a:cubicBezTo>
                      <a:pt x="61" y="71"/>
                      <a:pt x="59" y="72"/>
                      <a:pt x="59" y="72"/>
                    </a:cubicBezTo>
                    <a:cubicBezTo>
                      <a:pt x="59" y="71"/>
                      <a:pt x="58" y="71"/>
                      <a:pt x="60" y="70"/>
                    </a:cubicBezTo>
                    <a:cubicBezTo>
                      <a:pt x="59" y="71"/>
                      <a:pt x="59" y="70"/>
                      <a:pt x="58" y="70"/>
                    </a:cubicBezTo>
                    <a:cubicBezTo>
                      <a:pt x="58" y="71"/>
                      <a:pt x="58" y="71"/>
                      <a:pt x="57" y="72"/>
                    </a:cubicBezTo>
                    <a:cubicBezTo>
                      <a:pt x="57" y="72"/>
                      <a:pt x="56" y="72"/>
                      <a:pt x="57" y="71"/>
                    </a:cubicBezTo>
                    <a:cubicBezTo>
                      <a:pt x="57" y="71"/>
                      <a:pt x="57" y="71"/>
                      <a:pt x="57" y="71"/>
                    </a:cubicBezTo>
                    <a:cubicBezTo>
                      <a:pt x="57" y="71"/>
                      <a:pt x="57" y="71"/>
                      <a:pt x="56" y="72"/>
                    </a:cubicBezTo>
                    <a:cubicBezTo>
                      <a:pt x="58" y="70"/>
                      <a:pt x="58" y="70"/>
                      <a:pt x="58" y="70"/>
                    </a:cubicBezTo>
                    <a:cubicBezTo>
                      <a:pt x="56" y="71"/>
                      <a:pt x="56" y="70"/>
                      <a:pt x="56" y="70"/>
                    </a:cubicBezTo>
                    <a:cubicBezTo>
                      <a:pt x="57" y="69"/>
                      <a:pt x="59" y="69"/>
                      <a:pt x="59" y="68"/>
                    </a:cubicBezTo>
                    <a:cubicBezTo>
                      <a:pt x="58" y="68"/>
                      <a:pt x="58" y="68"/>
                      <a:pt x="58" y="68"/>
                    </a:cubicBezTo>
                    <a:cubicBezTo>
                      <a:pt x="57" y="68"/>
                      <a:pt x="58" y="68"/>
                      <a:pt x="59" y="68"/>
                    </a:cubicBezTo>
                    <a:cubicBezTo>
                      <a:pt x="59" y="66"/>
                      <a:pt x="54" y="69"/>
                      <a:pt x="55" y="68"/>
                    </a:cubicBezTo>
                    <a:cubicBezTo>
                      <a:pt x="57" y="67"/>
                      <a:pt x="57" y="67"/>
                      <a:pt x="57" y="66"/>
                    </a:cubicBezTo>
                    <a:cubicBezTo>
                      <a:pt x="56" y="67"/>
                      <a:pt x="56" y="67"/>
                      <a:pt x="56" y="67"/>
                    </a:cubicBezTo>
                    <a:cubicBezTo>
                      <a:pt x="55" y="67"/>
                      <a:pt x="58" y="66"/>
                      <a:pt x="56" y="67"/>
                    </a:cubicBezTo>
                    <a:cubicBezTo>
                      <a:pt x="55" y="68"/>
                      <a:pt x="56" y="67"/>
                      <a:pt x="55" y="67"/>
                    </a:cubicBezTo>
                    <a:cubicBezTo>
                      <a:pt x="59" y="65"/>
                      <a:pt x="55" y="65"/>
                      <a:pt x="57" y="63"/>
                    </a:cubicBezTo>
                    <a:cubicBezTo>
                      <a:pt x="54" y="64"/>
                      <a:pt x="56" y="63"/>
                      <a:pt x="55" y="63"/>
                    </a:cubicBezTo>
                    <a:cubicBezTo>
                      <a:pt x="57" y="62"/>
                      <a:pt x="54" y="63"/>
                      <a:pt x="55" y="62"/>
                    </a:cubicBezTo>
                    <a:cubicBezTo>
                      <a:pt x="53" y="63"/>
                      <a:pt x="53" y="63"/>
                      <a:pt x="53" y="63"/>
                    </a:cubicBezTo>
                    <a:cubicBezTo>
                      <a:pt x="54" y="62"/>
                      <a:pt x="49" y="64"/>
                      <a:pt x="52" y="63"/>
                    </a:cubicBezTo>
                    <a:cubicBezTo>
                      <a:pt x="52" y="62"/>
                      <a:pt x="54" y="62"/>
                      <a:pt x="54" y="62"/>
                    </a:cubicBezTo>
                    <a:cubicBezTo>
                      <a:pt x="56" y="60"/>
                      <a:pt x="51" y="62"/>
                      <a:pt x="54" y="60"/>
                    </a:cubicBezTo>
                    <a:cubicBezTo>
                      <a:pt x="53" y="60"/>
                      <a:pt x="52" y="61"/>
                      <a:pt x="51" y="61"/>
                    </a:cubicBezTo>
                    <a:cubicBezTo>
                      <a:pt x="52" y="61"/>
                      <a:pt x="52" y="59"/>
                      <a:pt x="53" y="59"/>
                    </a:cubicBezTo>
                    <a:cubicBezTo>
                      <a:pt x="52" y="59"/>
                      <a:pt x="52" y="60"/>
                      <a:pt x="52" y="59"/>
                    </a:cubicBezTo>
                    <a:cubicBezTo>
                      <a:pt x="53" y="59"/>
                      <a:pt x="53" y="59"/>
                      <a:pt x="53" y="59"/>
                    </a:cubicBezTo>
                    <a:cubicBezTo>
                      <a:pt x="54" y="58"/>
                      <a:pt x="52" y="58"/>
                      <a:pt x="51" y="58"/>
                    </a:cubicBezTo>
                    <a:cubicBezTo>
                      <a:pt x="53" y="57"/>
                      <a:pt x="52" y="57"/>
                      <a:pt x="52" y="56"/>
                    </a:cubicBezTo>
                    <a:cubicBezTo>
                      <a:pt x="50" y="57"/>
                      <a:pt x="53" y="55"/>
                      <a:pt x="50" y="56"/>
                    </a:cubicBezTo>
                    <a:cubicBezTo>
                      <a:pt x="51" y="56"/>
                      <a:pt x="51" y="56"/>
                      <a:pt x="51" y="56"/>
                    </a:cubicBezTo>
                    <a:cubicBezTo>
                      <a:pt x="50" y="56"/>
                      <a:pt x="48" y="57"/>
                      <a:pt x="48" y="57"/>
                    </a:cubicBezTo>
                    <a:cubicBezTo>
                      <a:pt x="50" y="56"/>
                      <a:pt x="50" y="56"/>
                      <a:pt x="50" y="56"/>
                    </a:cubicBezTo>
                    <a:cubicBezTo>
                      <a:pt x="52" y="54"/>
                      <a:pt x="50" y="55"/>
                      <a:pt x="51" y="54"/>
                    </a:cubicBezTo>
                    <a:cubicBezTo>
                      <a:pt x="49" y="55"/>
                      <a:pt x="51" y="54"/>
                      <a:pt x="49" y="55"/>
                    </a:cubicBezTo>
                    <a:cubicBezTo>
                      <a:pt x="49" y="55"/>
                      <a:pt x="49" y="55"/>
                      <a:pt x="49" y="55"/>
                    </a:cubicBezTo>
                    <a:cubicBezTo>
                      <a:pt x="48" y="55"/>
                      <a:pt x="48" y="55"/>
                      <a:pt x="47" y="55"/>
                    </a:cubicBezTo>
                    <a:cubicBezTo>
                      <a:pt x="47" y="55"/>
                      <a:pt x="49" y="54"/>
                      <a:pt x="49" y="54"/>
                    </a:cubicBezTo>
                    <a:cubicBezTo>
                      <a:pt x="50" y="53"/>
                      <a:pt x="49" y="53"/>
                      <a:pt x="49" y="53"/>
                    </a:cubicBezTo>
                    <a:cubicBezTo>
                      <a:pt x="49" y="53"/>
                      <a:pt x="49" y="53"/>
                      <a:pt x="48" y="53"/>
                    </a:cubicBezTo>
                    <a:cubicBezTo>
                      <a:pt x="48" y="53"/>
                      <a:pt x="48" y="53"/>
                      <a:pt x="48" y="53"/>
                    </a:cubicBezTo>
                    <a:cubicBezTo>
                      <a:pt x="48" y="53"/>
                      <a:pt x="48" y="53"/>
                      <a:pt x="48" y="53"/>
                    </a:cubicBezTo>
                    <a:cubicBezTo>
                      <a:pt x="48" y="53"/>
                      <a:pt x="48" y="53"/>
                      <a:pt x="48" y="53"/>
                    </a:cubicBezTo>
                    <a:cubicBezTo>
                      <a:pt x="48" y="53"/>
                      <a:pt x="48" y="53"/>
                      <a:pt x="49" y="53"/>
                    </a:cubicBezTo>
                    <a:cubicBezTo>
                      <a:pt x="49" y="53"/>
                      <a:pt x="49" y="53"/>
                      <a:pt x="49" y="53"/>
                    </a:cubicBezTo>
                    <a:cubicBezTo>
                      <a:pt x="49" y="53"/>
                      <a:pt x="49" y="53"/>
                      <a:pt x="49" y="53"/>
                    </a:cubicBezTo>
                    <a:cubicBezTo>
                      <a:pt x="49" y="52"/>
                      <a:pt x="49" y="52"/>
                      <a:pt x="49" y="52"/>
                    </a:cubicBezTo>
                    <a:cubicBezTo>
                      <a:pt x="50" y="51"/>
                      <a:pt x="50" y="51"/>
                      <a:pt x="50" y="51"/>
                    </a:cubicBezTo>
                    <a:cubicBezTo>
                      <a:pt x="50" y="51"/>
                      <a:pt x="48" y="52"/>
                      <a:pt x="48" y="52"/>
                    </a:cubicBezTo>
                    <a:cubicBezTo>
                      <a:pt x="49" y="50"/>
                      <a:pt x="46" y="50"/>
                      <a:pt x="46" y="50"/>
                    </a:cubicBezTo>
                    <a:cubicBezTo>
                      <a:pt x="46" y="50"/>
                      <a:pt x="47" y="50"/>
                      <a:pt x="46" y="50"/>
                    </a:cubicBezTo>
                    <a:cubicBezTo>
                      <a:pt x="46" y="50"/>
                      <a:pt x="44" y="50"/>
                      <a:pt x="45" y="50"/>
                    </a:cubicBezTo>
                    <a:cubicBezTo>
                      <a:pt x="45" y="50"/>
                      <a:pt x="46" y="49"/>
                      <a:pt x="46" y="49"/>
                    </a:cubicBezTo>
                    <a:cubicBezTo>
                      <a:pt x="46" y="48"/>
                      <a:pt x="45" y="49"/>
                      <a:pt x="45" y="49"/>
                    </a:cubicBezTo>
                    <a:cubicBezTo>
                      <a:pt x="47" y="47"/>
                      <a:pt x="43" y="49"/>
                      <a:pt x="44" y="47"/>
                    </a:cubicBezTo>
                    <a:cubicBezTo>
                      <a:pt x="44" y="47"/>
                      <a:pt x="45" y="47"/>
                      <a:pt x="45" y="47"/>
                    </a:cubicBezTo>
                    <a:cubicBezTo>
                      <a:pt x="44" y="47"/>
                      <a:pt x="43" y="46"/>
                      <a:pt x="41" y="47"/>
                    </a:cubicBezTo>
                    <a:cubicBezTo>
                      <a:pt x="43" y="46"/>
                      <a:pt x="43" y="46"/>
                      <a:pt x="43" y="46"/>
                    </a:cubicBezTo>
                    <a:cubicBezTo>
                      <a:pt x="43" y="46"/>
                      <a:pt x="42" y="46"/>
                      <a:pt x="41" y="46"/>
                    </a:cubicBezTo>
                    <a:cubicBezTo>
                      <a:pt x="40" y="47"/>
                      <a:pt x="39" y="47"/>
                      <a:pt x="39" y="47"/>
                    </a:cubicBezTo>
                    <a:cubicBezTo>
                      <a:pt x="39" y="47"/>
                      <a:pt x="39" y="47"/>
                      <a:pt x="39" y="47"/>
                    </a:cubicBezTo>
                    <a:cubicBezTo>
                      <a:pt x="38" y="46"/>
                      <a:pt x="38" y="46"/>
                      <a:pt x="38" y="46"/>
                    </a:cubicBezTo>
                    <a:cubicBezTo>
                      <a:pt x="39" y="46"/>
                      <a:pt x="39" y="46"/>
                      <a:pt x="39" y="46"/>
                    </a:cubicBezTo>
                    <a:cubicBezTo>
                      <a:pt x="42" y="44"/>
                      <a:pt x="40" y="44"/>
                      <a:pt x="41" y="44"/>
                    </a:cubicBezTo>
                    <a:cubicBezTo>
                      <a:pt x="39" y="44"/>
                      <a:pt x="39" y="44"/>
                      <a:pt x="39" y="44"/>
                    </a:cubicBezTo>
                    <a:cubicBezTo>
                      <a:pt x="38" y="44"/>
                      <a:pt x="40" y="43"/>
                      <a:pt x="40" y="43"/>
                    </a:cubicBezTo>
                    <a:cubicBezTo>
                      <a:pt x="35" y="45"/>
                      <a:pt x="35" y="45"/>
                      <a:pt x="35" y="45"/>
                    </a:cubicBezTo>
                    <a:cubicBezTo>
                      <a:pt x="36" y="45"/>
                      <a:pt x="37" y="44"/>
                      <a:pt x="38" y="43"/>
                    </a:cubicBezTo>
                    <a:cubicBezTo>
                      <a:pt x="37" y="43"/>
                      <a:pt x="35" y="44"/>
                      <a:pt x="33" y="45"/>
                    </a:cubicBezTo>
                    <a:cubicBezTo>
                      <a:pt x="33" y="44"/>
                      <a:pt x="32" y="44"/>
                      <a:pt x="32" y="44"/>
                    </a:cubicBezTo>
                    <a:cubicBezTo>
                      <a:pt x="33" y="43"/>
                      <a:pt x="32" y="44"/>
                      <a:pt x="33" y="44"/>
                    </a:cubicBezTo>
                    <a:cubicBezTo>
                      <a:pt x="34" y="43"/>
                      <a:pt x="34" y="43"/>
                      <a:pt x="34" y="43"/>
                    </a:cubicBezTo>
                    <a:cubicBezTo>
                      <a:pt x="34" y="43"/>
                      <a:pt x="36" y="41"/>
                      <a:pt x="37" y="41"/>
                    </a:cubicBezTo>
                    <a:cubicBezTo>
                      <a:pt x="36" y="41"/>
                      <a:pt x="36" y="40"/>
                      <a:pt x="36" y="39"/>
                    </a:cubicBezTo>
                    <a:cubicBezTo>
                      <a:pt x="34" y="41"/>
                      <a:pt x="35" y="39"/>
                      <a:pt x="33" y="41"/>
                    </a:cubicBezTo>
                    <a:cubicBezTo>
                      <a:pt x="32" y="40"/>
                      <a:pt x="34" y="39"/>
                      <a:pt x="35" y="39"/>
                    </a:cubicBezTo>
                    <a:cubicBezTo>
                      <a:pt x="33" y="39"/>
                      <a:pt x="34" y="38"/>
                      <a:pt x="33" y="37"/>
                    </a:cubicBezTo>
                    <a:cubicBezTo>
                      <a:pt x="34" y="37"/>
                      <a:pt x="34" y="37"/>
                      <a:pt x="34" y="37"/>
                    </a:cubicBezTo>
                    <a:cubicBezTo>
                      <a:pt x="33" y="37"/>
                      <a:pt x="33" y="36"/>
                      <a:pt x="31" y="37"/>
                    </a:cubicBezTo>
                    <a:cubicBezTo>
                      <a:pt x="32" y="36"/>
                      <a:pt x="32" y="36"/>
                      <a:pt x="32" y="36"/>
                    </a:cubicBezTo>
                    <a:cubicBezTo>
                      <a:pt x="32" y="35"/>
                      <a:pt x="29" y="38"/>
                      <a:pt x="30" y="36"/>
                    </a:cubicBezTo>
                    <a:cubicBezTo>
                      <a:pt x="31" y="36"/>
                      <a:pt x="31" y="36"/>
                      <a:pt x="31" y="36"/>
                    </a:cubicBezTo>
                    <a:cubicBezTo>
                      <a:pt x="30" y="36"/>
                      <a:pt x="32" y="34"/>
                      <a:pt x="30" y="35"/>
                    </a:cubicBezTo>
                    <a:cubicBezTo>
                      <a:pt x="31" y="34"/>
                      <a:pt x="31" y="34"/>
                      <a:pt x="31" y="34"/>
                    </a:cubicBezTo>
                    <a:cubicBezTo>
                      <a:pt x="30" y="34"/>
                      <a:pt x="30" y="34"/>
                      <a:pt x="28" y="34"/>
                    </a:cubicBezTo>
                    <a:cubicBezTo>
                      <a:pt x="30" y="33"/>
                      <a:pt x="30" y="33"/>
                      <a:pt x="30" y="33"/>
                    </a:cubicBezTo>
                    <a:cubicBezTo>
                      <a:pt x="31" y="32"/>
                      <a:pt x="28" y="34"/>
                      <a:pt x="29" y="33"/>
                    </a:cubicBezTo>
                    <a:cubicBezTo>
                      <a:pt x="29" y="33"/>
                      <a:pt x="29" y="32"/>
                      <a:pt x="30" y="32"/>
                    </a:cubicBezTo>
                    <a:cubicBezTo>
                      <a:pt x="28" y="33"/>
                      <a:pt x="28" y="32"/>
                      <a:pt x="28" y="32"/>
                    </a:cubicBezTo>
                    <a:cubicBezTo>
                      <a:pt x="29" y="31"/>
                      <a:pt x="29" y="31"/>
                      <a:pt x="29" y="31"/>
                    </a:cubicBezTo>
                    <a:cubicBezTo>
                      <a:pt x="28" y="29"/>
                      <a:pt x="27" y="27"/>
                      <a:pt x="24" y="26"/>
                    </a:cubicBezTo>
                    <a:cubicBezTo>
                      <a:pt x="26" y="24"/>
                      <a:pt x="26" y="26"/>
                      <a:pt x="27" y="24"/>
                    </a:cubicBezTo>
                    <a:cubicBezTo>
                      <a:pt x="25" y="26"/>
                      <a:pt x="26" y="24"/>
                      <a:pt x="25" y="24"/>
                    </a:cubicBezTo>
                    <a:cubicBezTo>
                      <a:pt x="26" y="24"/>
                      <a:pt x="26" y="24"/>
                      <a:pt x="26" y="24"/>
                    </a:cubicBezTo>
                    <a:cubicBezTo>
                      <a:pt x="25" y="24"/>
                      <a:pt x="26" y="23"/>
                      <a:pt x="25" y="23"/>
                    </a:cubicBezTo>
                    <a:cubicBezTo>
                      <a:pt x="25" y="24"/>
                      <a:pt x="25" y="24"/>
                      <a:pt x="25" y="24"/>
                    </a:cubicBezTo>
                    <a:cubicBezTo>
                      <a:pt x="24" y="24"/>
                      <a:pt x="27" y="21"/>
                      <a:pt x="25" y="23"/>
                    </a:cubicBezTo>
                    <a:cubicBezTo>
                      <a:pt x="26" y="22"/>
                      <a:pt x="26" y="22"/>
                      <a:pt x="26" y="22"/>
                    </a:cubicBezTo>
                    <a:cubicBezTo>
                      <a:pt x="23" y="23"/>
                      <a:pt x="26" y="21"/>
                      <a:pt x="24" y="22"/>
                    </a:cubicBezTo>
                    <a:cubicBezTo>
                      <a:pt x="25" y="21"/>
                      <a:pt x="25" y="21"/>
                      <a:pt x="25" y="21"/>
                    </a:cubicBezTo>
                    <a:cubicBezTo>
                      <a:pt x="25" y="20"/>
                      <a:pt x="22" y="22"/>
                      <a:pt x="23" y="21"/>
                    </a:cubicBezTo>
                    <a:cubicBezTo>
                      <a:pt x="23" y="20"/>
                      <a:pt x="22" y="20"/>
                      <a:pt x="20" y="21"/>
                    </a:cubicBezTo>
                    <a:cubicBezTo>
                      <a:pt x="23" y="20"/>
                      <a:pt x="23" y="20"/>
                      <a:pt x="23" y="20"/>
                    </a:cubicBezTo>
                    <a:cubicBezTo>
                      <a:pt x="21" y="19"/>
                      <a:pt x="20" y="17"/>
                      <a:pt x="17" y="17"/>
                    </a:cubicBezTo>
                    <a:cubicBezTo>
                      <a:pt x="18" y="16"/>
                      <a:pt x="18" y="16"/>
                      <a:pt x="18" y="16"/>
                    </a:cubicBezTo>
                    <a:cubicBezTo>
                      <a:pt x="16" y="17"/>
                      <a:pt x="19" y="13"/>
                      <a:pt x="15" y="15"/>
                    </a:cubicBezTo>
                    <a:cubicBezTo>
                      <a:pt x="13" y="16"/>
                      <a:pt x="13" y="16"/>
                      <a:pt x="13" y="16"/>
                    </a:cubicBezTo>
                    <a:cubicBezTo>
                      <a:pt x="15" y="14"/>
                      <a:pt x="15" y="14"/>
                      <a:pt x="15" y="14"/>
                    </a:cubicBezTo>
                    <a:cubicBezTo>
                      <a:pt x="14" y="14"/>
                      <a:pt x="15" y="13"/>
                      <a:pt x="13" y="14"/>
                    </a:cubicBezTo>
                    <a:cubicBezTo>
                      <a:pt x="15" y="13"/>
                      <a:pt x="15" y="13"/>
                      <a:pt x="15" y="13"/>
                    </a:cubicBezTo>
                    <a:cubicBezTo>
                      <a:pt x="15" y="13"/>
                      <a:pt x="12" y="14"/>
                      <a:pt x="12" y="13"/>
                    </a:cubicBezTo>
                    <a:cubicBezTo>
                      <a:pt x="13" y="13"/>
                      <a:pt x="13" y="13"/>
                      <a:pt x="13" y="13"/>
                    </a:cubicBezTo>
                    <a:cubicBezTo>
                      <a:pt x="15" y="9"/>
                      <a:pt x="16" y="6"/>
                      <a:pt x="11" y="6"/>
                    </a:cubicBezTo>
                    <a:cubicBezTo>
                      <a:pt x="11" y="6"/>
                      <a:pt x="13" y="4"/>
                      <a:pt x="13" y="4"/>
                    </a:cubicBezTo>
                    <a:cubicBezTo>
                      <a:pt x="9" y="4"/>
                      <a:pt x="13" y="0"/>
                      <a:pt x="7" y="1"/>
                    </a:cubicBezTo>
                    <a:cubicBezTo>
                      <a:pt x="6" y="0"/>
                      <a:pt x="0" y="2"/>
                      <a:pt x="0" y="2"/>
                    </a:cubicBezTo>
                    <a:cubicBezTo>
                      <a:pt x="3" y="4"/>
                      <a:pt x="3" y="8"/>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28"/>
              <p:cNvSpPr/>
              <p:nvPr/>
            </p:nvSpPr>
            <p:spPr bwMode="auto">
              <a:xfrm>
                <a:off x="6120" y="1641"/>
                <a:ext cx="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29"/>
              <p:cNvSpPr/>
              <p:nvPr/>
            </p:nvSpPr>
            <p:spPr bwMode="auto">
              <a:xfrm>
                <a:off x="6033" y="1508"/>
                <a:ext cx="2" cy="3"/>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30"/>
              <p:cNvSpPr/>
              <p:nvPr/>
            </p:nvSpPr>
            <p:spPr bwMode="auto">
              <a:xfrm>
                <a:off x="6016" y="1492"/>
                <a:ext cx="5" cy="2"/>
              </a:xfrm>
              <a:custGeom>
                <a:avLst/>
                <a:gdLst>
                  <a:gd name="T0" fmla="*/ 5 w 5"/>
                  <a:gd name="T1" fmla="*/ 0 h 2"/>
                  <a:gd name="T2" fmla="*/ 5 w 5"/>
                  <a:gd name="T3" fmla="*/ 0 h 2"/>
                  <a:gd name="T4" fmla="*/ 0 w 5"/>
                  <a:gd name="T5" fmla="*/ 2 h 2"/>
                  <a:gd name="T6" fmla="*/ 5 w 5"/>
                  <a:gd name="T7" fmla="*/ 0 h 2"/>
                </a:gdLst>
                <a:ahLst/>
                <a:cxnLst>
                  <a:cxn ang="0">
                    <a:pos x="T0" y="T1"/>
                  </a:cxn>
                  <a:cxn ang="0">
                    <a:pos x="T2" y="T3"/>
                  </a:cxn>
                  <a:cxn ang="0">
                    <a:pos x="T4" y="T5"/>
                  </a:cxn>
                  <a:cxn ang="0">
                    <a:pos x="T6" y="T7"/>
                  </a:cxn>
                </a:cxnLst>
                <a:rect l="0" t="0" r="r" b="b"/>
                <a:pathLst>
                  <a:path w="5" h="2">
                    <a:moveTo>
                      <a:pt x="5" y="0"/>
                    </a:moveTo>
                    <a:lnTo>
                      <a:pt x="5" y="0"/>
                    </a:lnTo>
                    <a:lnTo>
                      <a:pt x="0" y="2"/>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131"/>
              <p:cNvSpPr/>
              <p:nvPr/>
            </p:nvSpPr>
            <p:spPr bwMode="auto">
              <a:xfrm>
                <a:off x="6042" y="1506"/>
                <a:ext cx="5" cy="0"/>
              </a:xfrm>
              <a:custGeom>
                <a:avLst/>
                <a:gdLst>
                  <a:gd name="T0" fmla="*/ 2 w 2"/>
                  <a:gd name="T1" fmla="*/ 1 w 2"/>
                  <a:gd name="T2" fmla="*/ 2 w 2"/>
                </a:gdLst>
                <a:ahLst/>
                <a:cxnLst>
                  <a:cxn ang="0">
                    <a:pos x="T0" y="0"/>
                  </a:cxn>
                  <a:cxn ang="0">
                    <a:pos x="T1" y="0"/>
                  </a:cxn>
                  <a:cxn ang="0">
                    <a:pos x="T2" y="0"/>
                  </a:cxn>
                </a:cxnLst>
                <a:rect l="0" t="0" r="r" b="b"/>
                <a:pathLst>
                  <a:path w="2">
                    <a:moveTo>
                      <a:pt x="2" y="0"/>
                    </a:moveTo>
                    <a:cubicBezTo>
                      <a:pt x="2" y="0"/>
                      <a:pt x="0"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32"/>
              <p:cNvSpPr/>
              <p:nvPr/>
            </p:nvSpPr>
            <p:spPr bwMode="auto">
              <a:xfrm>
                <a:off x="6094" y="16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33"/>
              <p:cNvSpPr/>
              <p:nvPr/>
            </p:nvSpPr>
            <p:spPr bwMode="auto">
              <a:xfrm>
                <a:off x="6045" y="1508"/>
                <a:ext cx="2" cy="3"/>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34"/>
              <p:cNvSpPr/>
              <p:nvPr/>
            </p:nvSpPr>
            <p:spPr bwMode="auto">
              <a:xfrm>
                <a:off x="6035" y="1508"/>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35"/>
              <p:cNvSpPr/>
              <p:nvPr/>
            </p:nvSpPr>
            <p:spPr bwMode="auto">
              <a:xfrm>
                <a:off x="6535" y="1518"/>
                <a:ext cx="12" cy="2"/>
              </a:xfrm>
              <a:custGeom>
                <a:avLst/>
                <a:gdLst>
                  <a:gd name="T0" fmla="*/ 1 w 5"/>
                  <a:gd name="T1" fmla="*/ 1 h 1"/>
                  <a:gd name="T2" fmla="*/ 0 w 5"/>
                  <a:gd name="T3" fmla="*/ 1 h 1"/>
                  <a:gd name="T4" fmla="*/ 2 w 5"/>
                  <a:gd name="T5" fmla="*/ 1 h 1"/>
                  <a:gd name="T6" fmla="*/ 3 w 5"/>
                  <a:gd name="T7" fmla="*/ 1 h 1"/>
                  <a:gd name="T8" fmla="*/ 5 w 5"/>
                  <a:gd name="T9" fmla="*/ 0 h 1"/>
                  <a:gd name="T10" fmla="*/ 1 w 5"/>
                  <a:gd name="T11" fmla="*/ 1 h 1"/>
                </a:gdLst>
                <a:ahLst/>
                <a:cxnLst>
                  <a:cxn ang="0">
                    <a:pos x="T0" y="T1"/>
                  </a:cxn>
                  <a:cxn ang="0">
                    <a:pos x="T2" y="T3"/>
                  </a:cxn>
                  <a:cxn ang="0">
                    <a:pos x="T4" y="T5"/>
                  </a:cxn>
                  <a:cxn ang="0">
                    <a:pos x="T6" y="T7"/>
                  </a:cxn>
                  <a:cxn ang="0">
                    <a:pos x="T8" y="T9"/>
                  </a:cxn>
                  <a:cxn ang="0">
                    <a:pos x="T10" y="T11"/>
                  </a:cxn>
                </a:cxnLst>
                <a:rect l="0" t="0" r="r" b="b"/>
                <a:pathLst>
                  <a:path w="5" h="1">
                    <a:moveTo>
                      <a:pt x="1" y="1"/>
                    </a:moveTo>
                    <a:cubicBezTo>
                      <a:pt x="1" y="1"/>
                      <a:pt x="1" y="1"/>
                      <a:pt x="0" y="1"/>
                    </a:cubicBezTo>
                    <a:cubicBezTo>
                      <a:pt x="1" y="1"/>
                      <a:pt x="2" y="1"/>
                      <a:pt x="2" y="1"/>
                    </a:cubicBezTo>
                    <a:cubicBezTo>
                      <a:pt x="3" y="1"/>
                      <a:pt x="4" y="1"/>
                      <a:pt x="3" y="1"/>
                    </a:cubicBezTo>
                    <a:cubicBezTo>
                      <a:pt x="4" y="0"/>
                      <a:pt x="5" y="0"/>
                      <a:pt x="5" y="0"/>
                    </a:cubicBezTo>
                    <a:cubicBezTo>
                      <a:pt x="4" y="0"/>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36"/>
              <p:cNvSpPr/>
              <p:nvPr/>
            </p:nvSpPr>
            <p:spPr bwMode="auto">
              <a:xfrm>
                <a:off x="7185" y="1480"/>
                <a:ext cx="3"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37"/>
              <p:cNvSpPr/>
              <p:nvPr/>
            </p:nvSpPr>
            <p:spPr bwMode="auto">
              <a:xfrm>
                <a:off x="7048" y="1593"/>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38"/>
              <p:cNvSpPr/>
              <p:nvPr/>
            </p:nvSpPr>
            <p:spPr bwMode="auto">
              <a:xfrm>
                <a:off x="7199" y="1475"/>
                <a:ext cx="3"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39"/>
              <p:cNvSpPr/>
              <p:nvPr/>
            </p:nvSpPr>
            <p:spPr bwMode="auto">
              <a:xfrm>
                <a:off x="7202" y="1480"/>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40"/>
              <p:cNvSpPr/>
              <p:nvPr/>
            </p:nvSpPr>
            <p:spPr bwMode="auto">
              <a:xfrm>
                <a:off x="7048" y="160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41"/>
              <p:cNvSpPr/>
              <p:nvPr/>
            </p:nvSpPr>
            <p:spPr bwMode="auto">
              <a:xfrm>
                <a:off x="7043" y="1593"/>
                <a:ext cx="2" cy="5"/>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1"/>
                      <a:pt x="0" y="0"/>
                      <a:pt x="0" y="0"/>
                    </a:cubicBezTo>
                    <a:cubicBezTo>
                      <a:pt x="0" y="0"/>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42"/>
              <p:cNvSpPr/>
              <p:nvPr/>
            </p:nvSpPr>
            <p:spPr bwMode="auto">
              <a:xfrm>
                <a:off x="7048" y="1603"/>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43"/>
              <p:cNvSpPr/>
              <p:nvPr/>
            </p:nvSpPr>
            <p:spPr bwMode="auto">
              <a:xfrm>
                <a:off x="7180" y="1487"/>
                <a:ext cx="3"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44"/>
              <p:cNvSpPr/>
              <p:nvPr/>
            </p:nvSpPr>
            <p:spPr bwMode="auto">
              <a:xfrm>
                <a:off x="7211" y="1480"/>
                <a:ext cx="3" cy="4"/>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0"/>
                      <a:pt x="1"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45"/>
              <p:cNvSpPr/>
              <p:nvPr/>
            </p:nvSpPr>
            <p:spPr bwMode="auto">
              <a:xfrm>
                <a:off x="7249" y="1496"/>
                <a:ext cx="3" cy="7"/>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46"/>
              <p:cNvSpPr/>
              <p:nvPr/>
            </p:nvSpPr>
            <p:spPr bwMode="auto">
              <a:xfrm>
                <a:off x="7252" y="1499"/>
                <a:ext cx="2" cy="4"/>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1" y="1"/>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47"/>
              <p:cNvSpPr/>
              <p:nvPr/>
            </p:nvSpPr>
            <p:spPr bwMode="auto">
              <a:xfrm>
                <a:off x="7218" y="1480"/>
                <a:ext cx="0" cy="4"/>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48"/>
              <p:cNvSpPr/>
              <p:nvPr/>
            </p:nvSpPr>
            <p:spPr bwMode="auto">
              <a:xfrm>
                <a:off x="7214" y="1475"/>
                <a:ext cx="4" cy="9"/>
              </a:xfrm>
              <a:custGeom>
                <a:avLst/>
                <a:gdLst>
                  <a:gd name="T0" fmla="*/ 2 w 2"/>
                  <a:gd name="T1" fmla="*/ 4 h 4"/>
                  <a:gd name="T2" fmla="*/ 1 w 2"/>
                  <a:gd name="T3" fmla="*/ 2 h 4"/>
                  <a:gd name="T4" fmla="*/ 0 w 2"/>
                  <a:gd name="T5" fmla="*/ 2 h 4"/>
                  <a:gd name="T6" fmla="*/ 0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3"/>
                      <a:pt x="1" y="3"/>
                      <a:pt x="1" y="2"/>
                    </a:cubicBezTo>
                    <a:cubicBezTo>
                      <a:pt x="1" y="2"/>
                      <a:pt x="0" y="1"/>
                      <a:pt x="0" y="2"/>
                    </a:cubicBezTo>
                    <a:cubicBezTo>
                      <a:pt x="0" y="1"/>
                      <a:pt x="0" y="0"/>
                      <a:pt x="0" y="0"/>
                    </a:cubicBezTo>
                    <a:cubicBezTo>
                      <a:pt x="0" y="1"/>
                      <a:pt x="1" y="3"/>
                      <a:pt x="2" y="4"/>
                    </a:cubicBezTo>
                    <a:cubicBezTo>
                      <a:pt x="2" y="4"/>
                      <a:pt x="2"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49"/>
              <p:cNvSpPr/>
              <p:nvPr/>
            </p:nvSpPr>
            <p:spPr bwMode="auto">
              <a:xfrm>
                <a:off x="7216" y="1477"/>
                <a:ext cx="2" cy="3"/>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0" y="1"/>
                    </a:cubicBezTo>
                    <a:cubicBezTo>
                      <a:pt x="0"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50"/>
              <p:cNvSpPr/>
              <p:nvPr/>
            </p:nvSpPr>
            <p:spPr bwMode="auto">
              <a:xfrm>
                <a:off x="6497" y="145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51"/>
              <p:cNvSpPr/>
              <p:nvPr/>
            </p:nvSpPr>
            <p:spPr bwMode="auto">
              <a:xfrm>
                <a:off x="7157" y="2082"/>
                <a:ext cx="5"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0" y="0"/>
                      <a:pt x="1"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52"/>
              <p:cNvSpPr/>
              <p:nvPr/>
            </p:nvSpPr>
            <p:spPr bwMode="auto">
              <a:xfrm>
                <a:off x="7159" y="2079"/>
                <a:ext cx="7" cy="5"/>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3" y="2"/>
                      <a:pt x="3" y="2"/>
                      <a:pt x="3" y="2"/>
                    </a:cubicBezTo>
                    <a:cubicBezTo>
                      <a:pt x="2"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53"/>
              <p:cNvSpPr/>
              <p:nvPr/>
            </p:nvSpPr>
            <p:spPr bwMode="auto">
              <a:xfrm>
                <a:off x="6538" y="1373"/>
                <a:ext cx="5" cy="2"/>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1" y="1"/>
                    </a:cubicBezTo>
                    <a:cubicBezTo>
                      <a:pt x="1" y="0"/>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54"/>
              <p:cNvSpPr/>
              <p:nvPr/>
            </p:nvSpPr>
            <p:spPr bwMode="auto">
              <a:xfrm>
                <a:off x="6497" y="14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Rectangle 155"/>
              <p:cNvSpPr>
                <a:spLocks noChangeArrowheads="1"/>
              </p:cNvSpPr>
              <p:nvPr/>
            </p:nvSpPr>
            <p:spPr bwMode="auto">
              <a:xfrm>
                <a:off x="7086" y="1560"/>
                <a:ext cx="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5" name="Freeform 156"/>
              <p:cNvSpPr/>
              <p:nvPr/>
            </p:nvSpPr>
            <p:spPr bwMode="auto">
              <a:xfrm>
                <a:off x="7247" y="1501"/>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57"/>
              <p:cNvSpPr/>
              <p:nvPr/>
            </p:nvSpPr>
            <p:spPr bwMode="auto">
              <a:xfrm>
                <a:off x="6540" y="13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58"/>
              <p:cNvSpPr/>
              <p:nvPr/>
            </p:nvSpPr>
            <p:spPr bwMode="auto">
              <a:xfrm>
                <a:off x="7109" y="15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59"/>
              <p:cNvSpPr/>
              <p:nvPr/>
            </p:nvSpPr>
            <p:spPr bwMode="auto">
              <a:xfrm>
                <a:off x="7157" y="1563"/>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160"/>
              <p:cNvSpPr/>
              <p:nvPr/>
            </p:nvSpPr>
            <p:spPr bwMode="auto">
              <a:xfrm>
                <a:off x="7033" y="1622"/>
                <a:ext cx="5" cy="5"/>
              </a:xfrm>
              <a:custGeom>
                <a:avLst/>
                <a:gdLst>
                  <a:gd name="T0" fmla="*/ 0 w 5"/>
                  <a:gd name="T1" fmla="*/ 0 h 5"/>
                  <a:gd name="T2" fmla="*/ 0 w 5"/>
                  <a:gd name="T3" fmla="*/ 2 h 5"/>
                  <a:gd name="T4" fmla="*/ 5 w 5"/>
                  <a:gd name="T5" fmla="*/ 5 h 5"/>
                  <a:gd name="T6" fmla="*/ 0 w 5"/>
                  <a:gd name="T7" fmla="*/ 0 h 5"/>
                </a:gdLst>
                <a:ahLst/>
                <a:cxnLst>
                  <a:cxn ang="0">
                    <a:pos x="T0" y="T1"/>
                  </a:cxn>
                  <a:cxn ang="0">
                    <a:pos x="T2" y="T3"/>
                  </a:cxn>
                  <a:cxn ang="0">
                    <a:pos x="T4" y="T5"/>
                  </a:cxn>
                  <a:cxn ang="0">
                    <a:pos x="T6" y="T7"/>
                  </a:cxn>
                </a:cxnLst>
                <a:rect l="0" t="0" r="r" b="b"/>
                <a:pathLst>
                  <a:path w="5" h="5">
                    <a:moveTo>
                      <a:pt x="0" y="0"/>
                    </a:moveTo>
                    <a:lnTo>
                      <a:pt x="0" y="2"/>
                    </a:lnTo>
                    <a:lnTo>
                      <a:pt x="5"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161"/>
              <p:cNvSpPr/>
              <p:nvPr/>
            </p:nvSpPr>
            <p:spPr bwMode="auto">
              <a:xfrm>
                <a:off x="7064" y="15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162"/>
              <p:cNvSpPr/>
              <p:nvPr/>
            </p:nvSpPr>
            <p:spPr bwMode="auto">
              <a:xfrm>
                <a:off x="6958" y="1475"/>
                <a:ext cx="291" cy="265"/>
              </a:xfrm>
              <a:custGeom>
                <a:avLst/>
                <a:gdLst>
                  <a:gd name="T0" fmla="*/ 27 w 123"/>
                  <a:gd name="T1" fmla="*/ 92 h 112"/>
                  <a:gd name="T2" fmla="*/ 33 w 123"/>
                  <a:gd name="T3" fmla="*/ 85 h 112"/>
                  <a:gd name="T4" fmla="*/ 52 w 123"/>
                  <a:gd name="T5" fmla="*/ 57 h 112"/>
                  <a:gd name="T6" fmla="*/ 61 w 123"/>
                  <a:gd name="T7" fmla="*/ 52 h 112"/>
                  <a:gd name="T8" fmla="*/ 69 w 123"/>
                  <a:gd name="T9" fmla="*/ 49 h 112"/>
                  <a:gd name="T10" fmla="*/ 81 w 123"/>
                  <a:gd name="T11" fmla="*/ 39 h 112"/>
                  <a:gd name="T12" fmla="*/ 89 w 123"/>
                  <a:gd name="T13" fmla="*/ 34 h 112"/>
                  <a:gd name="T14" fmla="*/ 100 w 123"/>
                  <a:gd name="T15" fmla="*/ 25 h 112"/>
                  <a:gd name="T16" fmla="*/ 105 w 123"/>
                  <a:gd name="T17" fmla="*/ 17 h 112"/>
                  <a:gd name="T18" fmla="*/ 115 w 123"/>
                  <a:gd name="T19" fmla="*/ 15 h 112"/>
                  <a:gd name="T20" fmla="*/ 119 w 123"/>
                  <a:gd name="T21" fmla="*/ 14 h 112"/>
                  <a:gd name="T22" fmla="*/ 121 w 123"/>
                  <a:gd name="T23" fmla="*/ 8 h 112"/>
                  <a:gd name="T24" fmla="*/ 122 w 123"/>
                  <a:gd name="T25" fmla="*/ 7 h 112"/>
                  <a:gd name="T26" fmla="*/ 118 w 123"/>
                  <a:gd name="T27" fmla="*/ 7 h 112"/>
                  <a:gd name="T28" fmla="*/ 113 w 123"/>
                  <a:gd name="T29" fmla="*/ 5 h 112"/>
                  <a:gd name="T30" fmla="*/ 107 w 123"/>
                  <a:gd name="T31" fmla="*/ 4 h 112"/>
                  <a:gd name="T32" fmla="*/ 106 w 123"/>
                  <a:gd name="T33" fmla="*/ 3 h 112"/>
                  <a:gd name="T34" fmla="*/ 102 w 123"/>
                  <a:gd name="T35" fmla="*/ 4 h 112"/>
                  <a:gd name="T36" fmla="*/ 101 w 123"/>
                  <a:gd name="T37" fmla="*/ 4 h 112"/>
                  <a:gd name="T38" fmla="*/ 99 w 123"/>
                  <a:gd name="T39" fmla="*/ 2 h 112"/>
                  <a:gd name="T40" fmla="*/ 98 w 123"/>
                  <a:gd name="T41" fmla="*/ 9 h 112"/>
                  <a:gd name="T42" fmla="*/ 96 w 123"/>
                  <a:gd name="T43" fmla="*/ 8 h 112"/>
                  <a:gd name="T44" fmla="*/ 93 w 123"/>
                  <a:gd name="T45" fmla="*/ 7 h 112"/>
                  <a:gd name="T46" fmla="*/ 91 w 123"/>
                  <a:gd name="T47" fmla="*/ 7 h 112"/>
                  <a:gd name="T48" fmla="*/ 89 w 123"/>
                  <a:gd name="T49" fmla="*/ 10 h 112"/>
                  <a:gd name="T50" fmla="*/ 87 w 123"/>
                  <a:gd name="T51" fmla="*/ 10 h 112"/>
                  <a:gd name="T52" fmla="*/ 89 w 123"/>
                  <a:gd name="T53" fmla="*/ 18 h 112"/>
                  <a:gd name="T54" fmla="*/ 85 w 123"/>
                  <a:gd name="T55" fmla="*/ 12 h 112"/>
                  <a:gd name="T56" fmla="*/ 78 w 123"/>
                  <a:gd name="T57" fmla="*/ 16 h 112"/>
                  <a:gd name="T58" fmla="*/ 75 w 123"/>
                  <a:gd name="T59" fmla="*/ 18 h 112"/>
                  <a:gd name="T60" fmla="*/ 75 w 123"/>
                  <a:gd name="T61" fmla="*/ 24 h 112"/>
                  <a:gd name="T62" fmla="*/ 67 w 123"/>
                  <a:gd name="T63" fmla="*/ 25 h 112"/>
                  <a:gd name="T64" fmla="*/ 65 w 123"/>
                  <a:gd name="T65" fmla="*/ 29 h 112"/>
                  <a:gd name="T66" fmla="*/ 64 w 123"/>
                  <a:gd name="T67" fmla="*/ 29 h 112"/>
                  <a:gd name="T68" fmla="*/ 64 w 123"/>
                  <a:gd name="T69" fmla="*/ 32 h 112"/>
                  <a:gd name="T70" fmla="*/ 60 w 123"/>
                  <a:gd name="T71" fmla="*/ 30 h 112"/>
                  <a:gd name="T72" fmla="*/ 59 w 123"/>
                  <a:gd name="T73" fmla="*/ 34 h 112"/>
                  <a:gd name="T74" fmla="*/ 55 w 123"/>
                  <a:gd name="T75" fmla="*/ 39 h 112"/>
                  <a:gd name="T76" fmla="*/ 50 w 123"/>
                  <a:gd name="T77" fmla="*/ 39 h 112"/>
                  <a:gd name="T78" fmla="*/ 47 w 123"/>
                  <a:gd name="T79" fmla="*/ 43 h 112"/>
                  <a:gd name="T80" fmla="*/ 45 w 123"/>
                  <a:gd name="T81" fmla="*/ 45 h 112"/>
                  <a:gd name="T82" fmla="*/ 44 w 123"/>
                  <a:gd name="T83" fmla="*/ 45 h 112"/>
                  <a:gd name="T84" fmla="*/ 42 w 123"/>
                  <a:gd name="T85" fmla="*/ 48 h 112"/>
                  <a:gd name="T86" fmla="*/ 39 w 123"/>
                  <a:gd name="T87" fmla="*/ 54 h 112"/>
                  <a:gd name="T88" fmla="*/ 38 w 123"/>
                  <a:gd name="T89" fmla="*/ 56 h 112"/>
                  <a:gd name="T90" fmla="*/ 38 w 123"/>
                  <a:gd name="T91" fmla="*/ 63 h 112"/>
                  <a:gd name="T92" fmla="*/ 34 w 123"/>
                  <a:gd name="T93" fmla="*/ 65 h 112"/>
                  <a:gd name="T94" fmla="*/ 30 w 123"/>
                  <a:gd name="T95" fmla="*/ 69 h 112"/>
                  <a:gd name="T96" fmla="*/ 27 w 123"/>
                  <a:gd name="T97" fmla="*/ 71 h 112"/>
                  <a:gd name="T98" fmla="*/ 19 w 123"/>
                  <a:gd name="T99" fmla="*/ 78 h 112"/>
                  <a:gd name="T100" fmla="*/ 17 w 123"/>
                  <a:gd name="T101" fmla="*/ 80 h 112"/>
                  <a:gd name="T102" fmla="*/ 13 w 123"/>
                  <a:gd name="T103" fmla="*/ 88 h 112"/>
                  <a:gd name="T104" fmla="*/ 12 w 123"/>
                  <a:gd name="T105" fmla="*/ 9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12">
                    <a:moveTo>
                      <a:pt x="9" y="112"/>
                    </a:moveTo>
                    <a:cubicBezTo>
                      <a:pt x="9" y="108"/>
                      <a:pt x="13" y="106"/>
                      <a:pt x="17" y="105"/>
                    </a:cubicBezTo>
                    <a:cubicBezTo>
                      <a:pt x="17" y="104"/>
                      <a:pt x="17" y="102"/>
                      <a:pt x="18" y="102"/>
                    </a:cubicBezTo>
                    <a:cubicBezTo>
                      <a:pt x="20" y="98"/>
                      <a:pt x="27" y="98"/>
                      <a:pt x="28" y="93"/>
                    </a:cubicBezTo>
                    <a:cubicBezTo>
                      <a:pt x="27" y="93"/>
                      <a:pt x="27" y="92"/>
                      <a:pt x="26" y="91"/>
                    </a:cubicBezTo>
                    <a:cubicBezTo>
                      <a:pt x="27" y="92"/>
                      <a:pt x="27" y="92"/>
                      <a:pt x="27" y="92"/>
                    </a:cubicBezTo>
                    <a:cubicBezTo>
                      <a:pt x="26" y="91"/>
                      <a:pt x="26" y="91"/>
                      <a:pt x="26" y="91"/>
                    </a:cubicBezTo>
                    <a:cubicBezTo>
                      <a:pt x="26" y="90"/>
                      <a:pt x="28" y="92"/>
                      <a:pt x="28" y="92"/>
                    </a:cubicBezTo>
                    <a:cubicBezTo>
                      <a:pt x="29" y="91"/>
                      <a:pt x="29" y="89"/>
                      <a:pt x="31" y="88"/>
                    </a:cubicBezTo>
                    <a:cubicBezTo>
                      <a:pt x="29" y="86"/>
                      <a:pt x="31" y="87"/>
                      <a:pt x="29" y="85"/>
                    </a:cubicBezTo>
                    <a:cubicBezTo>
                      <a:pt x="30" y="86"/>
                      <a:pt x="30" y="86"/>
                      <a:pt x="30" y="86"/>
                    </a:cubicBezTo>
                    <a:cubicBezTo>
                      <a:pt x="30" y="84"/>
                      <a:pt x="30" y="84"/>
                      <a:pt x="33" y="85"/>
                    </a:cubicBezTo>
                    <a:cubicBezTo>
                      <a:pt x="38" y="83"/>
                      <a:pt x="40" y="79"/>
                      <a:pt x="43" y="76"/>
                    </a:cubicBezTo>
                    <a:cubicBezTo>
                      <a:pt x="46" y="72"/>
                      <a:pt x="48" y="68"/>
                      <a:pt x="52" y="64"/>
                    </a:cubicBezTo>
                    <a:cubicBezTo>
                      <a:pt x="50" y="61"/>
                      <a:pt x="52" y="61"/>
                      <a:pt x="50" y="59"/>
                    </a:cubicBezTo>
                    <a:cubicBezTo>
                      <a:pt x="51" y="59"/>
                      <a:pt x="51" y="59"/>
                      <a:pt x="51" y="59"/>
                    </a:cubicBezTo>
                    <a:cubicBezTo>
                      <a:pt x="51" y="58"/>
                      <a:pt x="52" y="59"/>
                      <a:pt x="54" y="59"/>
                    </a:cubicBezTo>
                    <a:cubicBezTo>
                      <a:pt x="53" y="58"/>
                      <a:pt x="54" y="59"/>
                      <a:pt x="52" y="57"/>
                    </a:cubicBezTo>
                    <a:cubicBezTo>
                      <a:pt x="51" y="56"/>
                      <a:pt x="55" y="59"/>
                      <a:pt x="54" y="58"/>
                    </a:cubicBezTo>
                    <a:cubicBezTo>
                      <a:pt x="55" y="59"/>
                      <a:pt x="53" y="57"/>
                      <a:pt x="54" y="58"/>
                    </a:cubicBezTo>
                    <a:cubicBezTo>
                      <a:pt x="53" y="55"/>
                      <a:pt x="55" y="59"/>
                      <a:pt x="57" y="59"/>
                    </a:cubicBezTo>
                    <a:cubicBezTo>
                      <a:pt x="58" y="57"/>
                      <a:pt x="58" y="54"/>
                      <a:pt x="61" y="54"/>
                    </a:cubicBezTo>
                    <a:cubicBezTo>
                      <a:pt x="61" y="54"/>
                      <a:pt x="60" y="52"/>
                      <a:pt x="60" y="52"/>
                    </a:cubicBezTo>
                    <a:cubicBezTo>
                      <a:pt x="62" y="55"/>
                      <a:pt x="60" y="51"/>
                      <a:pt x="61" y="52"/>
                    </a:cubicBezTo>
                    <a:cubicBezTo>
                      <a:pt x="62" y="53"/>
                      <a:pt x="62" y="53"/>
                      <a:pt x="62" y="53"/>
                    </a:cubicBezTo>
                    <a:cubicBezTo>
                      <a:pt x="63" y="54"/>
                      <a:pt x="63" y="51"/>
                      <a:pt x="64" y="52"/>
                    </a:cubicBezTo>
                    <a:cubicBezTo>
                      <a:pt x="64" y="50"/>
                      <a:pt x="67" y="52"/>
                      <a:pt x="66" y="50"/>
                    </a:cubicBezTo>
                    <a:cubicBezTo>
                      <a:pt x="67" y="52"/>
                      <a:pt x="67" y="51"/>
                      <a:pt x="68" y="51"/>
                    </a:cubicBezTo>
                    <a:cubicBezTo>
                      <a:pt x="66" y="48"/>
                      <a:pt x="70" y="51"/>
                      <a:pt x="69" y="49"/>
                    </a:cubicBezTo>
                    <a:cubicBezTo>
                      <a:pt x="69" y="49"/>
                      <a:pt x="69" y="49"/>
                      <a:pt x="69" y="49"/>
                    </a:cubicBezTo>
                    <a:cubicBezTo>
                      <a:pt x="71" y="48"/>
                      <a:pt x="73" y="47"/>
                      <a:pt x="74" y="44"/>
                    </a:cubicBezTo>
                    <a:cubicBezTo>
                      <a:pt x="75" y="43"/>
                      <a:pt x="78" y="45"/>
                      <a:pt x="79" y="42"/>
                    </a:cubicBezTo>
                    <a:cubicBezTo>
                      <a:pt x="78" y="41"/>
                      <a:pt x="78" y="41"/>
                      <a:pt x="78" y="41"/>
                    </a:cubicBezTo>
                    <a:cubicBezTo>
                      <a:pt x="78" y="41"/>
                      <a:pt x="79" y="42"/>
                      <a:pt x="79" y="42"/>
                    </a:cubicBezTo>
                    <a:cubicBezTo>
                      <a:pt x="79" y="40"/>
                      <a:pt x="81" y="41"/>
                      <a:pt x="81" y="41"/>
                    </a:cubicBezTo>
                    <a:cubicBezTo>
                      <a:pt x="81" y="40"/>
                      <a:pt x="81" y="40"/>
                      <a:pt x="81" y="39"/>
                    </a:cubicBezTo>
                    <a:cubicBezTo>
                      <a:pt x="83" y="41"/>
                      <a:pt x="82" y="37"/>
                      <a:pt x="84" y="38"/>
                    </a:cubicBezTo>
                    <a:cubicBezTo>
                      <a:pt x="82" y="36"/>
                      <a:pt x="84" y="37"/>
                      <a:pt x="84" y="36"/>
                    </a:cubicBezTo>
                    <a:cubicBezTo>
                      <a:pt x="84" y="36"/>
                      <a:pt x="84" y="36"/>
                      <a:pt x="85" y="37"/>
                    </a:cubicBezTo>
                    <a:cubicBezTo>
                      <a:pt x="85" y="36"/>
                      <a:pt x="85" y="36"/>
                      <a:pt x="87" y="36"/>
                    </a:cubicBezTo>
                    <a:cubicBezTo>
                      <a:pt x="87" y="36"/>
                      <a:pt x="86" y="34"/>
                      <a:pt x="87" y="34"/>
                    </a:cubicBezTo>
                    <a:cubicBezTo>
                      <a:pt x="88" y="36"/>
                      <a:pt x="88" y="34"/>
                      <a:pt x="89" y="34"/>
                    </a:cubicBezTo>
                    <a:cubicBezTo>
                      <a:pt x="87" y="32"/>
                      <a:pt x="87" y="31"/>
                      <a:pt x="88" y="31"/>
                    </a:cubicBezTo>
                    <a:cubicBezTo>
                      <a:pt x="89" y="34"/>
                      <a:pt x="89" y="34"/>
                      <a:pt x="89" y="34"/>
                    </a:cubicBezTo>
                    <a:cubicBezTo>
                      <a:pt x="90" y="31"/>
                      <a:pt x="93" y="33"/>
                      <a:pt x="93" y="29"/>
                    </a:cubicBezTo>
                    <a:cubicBezTo>
                      <a:pt x="94" y="30"/>
                      <a:pt x="94" y="30"/>
                      <a:pt x="94" y="30"/>
                    </a:cubicBezTo>
                    <a:cubicBezTo>
                      <a:pt x="95" y="28"/>
                      <a:pt x="98" y="29"/>
                      <a:pt x="98" y="25"/>
                    </a:cubicBezTo>
                    <a:cubicBezTo>
                      <a:pt x="99" y="25"/>
                      <a:pt x="100" y="26"/>
                      <a:pt x="100" y="25"/>
                    </a:cubicBezTo>
                    <a:cubicBezTo>
                      <a:pt x="100" y="24"/>
                      <a:pt x="101" y="24"/>
                      <a:pt x="100" y="22"/>
                    </a:cubicBezTo>
                    <a:cubicBezTo>
                      <a:pt x="100" y="21"/>
                      <a:pt x="101" y="22"/>
                      <a:pt x="101" y="23"/>
                    </a:cubicBezTo>
                    <a:cubicBezTo>
                      <a:pt x="102" y="23"/>
                      <a:pt x="104" y="25"/>
                      <a:pt x="103" y="22"/>
                    </a:cubicBezTo>
                    <a:cubicBezTo>
                      <a:pt x="104" y="23"/>
                      <a:pt x="104" y="23"/>
                      <a:pt x="104" y="23"/>
                    </a:cubicBezTo>
                    <a:cubicBezTo>
                      <a:pt x="104" y="22"/>
                      <a:pt x="104" y="20"/>
                      <a:pt x="106" y="21"/>
                    </a:cubicBezTo>
                    <a:cubicBezTo>
                      <a:pt x="105" y="19"/>
                      <a:pt x="106" y="19"/>
                      <a:pt x="105" y="17"/>
                    </a:cubicBezTo>
                    <a:cubicBezTo>
                      <a:pt x="105" y="17"/>
                      <a:pt x="106" y="19"/>
                      <a:pt x="106" y="18"/>
                    </a:cubicBezTo>
                    <a:cubicBezTo>
                      <a:pt x="106" y="20"/>
                      <a:pt x="106" y="20"/>
                      <a:pt x="106" y="20"/>
                    </a:cubicBezTo>
                    <a:cubicBezTo>
                      <a:pt x="108" y="20"/>
                      <a:pt x="109" y="18"/>
                      <a:pt x="110" y="16"/>
                    </a:cubicBezTo>
                    <a:cubicBezTo>
                      <a:pt x="112" y="19"/>
                      <a:pt x="112" y="16"/>
                      <a:pt x="113" y="17"/>
                    </a:cubicBezTo>
                    <a:cubicBezTo>
                      <a:pt x="113" y="15"/>
                      <a:pt x="115" y="17"/>
                      <a:pt x="114" y="14"/>
                    </a:cubicBezTo>
                    <a:cubicBezTo>
                      <a:pt x="115" y="15"/>
                      <a:pt x="115" y="15"/>
                      <a:pt x="115" y="15"/>
                    </a:cubicBezTo>
                    <a:cubicBezTo>
                      <a:pt x="115" y="15"/>
                      <a:pt x="116" y="15"/>
                      <a:pt x="117" y="15"/>
                    </a:cubicBezTo>
                    <a:cubicBezTo>
                      <a:pt x="118" y="16"/>
                      <a:pt x="118" y="14"/>
                      <a:pt x="118" y="13"/>
                    </a:cubicBezTo>
                    <a:cubicBezTo>
                      <a:pt x="118" y="14"/>
                      <a:pt x="118" y="14"/>
                      <a:pt x="118" y="14"/>
                    </a:cubicBezTo>
                    <a:cubicBezTo>
                      <a:pt x="118" y="13"/>
                      <a:pt x="118" y="11"/>
                      <a:pt x="118" y="9"/>
                    </a:cubicBezTo>
                    <a:cubicBezTo>
                      <a:pt x="119" y="10"/>
                      <a:pt x="118" y="9"/>
                      <a:pt x="119" y="10"/>
                    </a:cubicBezTo>
                    <a:cubicBezTo>
                      <a:pt x="119" y="11"/>
                      <a:pt x="119" y="13"/>
                      <a:pt x="119" y="14"/>
                    </a:cubicBezTo>
                    <a:cubicBezTo>
                      <a:pt x="120" y="15"/>
                      <a:pt x="119" y="11"/>
                      <a:pt x="120" y="13"/>
                    </a:cubicBezTo>
                    <a:cubicBezTo>
                      <a:pt x="121" y="14"/>
                      <a:pt x="121" y="13"/>
                      <a:pt x="121" y="11"/>
                    </a:cubicBezTo>
                    <a:cubicBezTo>
                      <a:pt x="121" y="12"/>
                      <a:pt x="121" y="12"/>
                      <a:pt x="121" y="13"/>
                    </a:cubicBezTo>
                    <a:cubicBezTo>
                      <a:pt x="122" y="13"/>
                      <a:pt x="122" y="13"/>
                      <a:pt x="122" y="12"/>
                    </a:cubicBezTo>
                    <a:cubicBezTo>
                      <a:pt x="122" y="12"/>
                      <a:pt x="122" y="12"/>
                      <a:pt x="122" y="12"/>
                    </a:cubicBezTo>
                    <a:cubicBezTo>
                      <a:pt x="122" y="10"/>
                      <a:pt x="122" y="10"/>
                      <a:pt x="121" y="8"/>
                    </a:cubicBezTo>
                    <a:cubicBezTo>
                      <a:pt x="121" y="9"/>
                      <a:pt x="121" y="9"/>
                      <a:pt x="121" y="9"/>
                    </a:cubicBezTo>
                    <a:cubicBezTo>
                      <a:pt x="121" y="7"/>
                      <a:pt x="121" y="7"/>
                      <a:pt x="122" y="8"/>
                    </a:cubicBezTo>
                    <a:cubicBezTo>
                      <a:pt x="122" y="10"/>
                      <a:pt x="122" y="11"/>
                      <a:pt x="122" y="11"/>
                    </a:cubicBezTo>
                    <a:cubicBezTo>
                      <a:pt x="123" y="7"/>
                      <a:pt x="123" y="7"/>
                      <a:pt x="123" y="7"/>
                    </a:cubicBezTo>
                    <a:cubicBezTo>
                      <a:pt x="123" y="9"/>
                      <a:pt x="122" y="8"/>
                      <a:pt x="122" y="6"/>
                    </a:cubicBezTo>
                    <a:cubicBezTo>
                      <a:pt x="122" y="7"/>
                      <a:pt x="122" y="7"/>
                      <a:pt x="122" y="7"/>
                    </a:cubicBezTo>
                    <a:cubicBezTo>
                      <a:pt x="122" y="6"/>
                      <a:pt x="122" y="6"/>
                      <a:pt x="122" y="6"/>
                    </a:cubicBezTo>
                    <a:cubicBezTo>
                      <a:pt x="121" y="7"/>
                      <a:pt x="120" y="5"/>
                      <a:pt x="120" y="7"/>
                    </a:cubicBezTo>
                    <a:cubicBezTo>
                      <a:pt x="120" y="8"/>
                      <a:pt x="120" y="8"/>
                      <a:pt x="120" y="8"/>
                    </a:cubicBezTo>
                    <a:cubicBezTo>
                      <a:pt x="120" y="8"/>
                      <a:pt x="120" y="11"/>
                      <a:pt x="119" y="9"/>
                    </a:cubicBezTo>
                    <a:cubicBezTo>
                      <a:pt x="119" y="7"/>
                      <a:pt x="119" y="7"/>
                      <a:pt x="119" y="7"/>
                    </a:cubicBezTo>
                    <a:cubicBezTo>
                      <a:pt x="119" y="7"/>
                      <a:pt x="119" y="8"/>
                      <a:pt x="118" y="7"/>
                    </a:cubicBezTo>
                    <a:cubicBezTo>
                      <a:pt x="118" y="5"/>
                      <a:pt x="118" y="5"/>
                      <a:pt x="118" y="5"/>
                    </a:cubicBezTo>
                    <a:cubicBezTo>
                      <a:pt x="119" y="8"/>
                      <a:pt x="117" y="6"/>
                      <a:pt x="117" y="7"/>
                    </a:cubicBezTo>
                    <a:cubicBezTo>
                      <a:pt x="117" y="6"/>
                      <a:pt x="117" y="6"/>
                      <a:pt x="117" y="6"/>
                    </a:cubicBezTo>
                    <a:cubicBezTo>
                      <a:pt x="116" y="6"/>
                      <a:pt x="117" y="8"/>
                      <a:pt x="117" y="8"/>
                    </a:cubicBezTo>
                    <a:cubicBezTo>
                      <a:pt x="117" y="8"/>
                      <a:pt x="116" y="5"/>
                      <a:pt x="115" y="4"/>
                    </a:cubicBezTo>
                    <a:cubicBezTo>
                      <a:pt x="115" y="5"/>
                      <a:pt x="114" y="7"/>
                      <a:pt x="113" y="5"/>
                    </a:cubicBezTo>
                    <a:cubicBezTo>
                      <a:pt x="112" y="6"/>
                      <a:pt x="112" y="7"/>
                      <a:pt x="112" y="8"/>
                    </a:cubicBezTo>
                    <a:cubicBezTo>
                      <a:pt x="111" y="8"/>
                      <a:pt x="111" y="6"/>
                      <a:pt x="111" y="7"/>
                    </a:cubicBezTo>
                    <a:cubicBezTo>
                      <a:pt x="111" y="6"/>
                      <a:pt x="110" y="5"/>
                      <a:pt x="110" y="4"/>
                    </a:cubicBezTo>
                    <a:cubicBezTo>
                      <a:pt x="110" y="5"/>
                      <a:pt x="109" y="4"/>
                      <a:pt x="110" y="7"/>
                    </a:cubicBezTo>
                    <a:cubicBezTo>
                      <a:pt x="109" y="6"/>
                      <a:pt x="108" y="6"/>
                      <a:pt x="107" y="7"/>
                    </a:cubicBezTo>
                    <a:cubicBezTo>
                      <a:pt x="108" y="7"/>
                      <a:pt x="107" y="5"/>
                      <a:pt x="107" y="4"/>
                    </a:cubicBezTo>
                    <a:cubicBezTo>
                      <a:pt x="107" y="6"/>
                      <a:pt x="106" y="7"/>
                      <a:pt x="106" y="7"/>
                    </a:cubicBezTo>
                    <a:cubicBezTo>
                      <a:pt x="106" y="9"/>
                      <a:pt x="106" y="9"/>
                      <a:pt x="107" y="10"/>
                    </a:cubicBezTo>
                    <a:cubicBezTo>
                      <a:pt x="107" y="10"/>
                      <a:pt x="107" y="11"/>
                      <a:pt x="107" y="11"/>
                    </a:cubicBezTo>
                    <a:cubicBezTo>
                      <a:pt x="106" y="9"/>
                      <a:pt x="105" y="7"/>
                      <a:pt x="104" y="7"/>
                    </a:cubicBezTo>
                    <a:cubicBezTo>
                      <a:pt x="104" y="4"/>
                      <a:pt x="106" y="7"/>
                      <a:pt x="104" y="4"/>
                    </a:cubicBezTo>
                    <a:cubicBezTo>
                      <a:pt x="104" y="2"/>
                      <a:pt x="105" y="2"/>
                      <a:pt x="106" y="3"/>
                    </a:cubicBezTo>
                    <a:cubicBezTo>
                      <a:pt x="105" y="1"/>
                      <a:pt x="105" y="3"/>
                      <a:pt x="104" y="1"/>
                    </a:cubicBezTo>
                    <a:cubicBezTo>
                      <a:pt x="104" y="1"/>
                      <a:pt x="104" y="2"/>
                      <a:pt x="103" y="3"/>
                    </a:cubicBezTo>
                    <a:cubicBezTo>
                      <a:pt x="104" y="4"/>
                      <a:pt x="104" y="4"/>
                      <a:pt x="104" y="5"/>
                    </a:cubicBezTo>
                    <a:cubicBezTo>
                      <a:pt x="105" y="8"/>
                      <a:pt x="103" y="4"/>
                      <a:pt x="103" y="4"/>
                    </a:cubicBezTo>
                    <a:cubicBezTo>
                      <a:pt x="103" y="3"/>
                      <a:pt x="103" y="3"/>
                      <a:pt x="103" y="3"/>
                    </a:cubicBezTo>
                    <a:cubicBezTo>
                      <a:pt x="102" y="2"/>
                      <a:pt x="102" y="4"/>
                      <a:pt x="102" y="4"/>
                    </a:cubicBezTo>
                    <a:cubicBezTo>
                      <a:pt x="100" y="1"/>
                      <a:pt x="102" y="3"/>
                      <a:pt x="102" y="1"/>
                    </a:cubicBezTo>
                    <a:cubicBezTo>
                      <a:pt x="101" y="0"/>
                      <a:pt x="101" y="0"/>
                      <a:pt x="101" y="0"/>
                    </a:cubicBezTo>
                    <a:cubicBezTo>
                      <a:pt x="100" y="0"/>
                      <a:pt x="101" y="2"/>
                      <a:pt x="100" y="2"/>
                    </a:cubicBezTo>
                    <a:cubicBezTo>
                      <a:pt x="100" y="1"/>
                      <a:pt x="100" y="1"/>
                      <a:pt x="100" y="1"/>
                    </a:cubicBezTo>
                    <a:cubicBezTo>
                      <a:pt x="100" y="1"/>
                      <a:pt x="100" y="1"/>
                      <a:pt x="100" y="1"/>
                    </a:cubicBezTo>
                    <a:cubicBezTo>
                      <a:pt x="100" y="3"/>
                      <a:pt x="101" y="4"/>
                      <a:pt x="101" y="4"/>
                    </a:cubicBezTo>
                    <a:cubicBezTo>
                      <a:pt x="102" y="7"/>
                      <a:pt x="101" y="4"/>
                      <a:pt x="101" y="5"/>
                    </a:cubicBezTo>
                    <a:cubicBezTo>
                      <a:pt x="101" y="7"/>
                      <a:pt x="101" y="5"/>
                      <a:pt x="102" y="7"/>
                    </a:cubicBezTo>
                    <a:cubicBezTo>
                      <a:pt x="102" y="8"/>
                      <a:pt x="102" y="8"/>
                      <a:pt x="102" y="9"/>
                    </a:cubicBezTo>
                    <a:cubicBezTo>
                      <a:pt x="101" y="9"/>
                      <a:pt x="101" y="7"/>
                      <a:pt x="100" y="6"/>
                    </a:cubicBezTo>
                    <a:cubicBezTo>
                      <a:pt x="100" y="6"/>
                      <a:pt x="100" y="5"/>
                      <a:pt x="101" y="6"/>
                    </a:cubicBezTo>
                    <a:cubicBezTo>
                      <a:pt x="101" y="4"/>
                      <a:pt x="99" y="3"/>
                      <a:pt x="99" y="2"/>
                    </a:cubicBezTo>
                    <a:cubicBezTo>
                      <a:pt x="98" y="1"/>
                      <a:pt x="99" y="4"/>
                      <a:pt x="99" y="4"/>
                    </a:cubicBezTo>
                    <a:cubicBezTo>
                      <a:pt x="99" y="3"/>
                      <a:pt x="99" y="5"/>
                      <a:pt x="100" y="6"/>
                    </a:cubicBezTo>
                    <a:cubicBezTo>
                      <a:pt x="101" y="11"/>
                      <a:pt x="98" y="3"/>
                      <a:pt x="97" y="4"/>
                    </a:cubicBezTo>
                    <a:cubicBezTo>
                      <a:pt x="99" y="7"/>
                      <a:pt x="98" y="8"/>
                      <a:pt x="100" y="11"/>
                    </a:cubicBezTo>
                    <a:cubicBezTo>
                      <a:pt x="100" y="12"/>
                      <a:pt x="100" y="13"/>
                      <a:pt x="100" y="12"/>
                    </a:cubicBezTo>
                    <a:cubicBezTo>
                      <a:pt x="99" y="10"/>
                      <a:pt x="99" y="11"/>
                      <a:pt x="98" y="9"/>
                    </a:cubicBezTo>
                    <a:cubicBezTo>
                      <a:pt x="98" y="9"/>
                      <a:pt x="98" y="9"/>
                      <a:pt x="98" y="9"/>
                    </a:cubicBezTo>
                    <a:cubicBezTo>
                      <a:pt x="98" y="7"/>
                      <a:pt x="98" y="7"/>
                      <a:pt x="98" y="7"/>
                    </a:cubicBezTo>
                    <a:cubicBezTo>
                      <a:pt x="97" y="5"/>
                      <a:pt x="95" y="4"/>
                      <a:pt x="95" y="4"/>
                    </a:cubicBezTo>
                    <a:cubicBezTo>
                      <a:pt x="95" y="5"/>
                      <a:pt x="96" y="5"/>
                      <a:pt x="96" y="6"/>
                    </a:cubicBezTo>
                    <a:cubicBezTo>
                      <a:pt x="95" y="5"/>
                      <a:pt x="95" y="4"/>
                      <a:pt x="94" y="4"/>
                    </a:cubicBezTo>
                    <a:cubicBezTo>
                      <a:pt x="95" y="5"/>
                      <a:pt x="96" y="7"/>
                      <a:pt x="96" y="8"/>
                    </a:cubicBezTo>
                    <a:cubicBezTo>
                      <a:pt x="95" y="8"/>
                      <a:pt x="94" y="6"/>
                      <a:pt x="94" y="6"/>
                    </a:cubicBezTo>
                    <a:cubicBezTo>
                      <a:pt x="94" y="4"/>
                      <a:pt x="94" y="4"/>
                      <a:pt x="94" y="4"/>
                    </a:cubicBezTo>
                    <a:cubicBezTo>
                      <a:pt x="94" y="6"/>
                      <a:pt x="93" y="3"/>
                      <a:pt x="93" y="4"/>
                    </a:cubicBezTo>
                    <a:cubicBezTo>
                      <a:pt x="93" y="5"/>
                      <a:pt x="94" y="7"/>
                      <a:pt x="94" y="8"/>
                    </a:cubicBezTo>
                    <a:cubicBezTo>
                      <a:pt x="94" y="9"/>
                      <a:pt x="94" y="8"/>
                      <a:pt x="94" y="8"/>
                    </a:cubicBezTo>
                    <a:cubicBezTo>
                      <a:pt x="93" y="7"/>
                      <a:pt x="93" y="7"/>
                      <a:pt x="93" y="7"/>
                    </a:cubicBezTo>
                    <a:cubicBezTo>
                      <a:pt x="93" y="7"/>
                      <a:pt x="92" y="4"/>
                      <a:pt x="92" y="5"/>
                    </a:cubicBezTo>
                    <a:cubicBezTo>
                      <a:pt x="92" y="6"/>
                      <a:pt x="92" y="6"/>
                      <a:pt x="92" y="6"/>
                    </a:cubicBezTo>
                    <a:cubicBezTo>
                      <a:pt x="92" y="6"/>
                      <a:pt x="92" y="6"/>
                      <a:pt x="91" y="5"/>
                    </a:cubicBezTo>
                    <a:cubicBezTo>
                      <a:pt x="92" y="6"/>
                      <a:pt x="91" y="6"/>
                      <a:pt x="92" y="6"/>
                    </a:cubicBezTo>
                    <a:cubicBezTo>
                      <a:pt x="91" y="5"/>
                      <a:pt x="91" y="5"/>
                      <a:pt x="91" y="5"/>
                    </a:cubicBezTo>
                    <a:cubicBezTo>
                      <a:pt x="91" y="6"/>
                      <a:pt x="92" y="9"/>
                      <a:pt x="91" y="7"/>
                    </a:cubicBezTo>
                    <a:cubicBezTo>
                      <a:pt x="92" y="9"/>
                      <a:pt x="91" y="7"/>
                      <a:pt x="92" y="8"/>
                    </a:cubicBezTo>
                    <a:cubicBezTo>
                      <a:pt x="93" y="9"/>
                      <a:pt x="92" y="9"/>
                      <a:pt x="92" y="10"/>
                    </a:cubicBezTo>
                    <a:cubicBezTo>
                      <a:pt x="91" y="7"/>
                      <a:pt x="91" y="10"/>
                      <a:pt x="91" y="10"/>
                    </a:cubicBezTo>
                    <a:cubicBezTo>
                      <a:pt x="91" y="9"/>
                      <a:pt x="90" y="9"/>
                      <a:pt x="90" y="8"/>
                    </a:cubicBezTo>
                    <a:cubicBezTo>
                      <a:pt x="91" y="10"/>
                      <a:pt x="91" y="10"/>
                      <a:pt x="91" y="10"/>
                    </a:cubicBezTo>
                    <a:cubicBezTo>
                      <a:pt x="89" y="7"/>
                      <a:pt x="90" y="11"/>
                      <a:pt x="89" y="10"/>
                    </a:cubicBezTo>
                    <a:cubicBezTo>
                      <a:pt x="89" y="9"/>
                      <a:pt x="88" y="8"/>
                      <a:pt x="88" y="7"/>
                    </a:cubicBezTo>
                    <a:cubicBezTo>
                      <a:pt x="90" y="10"/>
                      <a:pt x="89" y="11"/>
                      <a:pt x="90" y="12"/>
                    </a:cubicBezTo>
                    <a:cubicBezTo>
                      <a:pt x="89" y="12"/>
                      <a:pt x="88" y="9"/>
                      <a:pt x="87" y="8"/>
                    </a:cubicBezTo>
                    <a:cubicBezTo>
                      <a:pt x="88" y="10"/>
                      <a:pt x="86" y="7"/>
                      <a:pt x="87" y="9"/>
                    </a:cubicBezTo>
                    <a:cubicBezTo>
                      <a:pt x="88" y="10"/>
                      <a:pt x="88" y="11"/>
                      <a:pt x="88" y="12"/>
                    </a:cubicBezTo>
                    <a:cubicBezTo>
                      <a:pt x="88" y="12"/>
                      <a:pt x="88" y="11"/>
                      <a:pt x="87" y="10"/>
                    </a:cubicBezTo>
                    <a:cubicBezTo>
                      <a:pt x="87" y="10"/>
                      <a:pt x="88" y="12"/>
                      <a:pt x="88" y="13"/>
                    </a:cubicBezTo>
                    <a:cubicBezTo>
                      <a:pt x="88" y="13"/>
                      <a:pt x="89" y="15"/>
                      <a:pt x="88" y="14"/>
                    </a:cubicBezTo>
                    <a:cubicBezTo>
                      <a:pt x="87" y="12"/>
                      <a:pt x="88" y="13"/>
                      <a:pt x="87" y="12"/>
                    </a:cubicBezTo>
                    <a:cubicBezTo>
                      <a:pt x="86" y="12"/>
                      <a:pt x="89" y="16"/>
                      <a:pt x="88" y="16"/>
                    </a:cubicBezTo>
                    <a:cubicBezTo>
                      <a:pt x="89" y="17"/>
                      <a:pt x="90" y="20"/>
                      <a:pt x="90" y="21"/>
                    </a:cubicBezTo>
                    <a:cubicBezTo>
                      <a:pt x="89" y="21"/>
                      <a:pt x="90" y="20"/>
                      <a:pt x="89" y="18"/>
                    </a:cubicBezTo>
                    <a:cubicBezTo>
                      <a:pt x="89" y="18"/>
                      <a:pt x="89" y="18"/>
                      <a:pt x="89" y="18"/>
                    </a:cubicBezTo>
                    <a:cubicBezTo>
                      <a:pt x="87" y="16"/>
                      <a:pt x="87" y="14"/>
                      <a:pt x="86" y="12"/>
                    </a:cubicBezTo>
                    <a:cubicBezTo>
                      <a:pt x="86" y="13"/>
                      <a:pt x="86" y="13"/>
                      <a:pt x="86" y="13"/>
                    </a:cubicBezTo>
                    <a:cubicBezTo>
                      <a:pt x="85" y="12"/>
                      <a:pt x="85" y="11"/>
                      <a:pt x="84" y="10"/>
                    </a:cubicBezTo>
                    <a:cubicBezTo>
                      <a:pt x="85" y="12"/>
                      <a:pt x="84" y="11"/>
                      <a:pt x="84" y="11"/>
                    </a:cubicBezTo>
                    <a:cubicBezTo>
                      <a:pt x="85" y="13"/>
                      <a:pt x="84" y="11"/>
                      <a:pt x="85" y="12"/>
                    </a:cubicBezTo>
                    <a:cubicBezTo>
                      <a:pt x="84" y="13"/>
                      <a:pt x="86" y="15"/>
                      <a:pt x="85" y="15"/>
                    </a:cubicBezTo>
                    <a:cubicBezTo>
                      <a:pt x="83" y="12"/>
                      <a:pt x="83" y="12"/>
                      <a:pt x="83" y="12"/>
                    </a:cubicBezTo>
                    <a:cubicBezTo>
                      <a:pt x="82" y="11"/>
                      <a:pt x="84" y="14"/>
                      <a:pt x="83" y="13"/>
                    </a:cubicBezTo>
                    <a:cubicBezTo>
                      <a:pt x="83" y="12"/>
                      <a:pt x="83" y="12"/>
                      <a:pt x="83" y="12"/>
                    </a:cubicBezTo>
                    <a:cubicBezTo>
                      <a:pt x="81" y="13"/>
                      <a:pt x="80" y="14"/>
                      <a:pt x="81" y="18"/>
                    </a:cubicBezTo>
                    <a:cubicBezTo>
                      <a:pt x="80" y="17"/>
                      <a:pt x="79" y="17"/>
                      <a:pt x="78" y="16"/>
                    </a:cubicBezTo>
                    <a:cubicBezTo>
                      <a:pt x="78" y="17"/>
                      <a:pt x="79" y="18"/>
                      <a:pt x="79" y="18"/>
                    </a:cubicBezTo>
                    <a:cubicBezTo>
                      <a:pt x="77" y="17"/>
                      <a:pt x="77" y="17"/>
                      <a:pt x="77" y="17"/>
                    </a:cubicBezTo>
                    <a:cubicBezTo>
                      <a:pt x="76" y="16"/>
                      <a:pt x="77" y="18"/>
                      <a:pt x="77" y="19"/>
                    </a:cubicBezTo>
                    <a:cubicBezTo>
                      <a:pt x="76" y="18"/>
                      <a:pt x="76" y="18"/>
                      <a:pt x="76" y="18"/>
                    </a:cubicBezTo>
                    <a:cubicBezTo>
                      <a:pt x="75" y="17"/>
                      <a:pt x="76" y="19"/>
                      <a:pt x="76" y="19"/>
                    </a:cubicBezTo>
                    <a:cubicBezTo>
                      <a:pt x="75" y="18"/>
                      <a:pt x="75" y="18"/>
                      <a:pt x="75" y="18"/>
                    </a:cubicBezTo>
                    <a:cubicBezTo>
                      <a:pt x="76" y="20"/>
                      <a:pt x="76" y="20"/>
                      <a:pt x="76" y="20"/>
                    </a:cubicBezTo>
                    <a:cubicBezTo>
                      <a:pt x="76" y="20"/>
                      <a:pt x="76" y="20"/>
                      <a:pt x="74" y="19"/>
                    </a:cubicBezTo>
                    <a:cubicBezTo>
                      <a:pt x="75" y="19"/>
                      <a:pt x="75" y="19"/>
                      <a:pt x="75" y="20"/>
                    </a:cubicBezTo>
                    <a:cubicBezTo>
                      <a:pt x="74" y="19"/>
                      <a:pt x="73" y="20"/>
                      <a:pt x="73" y="21"/>
                    </a:cubicBezTo>
                    <a:cubicBezTo>
                      <a:pt x="74" y="21"/>
                      <a:pt x="74" y="21"/>
                      <a:pt x="75" y="23"/>
                    </a:cubicBezTo>
                    <a:cubicBezTo>
                      <a:pt x="76" y="25"/>
                      <a:pt x="74" y="22"/>
                      <a:pt x="75" y="24"/>
                    </a:cubicBezTo>
                    <a:cubicBezTo>
                      <a:pt x="74" y="23"/>
                      <a:pt x="74" y="22"/>
                      <a:pt x="73" y="22"/>
                    </a:cubicBezTo>
                    <a:cubicBezTo>
                      <a:pt x="71" y="20"/>
                      <a:pt x="71" y="22"/>
                      <a:pt x="70" y="23"/>
                    </a:cubicBezTo>
                    <a:cubicBezTo>
                      <a:pt x="70" y="24"/>
                      <a:pt x="70" y="24"/>
                      <a:pt x="70" y="24"/>
                    </a:cubicBezTo>
                    <a:cubicBezTo>
                      <a:pt x="68" y="22"/>
                      <a:pt x="69" y="25"/>
                      <a:pt x="68" y="24"/>
                    </a:cubicBezTo>
                    <a:cubicBezTo>
                      <a:pt x="68" y="25"/>
                      <a:pt x="70" y="28"/>
                      <a:pt x="69" y="28"/>
                    </a:cubicBezTo>
                    <a:cubicBezTo>
                      <a:pt x="70" y="30"/>
                      <a:pt x="68" y="26"/>
                      <a:pt x="67" y="25"/>
                    </a:cubicBezTo>
                    <a:cubicBezTo>
                      <a:pt x="67" y="26"/>
                      <a:pt x="67" y="26"/>
                      <a:pt x="67" y="26"/>
                    </a:cubicBezTo>
                    <a:cubicBezTo>
                      <a:pt x="66" y="26"/>
                      <a:pt x="66" y="26"/>
                      <a:pt x="66" y="26"/>
                    </a:cubicBezTo>
                    <a:cubicBezTo>
                      <a:pt x="67" y="27"/>
                      <a:pt x="67" y="28"/>
                      <a:pt x="66" y="27"/>
                    </a:cubicBezTo>
                    <a:cubicBezTo>
                      <a:pt x="66" y="27"/>
                      <a:pt x="66" y="27"/>
                      <a:pt x="66" y="27"/>
                    </a:cubicBezTo>
                    <a:cubicBezTo>
                      <a:pt x="66" y="27"/>
                      <a:pt x="65" y="26"/>
                      <a:pt x="64" y="27"/>
                    </a:cubicBezTo>
                    <a:cubicBezTo>
                      <a:pt x="65" y="28"/>
                      <a:pt x="64" y="28"/>
                      <a:pt x="65" y="29"/>
                    </a:cubicBezTo>
                    <a:cubicBezTo>
                      <a:pt x="65" y="28"/>
                      <a:pt x="65" y="28"/>
                      <a:pt x="65" y="28"/>
                    </a:cubicBezTo>
                    <a:cubicBezTo>
                      <a:pt x="65" y="30"/>
                      <a:pt x="65" y="30"/>
                      <a:pt x="65" y="30"/>
                    </a:cubicBezTo>
                    <a:cubicBezTo>
                      <a:pt x="65" y="29"/>
                      <a:pt x="65" y="29"/>
                      <a:pt x="65" y="29"/>
                    </a:cubicBezTo>
                    <a:cubicBezTo>
                      <a:pt x="64" y="28"/>
                      <a:pt x="64" y="28"/>
                      <a:pt x="64" y="28"/>
                    </a:cubicBezTo>
                    <a:cubicBezTo>
                      <a:pt x="63" y="27"/>
                      <a:pt x="64" y="29"/>
                      <a:pt x="65" y="30"/>
                    </a:cubicBezTo>
                    <a:cubicBezTo>
                      <a:pt x="65" y="31"/>
                      <a:pt x="64" y="30"/>
                      <a:pt x="64" y="29"/>
                    </a:cubicBezTo>
                    <a:cubicBezTo>
                      <a:pt x="63" y="29"/>
                      <a:pt x="64" y="30"/>
                      <a:pt x="64" y="29"/>
                    </a:cubicBezTo>
                    <a:cubicBezTo>
                      <a:pt x="63" y="28"/>
                      <a:pt x="63" y="29"/>
                      <a:pt x="63" y="28"/>
                    </a:cubicBezTo>
                    <a:cubicBezTo>
                      <a:pt x="63" y="28"/>
                      <a:pt x="64" y="30"/>
                      <a:pt x="63" y="30"/>
                    </a:cubicBezTo>
                    <a:cubicBezTo>
                      <a:pt x="63" y="30"/>
                      <a:pt x="63" y="31"/>
                      <a:pt x="62" y="29"/>
                    </a:cubicBezTo>
                    <a:cubicBezTo>
                      <a:pt x="62" y="30"/>
                      <a:pt x="62" y="30"/>
                      <a:pt x="62" y="31"/>
                    </a:cubicBezTo>
                    <a:cubicBezTo>
                      <a:pt x="63" y="31"/>
                      <a:pt x="63" y="31"/>
                      <a:pt x="64" y="32"/>
                    </a:cubicBezTo>
                    <a:cubicBezTo>
                      <a:pt x="64" y="32"/>
                      <a:pt x="64" y="33"/>
                      <a:pt x="63" y="32"/>
                    </a:cubicBezTo>
                    <a:cubicBezTo>
                      <a:pt x="63" y="32"/>
                      <a:pt x="63" y="32"/>
                      <a:pt x="63" y="32"/>
                    </a:cubicBezTo>
                    <a:cubicBezTo>
                      <a:pt x="63" y="32"/>
                      <a:pt x="63" y="32"/>
                      <a:pt x="64" y="33"/>
                    </a:cubicBezTo>
                    <a:cubicBezTo>
                      <a:pt x="62" y="32"/>
                      <a:pt x="62" y="32"/>
                      <a:pt x="62" y="32"/>
                    </a:cubicBezTo>
                    <a:cubicBezTo>
                      <a:pt x="63" y="33"/>
                      <a:pt x="62" y="33"/>
                      <a:pt x="62" y="33"/>
                    </a:cubicBezTo>
                    <a:cubicBezTo>
                      <a:pt x="61" y="32"/>
                      <a:pt x="60" y="30"/>
                      <a:pt x="60" y="30"/>
                    </a:cubicBezTo>
                    <a:cubicBezTo>
                      <a:pt x="60" y="32"/>
                      <a:pt x="60" y="32"/>
                      <a:pt x="60" y="32"/>
                    </a:cubicBezTo>
                    <a:cubicBezTo>
                      <a:pt x="60" y="32"/>
                      <a:pt x="60" y="32"/>
                      <a:pt x="59" y="31"/>
                    </a:cubicBezTo>
                    <a:cubicBezTo>
                      <a:pt x="58" y="31"/>
                      <a:pt x="61" y="36"/>
                      <a:pt x="60" y="35"/>
                    </a:cubicBezTo>
                    <a:cubicBezTo>
                      <a:pt x="59" y="33"/>
                      <a:pt x="59" y="33"/>
                      <a:pt x="58" y="33"/>
                    </a:cubicBezTo>
                    <a:cubicBezTo>
                      <a:pt x="58" y="34"/>
                      <a:pt x="58" y="34"/>
                      <a:pt x="58" y="34"/>
                    </a:cubicBezTo>
                    <a:cubicBezTo>
                      <a:pt x="59" y="35"/>
                      <a:pt x="58" y="33"/>
                      <a:pt x="59" y="34"/>
                    </a:cubicBezTo>
                    <a:cubicBezTo>
                      <a:pt x="60" y="34"/>
                      <a:pt x="59" y="34"/>
                      <a:pt x="59" y="35"/>
                    </a:cubicBezTo>
                    <a:cubicBezTo>
                      <a:pt x="56" y="32"/>
                      <a:pt x="57" y="35"/>
                      <a:pt x="55" y="34"/>
                    </a:cubicBezTo>
                    <a:cubicBezTo>
                      <a:pt x="56" y="36"/>
                      <a:pt x="55" y="35"/>
                      <a:pt x="55" y="36"/>
                    </a:cubicBezTo>
                    <a:cubicBezTo>
                      <a:pt x="54" y="34"/>
                      <a:pt x="55" y="37"/>
                      <a:pt x="54" y="36"/>
                    </a:cubicBezTo>
                    <a:cubicBezTo>
                      <a:pt x="55" y="38"/>
                      <a:pt x="55" y="38"/>
                      <a:pt x="55" y="38"/>
                    </a:cubicBezTo>
                    <a:cubicBezTo>
                      <a:pt x="54" y="37"/>
                      <a:pt x="57" y="41"/>
                      <a:pt x="55" y="39"/>
                    </a:cubicBezTo>
                    <a:cubicBezTo>
                      <a:pt x="54" y="39"/>
                      <a:pt x="54" y="38"/>
                      <a:pt x="53" y="37"/>
                    </a:cubicBezTo>
                    <a:cubicBezTo>
                      <a:pt x="51" y="35"/>
                      <a:pt x="54" y="40"/>
                      <a:pt x="52" y="38"/>
                    </a:cubicBezTo>
                    <a:cubicBezTo>
                      <a:pt x="52" y="38"/>
                      <a:pt x="53" y="40"/>
                      <a:pt x="54" y="41"/>
                    </a:cubicBezTo>
                    <a:cubicBezTo>
                      <a:pt x="53" y="40"/>
                      <a:pt x="51" y="39"/>
                      <a:pt x="51" y="39"/>
                    </a:cubicBezTo>
                    <a:cubicBezTo>
                      <a:pt x="51" y="40"/>
                      <a:pt x="51" y="40"/>
                      <a:pt x="51" y="40"/>
                    </a:cubicBezTo>
                    <a:cubicBezTo>
                      <a:pt x="50" y="39"/>
                      <a:pt x="50" y="39"/>
                      <a:pt x="50" y="39"/>
                    </a:cubicBezTo>
                    <a:cubicBezTo>
                      <a:pt x="49" y="39"/>
                      <a:pt x="50" y="40"/>
                      <a:pt x="50" y="41"/>
                    </a:cubicBezTo>
                    <a:cubicBezTo>
                      <a:pt x="49" y="39"/>
                      <a:pt x="48" y="41"/>
                      <a:pt x="47" y="40"/>
                    </a:cubicBezTo>
                    <a:cubicBezTo>
                      <a:pt x="49" y="42"/>
                      <a:pt x="46" y="40"/>
                      <a:pt x="48" y="43"/>
                    </a:cubicBezTo>
                    <a:cubicBezTo>
                      <a:pt x="47" y="42"/>
                      <a:pt x="47" y="42"/>
                      <a:pt x="47" y="42"/>
                    </a:cubicBezTo>
                    <a:cubicBezTo>
                      <a:pt x="48" y="43"/>
                      <a:pt x="49" y="44"/>
                      <a:pt x="49" y="45"/>
                    </a:cubicBezTo>
                    <a:cubicBezTo>
                      <a:pt x="47" y="43"/>
                      <a:pt x="47" y="43"/>
                      <a:pt x="47" y="43"/>
                    </a:cubicBezTo>
                    <a:cubicBezTo>
                      <a:pt x="46" y="41"/>
                      <a:pt x="47" y="43"/>
                      <a:pt x="46" y="42"/>
                    </a:cubicBezTo>
                    <a:cubicBezTo>
                      <a:pt x="47" y="43"/>
                      <a:pt x="45" y="42"/>
                      <a:pt x="46" y="44"/>
                    </a:cubicBezTo>
                    <a:cubicBezTo>
                      <a:pt x="47" y="44"/>
                      <a:pt x="47" y="44"/>
                      <a:pt x="47" y="44"/>
                    </a:cubicBezTo>
                    <a:cubicBezTo>
                      <a:pt x="47" y="45"/>
                      <a:pt x="47" y="45"/>
                      <a:pt x="47" y="46"/>
                    </a:cubicBezTo>
                    <a:cubicBezTo>
                      <a:pt x="47" y="46"/>
                      <a:pt x="45" y="44"/>
                      <a:pt x="45" y="44"/>
                    </a:cubicBezTo>
                    <a:cubicBezTo>
                      <a:pt x="45" y="44"/>
                      <a:pt x="45" y="44"/>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4" y="45"/>
                      <a:pt x="44" y="45"/>
                    </a:cubicBezTo>
                    <a:cubicBezTo>
                      <a:pt x="44" y="45"/>
                      <a:pt x="44" y="45"/>
                      <a:pt x="44" y="45"/>
                    </a:cubicBezTo>
                    <a:cubicBezTo>
                      <a:pt x="44" y="45"/>
                      <a:pt x="44" y="45"/>
                      <a:pt x="44" y="45"/>
                    </a:cubicBezTo>
                    <a:cubicBezTo>
                      <a:pt x="43" y="44"/>
                      <a:pt x="43" y="44"/>
                      <a:pt x="43" y="44"/>
                    </a:cubicBezTo>
                    <a:cubicBezTo>
                      <a:pt x="43" y="44"/>
                      <a:pt x="43" y="45"/>
                      <a:pt x="44" y="46"/>
                    </a:cubicBezTo>
                    <a:cubicBezTo>
                      <a:pt x="42" y="46"/>
                      <a:pt x="42" y="48"/>
                      <a:pt x="42" y="49"/>
                    </a:cubicBezTo>
                    <a:cubicBezTo>
                      <a:pt x="42" y="49"/>
                      <a:pt x="41" y="48"/>
                      <a:pt x="42" y="48"/>
                    </a:cubicBezTo>
                    <a:cubicBezTo>
                      <a:pt x="42" y="49"/>
                      <a:pt x="42" y="50"/>
                      <a:pt x="42" y="49"/>
                    </a:cubicBezTo>
                    <a:cubicBezTo>
                      <a:pt x="42" y="50"/>
                      <a:pt x="41" y="48"/>
                      <a:pt x="40" y="49"/>
                    </a:cubicBezTo>
                    <a:cubicBezTo>
                      <a:pt x="40" y="48"/>
                      <a:pt x="41" y="50"/>
                      <a:pt x="41" y="50"/>
                    </a:cubicBezTo>
                    <a:cubicBezTo>
                      <a:pt x="39" y="48"/>
                      <a:pt x="41" y="52"/>
                      <a:pt x="39" y="51"/>
                    </a:cubicBezTo>
                    <a:cubicBezTo>
                      <a:pt x="40" y="52"/>
                      <a:pt x="39" y="51"/>
                      <a:pt x="39" y="50"/>
                    </a:cubicBezTo>
                    <a:cubicBezTo>
                      <a:pt x="39" y="51"/>
                      <a:pt x="38" y="52"/>
                      <a:pt x="39" y="54"/>
                    </a:cubicBezTo>
                    <a:cubicBezTo>
                      <a:pt x="38" y="53"/>
                      <a:pt x="38" y="53"/>
                      <a:pt x="38" y="53"/>
                    </a:cubicBezTo>
                    <a:cubicBezTo>
                      <a:pt x="38" y="53"/>
                      <a:pt x="38" y="53"/>
                      <a:pt x="38" y="54"/>
                    </a:cubicBezTo>
                    <a:cubicBezTo>
                      <a:pt x="39" y="55"/>
                      <a:pt x="40" y="56"/>
                      <a:pt x="39" y="56"/>
                    </a:cubicBezTo>
                    <a:cubicBezTo>
                      <a:pt x="39" y="56"/>
                      <a:pt x="39" y="56"/>
                      <a:pt x="39" y="56"/>
                    </a:cubicBezTo>
                    <a:cubicBezTo>
                      <a:pt x="39" y="56"/>
                      <a:pt x="39" y="57"/>
                      <a:pt x="39" y="57"/>
                    </a:cubicBezTo>
                    <a:cubicBezTo>
                      <a:pt x="38" y="57"/>
                      <a:pt x="39" y="57"/>
                      <a:pt x="38" y="56"/>
                    </a:cubicBezTo>
                    <a:cubicBezTo>
                      <a:pt x="36" y="54"/>
                      <a:pt x="36" y="56"/>
                      <a:pt x="36" y="56"/>
                    </a:cubicBezTo>
                    <a:cubicBezTo>
                      <a:pt x="37" y="57"/>
                      <a:pt x="37" y="57"/>
                      <a:pt x="37" y="57"/>
                    </a:cubicBezTo>
                    <a:cubicBezTo>
                      <a:pt x="37" y="58"/>
                      <a:pt x="36" y="56"/>
                      <a:pt x="36" y="56"/>
                    </a:cubicBezTo>
                    <a:cubicBezTo>
                      <a:pt x="38" y="61"/>
                      <a:pt x="38" y="61"/>
                      <a:pt x="38" y="61"/>
                    </a:cubicBezTo>
                    <a:cubicBezTo>
                      <a:pt x="38" y="60"/>
                      <a:pt x="37" y="59"/>
                      <a:pt x="36" y="58"/>
                    </a:cubicBezTo>
                    <a:cubicBezTo>
                      <a:pt x="36" y="59"/>
                      <a:pt x="37" y="61"/>
                      <a:pt x="38" y="63"/>
                    </a:cubicBezTo>
                    <a:cubicBezTo>
                      <a:pt x="38" y="63"/>
                      <a:pt x="38" y="64"/>
                      <a:pt x="38" y="64"/>
                    </a:cubicBezTo>
                    <a:cubicBezTo>
                      <a:pt x="37" y="63"/>
                      <a:pt x="38" y="64"/>
                      <a:pt x="37" y="63"/>
                    </a:cubicBezTo>
                    <a:cubicBezTo>
                      <a:pt x="36" y="63"/>
                      <a:pt x="36" y="63"/>
                      <a:pt x="36" y="63"/>
                    </a:cubicBezTo>
                    <a:cubicBezTo>
                      <a:pt x="36" y="62"/>
                      <a:pt x="34" y="61"/>
                      <a:pt x="34" y="60"/>
                    </a:cubicBezTo>
                    <a:cubicBezTo>
                      <a:pt x="34" y="61"/>
                      <a:pt x="33" y="61"/>
                      <a:pt x="32" y="61"/>
                    </a:cubicBezTo>
                    <a:cubicBezTo>
                      <a:pt x="34" y="63"/>
                      <a:pt x="32" y="63"/>
                      <a:pt x="34" y="65"/>
                    </a:cubicBezTo>
                    <a:cubicBezTo>
                      <a:pt x="34" y="65"/>
                      <a:pt x="32" y="63"/>
                      <a:pt x="32" y="63"/>
                    </a:cubicBezTo>
                    <a:cubicBezTo>
                      <a:pt x="32" y="64"/>
                      <a:pt x="31" y="64"/>
                      <a:pt x="31" y="65"/>
                    </a:cubicBezTo>
                    <a:cubicBezTo>
                      <a:pt x="30" y="65"/>
                      <a:pt x="30" y="65"/>
                      <a:pt x="30" y="65"/>
                    </a:cubicBezTo>
                    <a:cubicBezTo>
                      <a:pt x="30" y="66"/>
                      <a:pt x="29" y="66"/>
                      <a:pt x="30" y="68"/>
                    </a:cubicBezTo>
                    <a:cubicBezTo>
                      <a:pt x="30" y="67"/>
                      <a:pt x="30" y="67"/>
                      <a:pt x="30" y="67"/>
                    </a:cubicBezTo>
                    <a:cubicBezTo>
                      <a:pt x="28" y="67"/>
                      <a:pt x="32" y="69"/>
                      <a:pt x="30" y="69"/>
                    </a:cubicBezTo>
                    <a:cubicBezTo>
                      <a:pt x="29" y="68"/>
                      <a:pt x="29" y="68"/>
                      <a:pt x="29" y="68"/>
                    </a:cubicBezTo>
                    <a:cubicBezTo>
                      <a:pt x="30" y="69"/>
                      <a:pt x="28" y="68"/>
                      <a:pt x="29" y="70"/>
                    </a:cubicBezTo>
                    <a:cubicBezTo>
                      <a:pt x="28" y="68"/>
                      <a:pt x="28" y="68"/>
                      <a:pt x="28" y="68"/>
                    </a:cubicBezTo>
                    <a:cubicBezTo>
                      <a:pt x="28" y="69"/>
                      <a:pt x="28" y="69"/>
                      <a:pt x="28" y="71"/>
                    </a:cubicBezTo>
                    <a:cubicBezTo>
                      <a:pt x="27" y="69"/>
                      <a:pt x="27" y="69"/>
                      <a:pt x="27" y="69"/>
                    </a:cubicBezTo>
                    <a:cubicBezTo>
                      <a:pt x="26" y="69"/>
                      <a:pt x="28" y="71"/>
                      <a:pt x="27" y="71"/>
                    </a:cubicBezTo>
                    <a:cubicBezTo>
                      <a:pt x="27" y="71"/>
                      <a:pt x="26" y="71"/>
                      <a:pt x="26" y="70"/>
                    </a:cubicBezTo>
                    <a:cubicBezTo>
                      <a:pt x="27" y="71"/>
                      <a:pt x="26" y="72"/>
                      <a:pt x="27" y="72"/>
                    </a:cubicBezTo>
                    <a:cubicBezTo>
                      <a:pt x="25" y="71"/>
                      <a:pt x="25" y="71"/>
                      <a:pt x="25" y="71"/>
                    </a:cubicBezTo>
                    <a:cubicBezTo>
                      <a:pt x="23" y="73"/>
                      <a:pt x="21" y="75"/>
                      <a:pt x="21" y="78"/>
                    </a:cubicBezTo>
                    <a:cubicBezTo>
                      <a:pt x="19" y="77"/>
                      <a:pt x="20" y="77"/>
                      <a:pt x="19" y="76"/>
                    </a:cubicBezTo>
                    <a:cubicBezTo>
                      <a:pt x="20" y="77"/>
                      <a:pt x="19" y="77"/>
                      <a:pt x="19" y="78"/>
                    </a:cubicBezTo>
                    <a:cubicBezTo>
                      <a:pt x="19" y="77"/>
                      <a:pt x="19" y="77"/>
                      <a:pt x="19" y="77"/>
                    </a:cubicBezTo>
                    <a:cubicBezTo>
                      <a:pt x="19" y="78"/>
                      <a:pt x="18" y="77"/>
                      <a:pt x="18" y="78"/>
                    </a:cubicBezTo>
                    <a:cubicBezTo>
                      <a:pt x="18" y="78"/>
                      <a:pt x="18" y="78"/>
                      <a:pt x="18" y="78"/>
                    </a:cubicBezTo>
                    <a:cubicBezTo>
                      <a:pt x="19" y="80"/>
                      <a:pt x="16" y="77"/>
                      <a:pt x="18" y="79"/>
                    </a:cubicBezTo>
                    <a:cubicBezTo>
                      <a:pt x="16" y="78"/>
                      <a:pt x="16" y="78"/>
                      <a:pt x="16" y="78"/>
                    </a:cubicBezTo>
                    <a:cubicBezTo>
                      <a:pt x="18" y="80"/>
                      <a:pt x="15" y="78"/>
                      <a:pt x="17" y="80"/>
                    </a:cubicBezTo>
                    <a:cubicBezTo>
                      <a:pt x="16" y="80"/>
                      <a:pt x="16" y="80"/>
                      <a:pt x="16" y="80"/>
                    </a:cubicBezTo>
                    <a:cubicBezTo>
                      <a:pt x="15" y="79"/>
                      <a:pt x="18" y="82"/>
                      <a:pt x="16" y="81"/>
                    </a:cubicBezTo>
                    <a:cubicBezTo>
                      <a:pt x="16" y="82"/>
                      <a:pt x="16" y="83"/>
                      <a:pt x="17" y="84"/>
                    </a:cubicBezTo>
                    <a:cubicBezTo>
                      <a:pt x="15" y="82"/>
                      <a:pt x="15" y="82"/>
                      <a:pt x="15" y="82"/>
                    </a:cubicBezTo>
                    <a:cubicBezTo>
                      <a:pt x="15" y="85"/>
                      <a:pt x="13" y="86"/>
                      <a:pt x="14" y="89"/>
                    </a:cubicBezTo>
                    <a:cubicBezTo>
                      <a:pt x="13" y="88"/>
                      <a:pt x="13" y="88"/>
                      <a:pt x="13" y="88"/>
                    </a:cubicBezTo>
                    <a:cubicBezTo>
                      <a:pt x="14" y="90"/>
                      <a:pt x="10" y="89"/>
                      <a:pt x="13" y="92"/>
                    </a:cubicBezTo>
                    <a:cubicBezTo>
                      <a:pt x="14" y="93"/>
                      <a:pt x="14" y="93"/>
                      <a:pt x="14" y="93"/>
                    </a:cubicBezTo>
                    <a:cubicBezTo>
                      <a:pt x="12" y="92"/>
                      <a:pt x="12" y="92"/>
                      <a:pt x="12" y="92"/>
                    </a:cubicBezTo>
                    <a:cubicBezTo>
                      <a:pt x="13" y="93"/>
                      <a:pt x="11" y="93"/>
                      <a:pt x="13" y="94"/>
                    </a:cubicBezTo>
                    <a:cubicBezTo>
                      <a:pt x="12" y="94"/>
                      <a:pt x="12" y="93"/>
                      <a:pt x="12" y="93"/>
                    </a:cubicBezTo>
                    <a:cubicBezTo>
                      <a:pt x="11" y="93"/>
                      <a:pt x="13" y="95"/>
                      <a:pt x="12" y="95"/>
                    </a:cubicBezTo>
                    <a:cubicBezTo>
                      <a:pt x="11" y="95"/>
                      <a:pt x="11" y="95"/>
                      <a:pt x="11" y="95"/>
                    </a:cubicBezTo>
                    <a:cubicBezTo>
                      <a:pt x="8" y="95"/>
                      <a:pt x="4" y="96"/>
                      <a:pt x="6" y="100"/>
                    </a:cubicBezTo>
                    <a:cubicBezTo>
                      <a:pt x="6" y="101"/>
                      <a:pt x="4" y="99"/>
                      <a:pt x="4" y="99"/>
                    </a:cubicBezTo>
                    <a:cubicBezTo>
                      <a:pt x="6" y="103"/>
                      <a:pt x="0" y="102"/>
                      <a:pt x="3" y="107"/>
                    </a:cubicBezTo>
                    <a:cubicBezTo>
                      <a:pt x="4" y="109"/>
                      <a:pt x="9" y="112"/>
                      <a:pt x="9"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63"/>
              <p:cNvSpPr/>
              <p:nvPr/>
            </p:nvSpPr>
            <p:spPr bwMode="auto">
              <a:xfrm>
                <a:off x="7195" y="2086"/>
                <a:ext cx="2" cy="5"/>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2"/>
                      <a:pt x="1" y="2"/>
                      <a:pt x="1" y="2"/>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164"/>
              <p:cNvSpPr/>
              <p:nvPr/>
            </p:nvSpPr>
            <p:spPr bwMode="auto">
              <a:xfrm>
                <a:off x="6540" y="1413"/>
                <a:ext cx="3"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165"/>
              <p:cNvSpPr/>
              <p:nvPr/>
            </p:nvSpPr>
            <p:spPr bwMode="auto">
              <a:xfrm>
                <a:off x="5656" y="2392"/>
                <a:ext cx="2" cy="5"/>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0"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66"/>
              <p:cNvSpPr/>
              <p:nvPr/>
            </p:nvSpPr>
            <p:spPr bwMode="auto">
              <a:xfrm>
                <a:off x="5660" y="2376"/>
                <a:ext cx="3" cy="2"/>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0" y="0"/>
                    </a:cubicBezTo>
                    <a:cubicBezTo>
                      <a:pt x="0"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67"/>
              <p:cNvSpPr/>
              <p:nvPr/>
            </p:nvSpPr>
            <p:spPr bwMode="auto">
              <a:xfrm>
                <a:off x="6123" y="1660"/>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168"/>
              <p:cNvSpPr/>
              <p:nvPr/>
            </p:nvSpPr>
            <p:spPr bwMode="auto">
              <a:xfrm>
                <a:off x="5694" y="24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169"/>
              <p:cNvSpPr/>
              <p:nvPr/>
            </p:nvSpPr>
            <p:spPr bwMode="auto">
              <a:xfrm>
                <a:off x="5663" y="2376"/>
                <a:ext cx="0" cy="2"/>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70"/>
              <p:cNvSpPr/>
              <p:nvPr/>
            </p:nvSpPr>
            <p:spPr bwMode="auto">
              <a:xfrm>
                <a:off x="5663" y="238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171"/>
              <p:cNvSpPr/>
              <p:nvPr/>
            </p:nvSpPr>
            <p:spPr bwMode="auto">
              <a:xfrm>
                <a:off x="5663" y="2385"/>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172"/>
              <p:cNvSpPr/>
              <p:nvPr/>
            </p:nvSpPr>
            <p:spPr bwMode="auto">
              <a:xfrm>
                <a:off x="5748" y="2352"/>
                <a:ext cx="2" cy="9"/>
              </a:xfrm>
              <a:custGeom>
                <a:avLst/>
                <a:gdLst>
                  <a:gd name="T0" fmla="*/ 1 w 1"/>
                  <a:gd name="T1" fmla="*/ 2 h 4"/>
                  <a:gd name="T2" fmla="*/ 1 w 1"/>
                  <a:gd name="T3" fmla="*/ 0 h 4"/>
                  <a:gd name="T4" fmla="*/ 1 w 1"/>
                  <a:gd name="T5" fmla="*/ 4 h 4"/>
                  <a:gd name="T6" fmla="*/ 1 w 1"/>
                  <a:gd name="T7" fmla="*/ 4 h 4"/>
                  <a:gd name="T8" fmla="*/ 1 w 1"/>
                  <a:gd name="T9" fmla="*/ 3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cubicBezTo>
                      <a:pt x="1" y="1"/>
                      <a:pt x="1" y="0"/>
                      <a:pt x="1" y="0"/>
                    </a:cubicBezTo>
                    <a:cubicBezTo>
                      <a:pt x="1" y="1"/>
                      <a:pt x="0" y="3"/>
                      <a:pt x="1" y="4"/>
                    </a:cubicBezTo>
                    <a:cubicBezTo>
                      <a:pt x="1" y="4"/>
                      <a:pt x="1" y="4"/>
                      <a:pt x="1" y="4"/>
                    </a:cubicBezTo>
                    <a:cubicBezTo>
                      <a:pt x="1" y="4"/>
                      <a:pt x="1" y="3"/>
                      <a:pt x="1" y="3"/>
                    </a:cubicBezTo>
                    <a:cubicBezTo>
                      <a:pt x="1" y="3"/>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173"/>
              <p:cNvSpPr/>
              <p:nvPr/>
            </p:nvSpPr>
            <p:spPr bwMode="auto">
              <a:xfrm>
                <a:off x="5750" y="2357"/>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174"/>
              <p:cNvSpPr/>
              <p:nvPr/>
            </p:nvSpPr>
            <p:spPr bwMode="auto">
              <a:xfrm>
                <a:off x="5750" y="2359"/>
                <a:ext cx="0" cy="5"/>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175"/>
              <p:cNvSpPr/>
              <p:nvPr/>
            </p:nvSpPr>
            <p:spPr bwMode="auto">
              <a:xfrm>
                <a:off x="5736" y="2345"/>
                <a:ext cx="0" cy="7"/>
              </a:xfrm>
              <a:custGeom>
                <a:avLst/>
                <a:gdLst>
                  <a:gd name="T0" fmla="*/ 2 h 3"/>
                  <a:gd name="T1" fmla="*/ 2 h 3"/>
                  <a:gd name="T2" fmla="*/ 2 h 3"/>
                </a:gdLst>
                <a:ahLst/>
                <a:cxnLst>
                  <a:cxn ang="0">
                    <a:pos x="0" y="T0"/>
                  </a:cxn>
                  <a:cxn ang="0">
                    <a:pos x="0" y="T1"/>
                  </a:cxn>
                  <a:cxn ang="0">
                    <a:pos x="0" y="T2"/>
                  </a:cxn>
                </a:cxnLst>
                <a:rect l="0" t="0" r="r" b="b"/>
                <a:pathLst>
                  <a:path h="3">
                    <a:moveTo>
                      <a:pt x="0" y="2"/>
                    </a:moveTo>
                    <a:cubicBezTo>
                      <a:pt x="0" y="0"/>
                      <a:pt x="0" y="2"/>
                      <a:pt x="0" y="2"/>
                    </a:cubicBezTo>
                    <a:cubicBezTo>
                      <a:pt x="0" y="3"/>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176"/>
              <p:cNvSpPr/>
              <p:nvPr/>
            </p:nvSpPr>
            <p:spPr bwMode="auto">
              <a:xfrm>
                <a:off x="5753" y="239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177"/>
              <p:cNvSpPr/>
              <p:nvPr/>
            </p:nvSpPr>
            <p:spPr bwMode="auto">
              <a:xfrm>
                <a:off x="6047" y="22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178"/>
              <p:cNvSpPr/>
              <p:nvPr/>
            </p:nvSpPr>
            <p:spPr bwMode="auto">
              <a:xfrm>
                <a:off x="5743" y="2347"/>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179"/>
              <p:cNvSpPr/>
              <p:nvPr/>
            </p:nvSpPr>
            <p:spPr bwMode="auto">
              <a:xfrm>
                <a:off x="5755" y="2387"/>
                <a:ext cx="3" cy="5"/>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1" y="0"/>
                      <a:pt x="1" y="1"/>
                      <a:pt x="0" y="2"/>
                    </a:cubicBezTo>
                    <a:cubicBezTo>
                      <a:pt x="0" y="2"/>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180"/>
              <p:cNvSpPr/>
              <p:nvPr/>
            </p:nvSpPr>
            <p:spPr bwMode="auto">
              <a:xfrm>
                <a:off x="5874" y="2798"/>
                <a:ext cx="0" cy="2"/>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181"/>
              <p:cNvSpPr/>
              <p:nvPr/>
            </p:nvSpPr>
            <p:spPr bwMode="auto">
              <a:xfrm>
                <a:off x="5905" y="2769"/>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182"/>
              <p:cNvSpPr/>
              <p:nvPr/>
            </p:nvSpPr>
            <p:spPr bwMode="auto">
              <a:xfrm>
                <a:off x="5755" y="2385"/>
                <a:ext cx="3" cy="7"/>
              </a:xfrm>
              <a:custGeom>
                <a:avLst/>
                <a:gdLst>
                  <a:gd name="T0" fmla="*/ 0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0" y="3"/>
                    </a:moveTo>
                    <a:cubicBezTo>
                      <a:pt x="1" y="0"/>
                      <a:pt x="1" y="0"/>
                      <a:pt x="1" y="0"/>
                    </a:cubicBezTo>
                    <a:cubicBezTo>
                      <a:pt x="0" y="1"/>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183"/>
              <p:cNvSpPr/>
              <p:nvPr/>
            </p:nvSpPr>
            <p:spPr bwMode="auto">
              <a:xfrm>
                <a:off x="5817" y="2783"/>
                <a:ext cx="2"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184"/>
              <p:cNvSpPr/>
              <p:nvPr/>
            </p:nvSpPr>
            <p:spPr bwMode="auto">
              <a:xfrm>
                <a:off x="5822" y="27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185"/>
              <p:cNvSpPr/>
              <p:nvPr/>
            </p:nvSpPr>
            <p:spPr bwMode="auto">
              <a:xfrm>
                <a:off x="5824" y="2793"/>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186"/>
              <p:cNvSpPr/>
              <p:nvPr/>
            </p:nvSpPr>
            <p:spPr bwMode="auto">
              <a:xfrm>
                <a:off x="5822" y="2793"/>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87"/>
              <p:cNvSpPr/>
              <p:nvPr/>
            </p:nvSpPr>
            <p:spPr bwMode="auto">
              <a:xfrm>
                <a:off x="7325" y="20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88"/>
              <p:cNvSpPr/>
              <p:nvPr/>
            </p:nvSpPr>
            <p:spPr bwMode="auto">
              <a:xfrm>
                <a:off x="5715" y="2406"/>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189"/>
              <p:cNvSpPr/>
              <p:nvPr/>
            </p:nvSpPr>
            <p:spPr bwMode="auto">
              <a:xfrm>
                <a:off x="5672" y="23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190"/>
              <p:cNvSpPr/>
              <p:nvPr/>
            </p:nvSpPr>
            <p:spPr bwMode="auto">
              <a:xfrm>
                <a:off x="5746" y="2357"/>
                <a:ext cx="2" cy="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91"/>
              <p:cNvSpPr/>
              <p:nvPr/>
            </p:nvSpPr>
            <p:spPr bwMode="auto">
              <a:xfrm>
                <a:off x="7192" y="2091"/>
                <a:ext cx="3"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92"/>
              <p:cNvSpPr/>
              <p:nvPr/>
            </p:nvSpPr>
            <p:spPr bwMode="auto">
              <a:xfrm>
                <a:off x="5611" y="2345"/>
                <a:ext cx="147" cy="102"/>
              </a:xfrm>
              <a:custGeom>
                <a:avLst/>
                <a:gdLst>
                  <a:gd name="T0" fmla="*/ 46 w 62"/>
                  <a:gd name="T1" fmla="*/ 23 h 43"/>
                  <a:gd name="T2" fmla="*/ 51 w 62"/>
                  <a:gd name="T3" fmla="*/ 20 h 43"/>
                  <a:gd name="T4" fmla="*/ 54 w 62"/>
                  <a:gd name="T5" fmla="*/ 19 h 43"/>
                  <a:gd name="T6" fmla="*/ 58 w 62"/>
                  <a:gd name="T7" fmla="*/ 21 h 43"/>
                  <a:gd name="T8" fmla="*/ 60 w 62"/>
                  <a:gd name="T9" fmla="*/ 20 h 43"/>
                  <a:gd name="T10" fmla="*/ 61 w 62"/>
                  <a:gd name="T11" fmla="*/ 16 h 43"/>
                  <a:gd name="T12" fmla="*/ 62 w 62"/>
                  <a:gd name="T13" fmla="*/ 13 h 43"/>
                  <a:gd name="T14" fmla="*/ 62 w 62"/>
                  <a:gd name="T15" fmla="*/ 11 h 43"/>
                  <a:gd name="T16" fmla="*/ 58 w 62"/>
                  <a:gd name="T17" fmla="*/ 12 h 43"/>
                  <a:gd name="T18" fmla="*/ 56 w 62"/>
                  <a:gd name="T19" fmla="*/ 9 h 43"/>
                  <a:gd name="T20" fmla="*/ 57 w 62"/>
                  <a:gd name="T21" fmla="*/ 2 h 43"/>
                  <a:gd name="T22" fmla="*/ 56 w 62"/>
                  <a:gd name="T23" fmla="*/ 2 h 43"/>
                  <a:gd name="T24" fmla="*/ 55 w 62"/>
                  <a:gd name="T25" fmla="*/ 5 h 43"/>
                  <a:gd name="T26" fmla="*/ 54 w 62"/>
                  <a:gd name="T27" fmla="*/ 3 h 43"/>
                  <a:gd name="T28" fmla="*/ 53 w 62"/>
                  <a:gd name="T29" fmla="*/ 8 h 43"/>
                  <a:gd name="T30" fmla="*/ 51 w 62"/>
                  <a:gd name="T31" fmla="*/ 3 h 43"/>
                  <a:gd name="T32" fmla="*/ 51 w 62"/>
                  <a:gd name="T33" fmla="*/ 1 h 43"/>
                  <a:gd name="T34" fmla="*/ 50 w 62"/>
                  <a:gd name="T35" fmla="*/ 4 h 43"/>
                  <a:gd name="T36" fmla="*/ 49 w 62"/>
                  <a:gd name="T37" fmla="*/ 2 h 43"/>
                  <a:gd name="T38" fmla="*/ 48 w 62"/>
                  <a:gd name="T39" fmla="*/ 7 h 43"/>
                  <a:gd name="T40" fmla="*/ 47 w 62"/>
                  <a:gd name="T41" fmla="*/ 12 h 43"/>
                  <a:gd name="T42" fmla="*/ 46 w 62"/>
                  <a:gd name="T43" fmla="*/ 7 h 43"/>
                  <a:gd name="T44" fmla="*/ 43 w 62"/>
                  <a:gd name="T45" fmla="*/ 7 h 43"/>
                  <a:gd name="T46" fmla="*/ 42 w 62"/>
                  <a:gd name="T47" fmla="*/ 7 h 43"/>
                  <a:gd name="T48" fmla="*/ 40 w 62"/>
                  <a:gd name="T49" fmla="*/ 8 h 43"/>
                  <a:gd name="T50" fmla="*/ 37 w 62"/>
                  <a:gd name="T51" fmla="*/ 9 h 43"/>
                  <a:gd name="T52" fmla="*/ 36 w 62"/>
                  <a:gd name="T53" fmla="*/ 10 h 43"/>
                  <a:gd name="T54" fmla="*/ 36 w 62"/>
                  <a:gd name="T55" fmla="*/ 10 h 43"/>
                  <a:gd name="T56" fmla="*/ 35 w 62"/>
                  <a:gd name="T57" fmla="*/ 12 h 43"/>
                  <a:gd name="T58" fmla="*/ 34 w 62"/>
                  <a:gd name="T59" fmla="*/ 10 h 43"/>
                  <a:gd name="T60" fmla="*/ 33 w 62"/>
                  <a:gd name="T61" fmla="*/ 12 h 43"/>
                  <a:gd name="T62" fmla="*/ 30 w 62"/>
                  <a:gd name="T63" fmla="*/ 11 h 43"/>
                  <a:gd name="T64" fmla="*/ 28 w 62"/>
                  <a:gd name="T65" fmla="*/ 12 h 43"/>
                  <a:gd name="T66" fmla="*/ 26 w 62"/>
                  <a:gd name="T67" fmla="*/ 12 h 43"/>
                  <a:gd name="T68" fmla="*/ 26 w 62"/>
                  <a:gd name="T69" fmla="*/ 14 h 43"/>
                  <a:gd name="T70" fmla="*/ 25 w 62"/>
                  <a:gd name="T71" fmla="*/ 13 h 43"/>
                  <a:gd name="T72" fmla="*/ 24 w 62"/>
                  <a:gd name="T73" fmla="*/ 15 h 43"/>
                  <a:gd name="T74" fmla="*/ 22 w 62"/>
                  <a:gd name="T75" fmla="*/ 16 h 43"/>
                  <a:gd name="T76" fmla="*/ 21 w 62"/>
                  <a:gd name="T77" fmla="*/ 17 h 43"/>
                  <a:gd name="T78" fmla="*/ 22 w 62"/>
                  <a:gd name="T79" fmla="*/ 25 h 43"/>
                  <a:gd name="T80" fmla="*/ 19 w 62"/>
                  <a:gd name="T81" fmla="*/ 21 h 43"/>
                  <a:gd name="T82" fmla="*/ 17 w 62"/>
                  <a:gd name="T83" fmla="*/ 23 h 43"/>
                  <a:gd name="T84" fmla="*/ 16 w 62"/>
                  <a:gd name="T85" fmla="*/ 23 h 43"/>
                  <a:gd name="T86" fmla="*/ 11 w 62"/>
                  <a:gd name="T87" fmla="*/ 24 h 43"/>
                  <a:gd name="T88" fmla="*/ 10 w 62"/>
                  <a:gd name="T89" fmla="*/ 24 h 43"/>
                  <a:gd name="T90" fmla="*/ 8 w 62"/>
                  <a:gd name="T91" fmla="*/ 31 h 43"/>
                  <a:gd name="T92" fmla="*/ 7 w 62"/>
                  <a:gd name="T93" fmla="*/ 32 h 43"/>
                  <a:gd name="T94" fmla="*/ 12 w 62"/>
                  <a:gd name="T95" fmla="*/ 41 h 43"/>
                  <a:gd name="T96" fmla="*/ 18 w 62"/>
                  <a:gd name="T97" fmla="*/ 38 h 43"/>
                  <a:gd name="T98" fmla="*/ 28 w 62"/>
                  <a:gd name="T99" fmla="*/ 27 h 43"/>
                  <a:gd name="T100" fmla="*/ 31 w 62"/>
                  <a:gd name="T101" fmla="*/ 31 h 43"/>
                  <a:gd name="T102" fmla="*/ 36 w 62"/>
                  <a:gd name="T103" fmla="*/ 29 h 43"/>
                  <a:gd name="T104" fmla="*/ 41 w 62"/>
                  <a:gd name="T105"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43">
                    <a:moveTo>
                      <a:pt x="44" y="25"/>
                    </a:moveTo>
                    <a:cubicBezTo>
                      <a:pt x="44" y="25"/>
                      <a:pt x="44" y="26"/>
                      <a:pt x="44" y="26"/>
                    </a:cubicBezTo>
                    <a:cubicBezTo>
                      <a:pt x="44" y="26"/>
                      <a:pt x="44" y="26"/>
                      <a:pt x="45" y="27"/>
                    </a:cubicBezTo>
                    <a:cubicBezTo>
                      <a:pt x="45" y="26"/>
                      <a:pt x="45" y="25"/>
                      <a:pt x="45" y="25"/>
                    </a:cubicBezTo>
                    <a:cubicBezTo>
                      <a:pt x="46" y="27"/>
                      <a:pt x="46" y="25"/>
                      <a:pt x="46" y="26"/>
                    </a:cubicBezTo>
                    <a:cubicBezTo>
                      <a:pt x="46" y="24"/>
                      <a:pt x="46" y="22"/>
                      <a:pt x="46" y="23"/>
                    </a:cubicBezTo>
                    <a:cubicBezTo>
                      <a:pt x="46" y="26"/>
                      <a:pt x="46" y="26"/>
                      <a:pt x="46" y="26"/>
                    </a:cubicBezTo>
                    <a:cubicBezTo>
                      <a:pt x="47" y="24"/>
                      <a:pt x="48" y="27"/>
                      <a:pt x="48" y="23"/>
                    </a:cubicBezTo>
                    <a:cubicBezTo>
                      <a:pt x="48" y="25"/>
                      <a:pt x="48" y="25"/>
                      <a:pt x="48" y="25"/>
                    </a:cubicBezTo>
                    <a:cubicBezTo>
                      <a:pt x="49" y="23"/>
                      <a:pt x="50" y="25"/>
                      <a:pt x="50" y="22"/>
                    </a:cubicBezTo>
                    <a:cubicBezTo>
                      <a:pt x="50" y="23"/>
                      <a:pt x="51" y="23"/>
                      <a:pt x="51" y="23"/>
                    </a:cubicBezTo>
                    <a:cubicBezTo>
                      <a:pt x="51" y="22"/>
                      <a:pt x="51" y="22"/>
                      <a:pt x="51" y="20"/>
                    </a:cubicBezTo>
                    <a:cubicBezTo>
                      <a:pt x="51" y="20"/>
                      <a:pt x="52" y="21"/>
                      <a:pt x="52" y="21"/>
                    </a:cubicBezTo>
                    <a:cubicBezTo>
                      <a:pt x="52" y="22"/>
                      <a:pt x="52" y="24"/>
                      <a:pt x="52" y="22"/>
                    </a:cubicBezTo>
                    <a:cubicBezTo>
                      <a:pt x="52" y="23"/>
                      <a:pt x="52" y="23"/>
                      <a:pt x="52" y="23"/>
                    </a:cubicBezTo>
                    <a:cubicBezTo>
                      <a:pt x="53" y="22"/>
                      <a:pt x="53" y="20"/>
                      <a:pt x="53" y="21"/>
                    </a:cubicBezTo>
                    <a:cubicBezTo>
                      <a:pt x="54" y="20"/>
                      <a:pt x="54" y="20"/>
                      <a:pt x="54" y="18"/>
                    </a:cubicBezTo>
                    <a:cubicBezTo>
                      <a:pt x="54" y="18"/>
                      <a:pt x="54" y="20"/>
                      <a:pt x="54" y="19"/>
                    </a:cubicBezTo>
                    <a:cubicBezTo>
                      <a:pt x="54" y="21"/>
                      <a:pt x="54" y="21"/>
                      <a:pt x="54" y="21"/>
                    </a:cubicBezTo>
                    <a:cubicBezTo>
                      <a:pt x="54" y="21"/>
                      <a:pt x="55" y="20"/>
                      <a:pt x="56" y="19"/>
                    </a:cubicBezTo>
                    <a:cubicBezTo>
                      <a:pt x="56" y="22"/>
                      <a:pt x="56" y="19"/>
                      <a:pt x="57" y="21"/>
                    </a:cubicBezTo>
                    <a:cubicBezTo>
                      <a:pt x="57" y="19"/>
                      <a:pt x="57" y="21"/>
                      <a:pt x="58" y="18"/>
                    </a:cubicBezTo>
                    <a:cubicBezTo>
                      <a:pt x="57" y="20"/>
                      <a:pt x="57" y="20"/>
                      <a:pt x="57" y="20"/>
                    </a:cubicBezTo>
                    <a:cubicBezTo>
                      <a:pt x="58" y="20"/>
                      <a:pt x="58" y="20"/>
                      <a:pt x="58" y="21"/>
                    </a:cubicBezTo>
                    <a:cubicBezTo>
                      <a:pt x="58" y="21"/>
                      <a:pt x="59" y="19"/>
                      <a:pt x="59" y="18"/>
                    </a:cubicBezTo>
                    <a:cubicBezTo>
                      <a:pt x="59" y="20"/>
                      <a:pt x="59" y="20"/>
                      <a:pt x="59" y="20"/>
                    </a:cubicBezTo>
                    <a:cubicBezTo>
                      <a:pt x="59" y="19"/>
                      <a:pt x="60" y="17"/>
                      <a:pt x="60" y="15"/>
                    </a:cubicBezTo>
                    <a:cubicBezTo>
                      <a:pt x="60" y="16"/>
                      <a:pt x="60" y="15"/>
                      <a:pt x="60" y="16"/>
                    </a:cubicBezTo>
                    <a:cubicBezTo>
                      <a:pt x="60" y="17"/>
                      <a:pt x="59" y="19"/>
                      <a:pt x="59" y="20"/>
                    </a:cubicBezTo>
                    <a:cubicBezTo>
                      <a:pt x="59" y="21"/>
                      <a:pt x="60" y="18"/>
                      <a:pt x="60" y="20"/>
                    </a:cubicBezTo>
                    <a:cubicBezTo>
                      <a:pt x="60" y="20"/>
                      <a:pt x="60" y="20"/>
                      <a:pt x="60" y="18"/>
                    </a:cubicBezTo>
                    <a:cubicBezTo>
                      <a:pt x="60" y="20"/>
                      <a:pt x="60" y="20"/>
                      <a:pt x="60" y="20"/>
                    </a:cubicBezTo>
                    <a:cubicBezTo>
                      <a:pt x="60" y="20"/>
                      <a:pt x="60" y="20"/>
                      <a:pt x="60" y="19"/>
                    </a:cubicBezTo>
                    <a:cubicBezTo>
                      <a:pt x="60" y="19"/>
                      <a:pt x="60" y="19"/>
                      <a:pt x="60" y="19"/>
                    </a:cubicBezTo>
                    <a:cubicBezTo>
                      <a:pt x="61" y="17"/>
                      <a:pt x="61" y="17"/>
                      <a:pt x="62" y="15"/>
                    </a:cubicBezTo>
                    <a:cubicBezTo>
                      <a:pt x="61" y="16"/>
                      <a:pt x="61" y="16"/>
                      <a:pt x="61" y="16"/>
                    </a:cubicBezTo>
                    <a:cubicBezTo>
                      <a:pt x="62" y="15"/>
                      <a:pt x="62" y="14"/>
                      <a:pt x="62" y="16"/>
                    </a:cubicBezTo>
                    <a:cubicBezTo>
                      <a:pt x="61" y="17"/>
                      <a:pt x="61" y="18"/>
                      <a:pt x="61" y="19"/>
                    </a:cubicBezTo>
                    <a:cubicBezTo>
                      <a:pt x="62" y="15"/>
                      <a:pt x="62" y="15"/>
                      <a:pt x="62" y="15"/>
                    </a:cubicBezTo>
                    <a:cubicBezTo>
                      <a:pt x="62" y="16"/>
                      <a:pt x="62" y="16"/>
                      <a:pt x="62" y="14"/>
                    </a:cubicBezTo>
                    <a:cubicBezTo>
                      <a:pt x="62" y="15"/>
                      <a:pt x="62" y="15"/>
                      <a:pt x="62" y="15"/>
                    </a:cubicBezTo>
                    <a:cubicBezTo>
                      <a:pt x="62" y="13"/>
                      <a:pt x="62" y="13"/>
                      <a:pt x="62" y="13"/>
                    </a:cubicBezTo>
                    <a:cubicBezTo>
                      <a:pt x="62" y="14"/>
                      <a:pt x="62" y="12"/>
                      <a:pt x="61" y="14"/>
                    </a:cubicBezTo>
                    <a:cubicBezTo>
                      <a:pt x="61" y="15"/>
                      <a:pt x="61" y="15"/>
                      <a:pt x="61" y="15"/>
                    </a:cubicBezTo>
                    <a:cubicBezTo>
                      <a:pt x="61" y="15"/>
                      <a:pt x="60" y="17"/>
                      <a:pt x="61" y="15"/>
                    </a:cubicBezTo>
                    <a:cubicBezTo>
                      <a:pt x="61" y="13"/>
                      <a:pt x="61" y="13"/>
                      <a:pt x="61" y="13"/>
                    </a:cubicBezTo>
                    <a:cubicBezTo>
                      <a:pt x="61" y="13"/>
                      <a:pt x="61" y="14"/>
                      <a:pt x="61" y="14"/>
                    </a:cubicBezTo>
                    <a:cubicBezTo>
                      <a:pt x="62" y="11"/>
                      <a:pt x="62" y="11"/>
                      <a:pt x="62" y="11"/>
                    </a:cubicBezTo>
                    <a:cubicBezTo>
                      <a:pt x="61" y="15"/>
                      <a:pt x="61" y="12"/>
                      <a:pt x="60" y="13"/>
                    </a:cubicBezTo>
                    <a:cubicBezTo>
                      <a:pt x="61" y="12"/>
                      <a:pt x="61" y="12"/>
                      <a:pt x="61" y="12"/>
                    </a:cubicBezTo>
                    <a:cubicBezTo>
                      <a:pt x="61" y="11"/>
                      <a:pt x="60" y="14"/>
                      <a:pt x="60" y="14"/>
                    </a:cubicBezTo>
                    <a:cubicBezTo>
                      <a:pt x="60" y="13"/>
                      <a:pt x="61" y="11"/>
                      <a:pt x="61" y="10"/>
                    </a:cubicBezTo>
                    <a:cubicBezTo>
                      <a:pt x="60" y="10"/>
                      <a:pt x="59" y="12"/>
                      <a:pt x="59" y="10"/>
                    </a:cubicBezTo>
                    <a:cubicBezTo>
                      <a:pt x="59" y="10"/>
                      <a:pt x="59" y="11"/>
                      <a:pt x="58" y="12"/>
                    </a:cubicBezTo>
                    <a:cubicBezTo>
                      <a:pt x="58" y="12"/>
                      <a:pt x="59" y="9"/>
                      <a:pt x="58" y="11"/>
                    </a:cubicBezTo>
                    <a:cubicBezTo>
                      <a:pt x="58" y="10"/>
                      <a:pt x="58" y="9"/>
                      <a:pt x="59" y="8"/>
                    </a:cubicBezTo>
                    <a:cubicBezTo>
                      <a:pt x="58" y="9"/>
                      <a:pt x="58" y="8"/>
                      <a:pt x="58" y="10"/>
                    </a:cubicBezTo>
                    <a:cubicBezTo>
                      <a:pt x="58" y="9"/>
                      <a:pt x="57" y="9"/>
                      <a:pt x="57" y="9"/>
                    </a:cubicBezTo>
                    <a:cubicBezTo>
                      <a:pt x="57" y="9"/>
                      <a:pt x="57" y="8"/>
                      <a:pt x="57" y="7"/>
                    </a:cubicBezTo>
                    <a:cubicBezTo>
                      <a:pt x="57" y="8"/>
                      <a:pt x="56" y="9"/>
                      <a:pt x="56" y="9"/>
                    </a:cubicBezTo>
                    <a:cubicBezTo>
                      <a:pt x="56" y="11"/>
                      <a:pt x="56" y="11"/>
                      <a:pt x="56" y="12"/>
                    </a:cubicBezTo>
                    <a:cubicBezTo>
                      <a:pt x="56" y="13"/>
                      <a:pt x="56" y="13"/>
                      <a:pt x="56" y="13"/>
                    </a:cubicBezTo>
                    <a:cubicBezTo>
                      <a:pt x="56" y="11"/>
                      <a:pt x="56" y="9"/>
                      <a:pt x="56" y="9"/>
                    </a:cubicBezTo>
                    <a:cubicBezTo>
                      <a:pt x="56" y="6"/>
                      <a:pt x="56" y="9"/>
                      <a:pt x="56" y="6"/>
                    </a:cubicBezTo>
                    <a:cubicBezTo>
                      <a:pt x="56" y="4"/>
                      <a:pt x="57" y="4"/>
                      <a:pt x="57" y="5"/>
                    </a:cubicBezTo>
                    <a:cubicBezTo>
                      <a:pt x="58" y="3"/>
                      <a:pt x="57" y="5"/>
                      <a:pt x="57" y="2"/>
                    </a:cubicBezTo>
                    <a:cubicBezTo>
                      <a:pt x="57" y="3"/>
                      <a:pt x="57" y="4"/>
                      <a:pt x="56" y="4"/>
                    </a:cubicBezTo>
                    <a:cubicBezTo>
                      <a:pt x="56" y="5"/>
                      <a:pt x="56" y="6"/>
                      <a:pt x="56" y="7"/>
                    </a:cubicBezTo>
                    <a:cubicBezTo>
                      <a:pt x="56" y="9"/>
                      <a:pt x="56" y="5"/>
                      <a:pt x="56" y="5"/>
                    </a:cubicBezTo>
                    <a:cubicBezTo>
                      <a:pt x="56" y="4"/>
                      <a:pt x="56" y="4"/>
                      <a:pt x="56" y="4"/>
                    </a:cubicBezTo>
                    <a:cubicBezTo>
                      <a:pt x="56" y="3"/>
                      <a:pt x="55" y="5"/>
                      <a:pt x="55" y="5"/>
                    </a:cubicBezTo>
                    <a:cubicBezTo>
                      <a:pt x="55" y="1"/>
                      <a:pt x="56" y="4"/>
                      <a:pt x="56" y="2"/>
                    </a:cubicBezTo>
                    <a:cubicBezTo>
                      <a:pt x="56" y="0"/>
                      <a:pt x="56" y="0"/>
                      <a:pt x="56" y="0"/>
                    </a:cubicBezTo>
                    <a:cubicBezTo>
                      <a:pt x="55" y="0"/>
                      <a:pt x="56" y="3"/>
                      <a:pt x="55" y="2"/>
                    </a:cubicBezTo>
                    <a:cubicBezTo>
                      <a:pt x="55" y="1"/>
                      <a:pt x="55" y="1"/>
                      <a:pt x="55" y="1"/>
                    </a:cubicBezTo>
                    <a:cubicBezTo>
                      <a:pt x="55" y="1"/>
                      <a:pt x="55" y="1"/>
                      <a:pt x="55" y="1"/>
                    </a:cubicBezTo>
                    <a:cubicBezTo>
                      <a:pt x="55" y="3"/>
                      <a:pt x="55" y="4"/>
                      <a:pt x="55" y="4"/>
                    </a:cubicBezTo>
                    <a:cubicBezTo>
                      <a:pt x="55" y="7"/>
                      <a:pt x="55" y="5"/>
                      <a:pt x="55" y="5"/>
                    </a:cubicBezTo>
                    <a:cubicBezTo>
                      <a:pt x="54" y="7"/>
                      <a:pt x="55" y="5"/>
                      <a:pt x="55" y="7"/>
                    </a:cubicBezTo>
                    <a:cubicBezTo>
                      <a:pt x="55" y="8"/>
                      <a:pt x="54" y="9"/>
                      <a:pt x="54" y="9"/>
                    </a:cubicBezTo>
                    <a:cubicBezTo>
                      <a:pt x="54" y="9"/>
                      <a:pt x="54" y="7"/>
                      <a:pt x="54" y="6"/>
                    </a:cubicBezTo>
                    <a:cubicBezTo>
                      <a:pt x="54" y="5"/>
                      <a:pt x="54" y="5"/>
                      <a:pt x="54" y="6"/>
                    </a:cubicBezTo>
                    <a:cubicBezTo>
                      <a:pt x="55" y="4"/>
                      <a:pt x="54" y="3"/>
                      <a:pt x="55" y="1"/>
                    </a:cubicBezTo>
                    <a:cubicBezTo>
                      <a:pt x="54" y="0"/>
                      <a:pt x="54" y="2"/>
                      <a:pt x="54" y="3"/>
                    </a:cubicBezTo>
                    <a:cubicBezTo>
                      <a:pt x="54" y="3"/>
                      <a:pt x="54" y="5"/>
                      <a:pt x="54" y="5"/>
                    </a:cubicBezTo>
                    <a:cubicBezTo>
                      <a:pt x="54" y="10"/>
                      <a:pt x="54" y="2"/>
                      <a:pt x="53" y="3"/>
                    </a:cubicBezTo>
                    <a:cubicBezTo>
                      <a:pt x="53" y="6"/>
                      <a:pt x="53" y="7"/>
                      <a:pt x="53" y="10"/>
                    </a:cubicBezTo>
                    <a:cubicBezTo>
                      <a:pt x="53" y="11"/>
                      <a:pt x="53" y="12"/>
                      <a:pt x="53" y="11"/>
                    </a:cubicBezTo>
                    <a:cubicBezTo>
                      <a:pt x="53" y="9"/>
                      <a:pt x="53" y="10"/>
                      <a:pt x="53" y="8"/>
                    </a:cubicBezTo>
                    <a:cubicBezTo>
                      <a:pt x="53" y="8"/>
                      <a:pt x="53" y="8"/>
                      <a:pt x="53" y="8"/>
                    </a:cubicBezTo>
                    <a:cubicBezTo>
                      <a:pt x="53" y="5"/>
                      <a:pt x="53" y="5"/>
                      <a:pt x="53" y="5"/>
                    </a:cubicBezTo>
                    <a:cubicBezTo>
                      <a:pt x="53" y="4"/>
                      <a:pt x="52" y="2"/>
                      <a:pt x="52" y="1"/>
                    </a:cubicBezTo>
                    <a:cubicBezTo>
                      <a:pt x="52" y="2"/>
                      <a:pt x="52" y="3"/>
                      <a:pt x="52" y="4"/>
                    </a:cubicBezTo>
                    <a:cubicBezTo>
                      <a:pt x="52" y="3"/>
                      <a:pt x="52" y="2"/>
                      <a:pt x="52" y="2"/>
                    </a:cubicBezTo>
                    <a:cubicBezTo>
                      <a:pt x="52" y="3"/>
                      <a:pt x="52" y="5"/>
                      <a:pt x="52" y="5"/>
                    </a:cubicBezTo>
                    <a:cubicBezTo>
                      <a:pt x="52" y="5"/>
                      <a:pt x="51" y="3"/>
                      <a:pt x="51" y="3"/>
                    </a:cubicBezTo>
                    <a:cubicBezTo>
                      <a:pt x="52" y="1"/>
                      <a:pt x="52" y="1"/>
                      <a:pt x="52" y="1"/>
                    </a:cubicBezTo>
                    <a:cubicBezTo>
                      <a:pt x="52" y="3"/>
                      <a:pt x="52" y="0"/>
                      <a:pt x="51" y="1"/>
                    </a:cubicBezTo>
                    <a:cubicBezTo>
                      <a:pt x="51" y="2"/>
                      <a:pt x="51" y="4"/>
                      <a:pt x="51" y="5"/>
                    </a:cubicBezTo>
                    <a:cubicBezTo>
                      <a:pt x="51" y="6"/>
                      <a:pt x="51" y="4"/>
                      <a:pt x="51" y="5"/>
                    </a:cubicBezTo>
                    <a:cubicBezTo>
                      <a:pt x="51" y="3"/>
                      <a:pt x="51" y="3"/>
                      <a:pt x="51" y="3"/>
                    </a:cubicBezTo>
                    <a:cubicBezTo>
                      <a:pt x="51" y="4"/>
                      <a:pt x="51" y="0"/>
                      <a:pt x="51" y="1"/>
                    </a:cubicBezTo>
                    <a:cubicBezTo>
                      <a:pt x="51" y="3"/>
                      <a:pt x="51" y="3"/>
                      <a:pt x="51" y="3"/>
                    </a:cubicBezTo>
                    <a:cubicBezTo>
                      <a:pt x="51" y="2"/>
                      <a:pt x="51" y="2"/>
                      <a:pt x="51" y="1"/>
                    </a:cubicBezTo>
                    <a:cubicBezTo>
                      <a:pt x="51" y="2"/>
                      <a:pt x="50" y="2"/>
                      <a:pt x="50" y="2"/>
                    </a:cubicBezTo>
                    <a:cubicBezTo>
                      <a:pt x="50" y="1"/>
                      <a:pt x="50" y="1"/>
                      <a:pt x="50" y="1"/>
                    </a:cubicBezTo>
                    <a:cubicBezTo>
                      <a:pt x="50" y="2"/>
                      <a:pt x="50" y="4"/>
                      <a:pt x="50" y="2"/>
                    </a:cubicBezTo>
                    <a:cubicBezTo>
                      <a:pt x="50" y="5"/>
                      <a:pt x="50" y="2"/>
                      <a:pt x="50" y="4"/>
                    </a:cubicBezTo>
                    <a:cubicBezTo>
                      <a:pt x="51" y="5"/>
                      <a:pt x="50" y="5"/>
                      <a:pt x="50" y="6"/>
                    </a:cubicBezTo>
                    <a:cubicBezTo>
                      <a:pt x="50" y="3"/>
                      <a:pt x="50" y="5"/>
                      <a:pt x="50" y="5"/>
                    </a:cubicBezTo>
                    <a:cubicBezTo>
                      <a:pt x="50" y="4"/>
                      <a:pt x="49" y="4"/>
                      <a:pt x="49" y="3"/>
                    </a:cubicBezTo>
                    <a:cubicBezTo>
                      <a:pt x="49" y="5"/>
                      <a:pt x="49" y="5"/>
                      <a:pt x="49" y="5"/>
                    </a:cubicBezTo>
                    <a:cubicBezTo>
                      <a:pt x="49" y="2"/>
                      <a:pt x="49" y="6"/>
                      <a:pt x="49" y="5"/>
                    </a:cubicBezTo>
                    <a:cubicBezTo>
                      <a:pt x="49" y="4"/>
                      <a:pt x="49" y="2"/>
                      <a:pt x="49" y="2"/>
                    </a:cubicBezTo>
                    <a:cubicBezTo>
                      <a:pt x="49" y="4"/>
                      <a:pt x="49" y="5"/>
                      <a:pt x="49" y="7"/>
                    </a:cubicBezTo>
                    <a:cubicBezTo>
                      <a:pt x="48" y="6"/>
                      <a:pt x="49" y="4"/>
                      <a:pt x="48" y="2"/>
                    </a:cubicBezTo>
                    <a:cubicBezTo>
                      <a:pt x="48" y="4"/>
                      <a:pt x="48" y="0"/>
                      <a:pt x="48" y="3"/>
                    </a:cubicBezTo>
                    <a:cubicBezTo>
                      <a:pt x="48" y="6"/>
                      <a:pt x="48" y="6"/>
                      <a:pt x="48" y="6"/>
                    </a:cubicBezTo>
                    <a:cubicBezTo>
                      <a:pt x="48" y="6"/>
                      <a:pt x="48" y="5"/>
                      <a:pt x="48" y="4"/>
                    </a:cubicBezTo>
                    <a:cubicBezTo>
                      <a:pt x="48" y="4"/>
                      <a:pt x="48" y="6"/>
                      <a:pt x="48" y="7"/>
                    </a:cubicBezTo>
                    <a:cubicBezTo>
                      <a:pt x="48" y="6"/>
                      <a:pt x="48" y="9"/>
                      <a:pt x="47" y="7"/>
                    </a:cubicBezTo>
                    <a:cubicBezTo>
                      <a:pt x="47" y="6"/>
                      <a:pt x="48" y="7"/>
                      <a:pt x="48" y="5"/>
                    </a:cubicBezTo>
                    <a:cubicBezTo>
                      <a:pt x="47" y="5"/>
                      <a:pt x="48" y="9"/>
                      <a:pt x="47" y="10"/>
                    </a:cubicBezTo>
                    <a:cubicBezTo>
                      <a:pt x="48" y="11"/>
                      <a:pt x="48" y="14"/>
                      <a:pt x="48" y="15"/>
                    </a:cubicBezTo>
                    <a:cubicBezTo>
                      <a:pt x="47" y="14"/>
                      <a:pt x="48" y="14"/>
                      <a:pt x="47" y="12"/>
                    </a:cubicBezTo>
                    <a:cubicBezTo>
                      <a:pt x="47" y="12"/>
                      <a:pt x="47" y="12"/>
                      <a:pt x="47" y="12"/>
                    </a:cubicBezTo>
                    <a:cubicBezTo>
                      <a:pt x="47" y="9"/>
                      <a:pt x="47" y="7"/>
                      <a:pt x="47" y="5"/>
                    </a:cubicBezTo>
                    <a:cubicBezTo>
                      <a:pt x="47" y="6"/>
                      <a:pt x="47" y="6"/>
                      <a:pt x="47" y="6"/>
                    </a:cubicBezTo>
                    <a:cubicBezTo>
                      <a:pt x="47" y="3"/>
                      <a:pt x="47" y="3"/>
                      <a:pt x="47" y="3"/>
                    </a:cubicBezTo>
                    <a:cubicBezTo>
                      <a:pt x="47" y="5"/>
                      <a:pt x="46" y="3"/>
                      <a:pt x="46" y="4"/>
                    </a:cubicBezTo>
                    <a:cubicBezTo>
                      <a:pt x="46" y="6"/>
                      <a:pt x="46" y="3"/>
                      <a:pt x="46" y="5"/>
                    </a:cubicBezTo>
                    <a:cubicBezTo>
                      <a:pt x="46" y="5"/>
                      <a:pt x="47" y="8"/>
                      <a:pt x="46" y="7"/>
                    </a:cubicBezTo>
                    <a:cubicBezTo>
                      <a:pt x="46" y="4"/>
                      <a:pt x="46" y="4"/>
                      <a:pt x="46" y="4"/>
                    </a:cubicBezTo>
                    <a:cubicBezTo>
                      <a:pt x="46" y="3"/>
                      <a:pt x="46" y="6"/>
                      <a:pt x="46" y="5"/>
                    </a:cubicBezTo>
                    <a:cubicBezTo>
                      <a:pt x="46" y="4"/>
                      <a:pt x="46" y="4"/>
                      <a:pt x="46" y="4"/>
                    </a:cubicBezTo>
                    <a:cubicBezTo>
                      <a:pt x="45" y="4"/>
                      <a:pt x="44" y="4"/>
                      <a:pt x="44" y="8"/>
                    </a:cubicBezTo>
                    <a:cubicBezTo>
                      <a:pt x="44" y="6"/>
                      <a:pt x="43" y="6"/>
                      <a:pt x="43" y="5"/>
                    </a:cubicBezTo>
                    <a:cubicBezTo>
                      <a:pt x="43" y="6"/>
                      <a:pt x="43" y="7"/>
                      <a:pt x="43" y="7"/>
                    </a:cubicBezTo>
                    <a:cubicBezTo>
                      <a:pt x="43" y="5"/>
                      <a:pt x="43" y="5"/>
                      <a:pt x="43" y="5"/>
                    </a:cubicBezTo>
                    <a:cubicBezTo>
                      <a:pt x="42" y="4"/>
                      <a:pt x="42" y="6"/>
                      <a:pt x="42" y="7"/>
                    </a:cubicBezTo>
                    <a:cubicBezTo>
                      <a:pt x="42" y="6"/>
                      <a:pt x="42" y="6"/>
                      <a:pt x="42" y="6"/>
                    </a:cubicBezTo>
                    <a:cubicBezTo>
                      <a:pt x="42" y="4"/>
                      <a:pt x="42" y="7"/>
                      <a:pt x="42" y="7"/>
                    </a:cubicBezTo>
                    <a:cubicBezTo>
                      <a:pt x="42" y="6"/>
                      <a:pt x="42" y="6"/>
                      <a:pt x="42" y="6"/>
                    </a:cubicBezTo>
                    <a:cubicBezTo>
                      <a:pt x="42" y="7"/>
                      <a:pt x="42" y="7"/>
                      <a:pt x="42" y="7"/>
                    </a:cubicBezTo>
                    <a:cubicBezTo>
                      <a:pt x="42" y="8"/>
                      <a:pt x="42" y="8"/>
                      <a:pt x="41" y="6"/>
                    </a:cubicBezTo>
                    <a:cubicBezTo>
                      <a:pt x="41" y="7"/>
                      <a:pt x="41" y="7"/>
                      <a:pt x="41" y="7"/>
                    </a:cubicBezTo>
                    <a:cubicBezTo>
                      <a:pt x="41" y="6"/>
                      <a:pt x="41" y="6"/>
                      <a:pt x="40" y="7"/>
                    </a:cubicBezTo>
                    <a:cubicBezTo>
                      <a:pt x="41" y="7"/>
                      <a:pt x="41" y="8"/>
                      <a:pt x="41" y="9"/>
                    </a:cubicBezTo>
                    <a:cubicBezTo>
                      <a:pt x="41" y="12"/>
                      <a:pt x="41" y="9"/>
                      <a:pt x="41" y="10"/>
                    </a:cubicBezTo>
                    <a:cubicBezTo>
                      <a:pt x="40" y="8"/>
                      <a:pt x="40" y="8"/>
                      <a:pt x="40" y="8"/>
                    </a:cubicBezTo>
                    <a:cubicBezTo>
                      <a:pt x="40" y="5"/>
                      <a:pt x="39" y="7"/>
                      <a:pt x="39" y="7"/>
                    </a:cubicBezTo>
                    <a:cubicBezTo>
                      <a:pt x="39" y="8"/>
                      <a:pt x="39" y="8"/>
                      <a:pt x="39" y="8"/>
                    </a:cubicBezTo>
                    <a:cubicBezTo>
                      <a:pt x="38" y="6"/>
                      <a:pt x="38" y="8"/>
                      <a:pt x="38" y="8"/>
                    </a:cubicBezTo>
                    <a:cubicBezTo>
                      <a:pt x="38" y="9"/>
                      <a:pt x="38" y="11"/>
                      <a:pt x="38" y="11"/>
                    </a:cubicBezTo>
                    <a:cubicBezTo>
                      <a:pt x="38" y="13"/>
                      <a:pt x="38" y="9"/>
                      <a:pt x="37" y="8"/>
                    </a:cubicBezTo>
                    <a:cubicBezTo>
                      <a:pt x="37" y="9"/>
                      <a:pt x="37" y="9"/>
                      <a:pt x="37" y="9"/>
                    </a:cubicBezTo>
                    <a:cubicBezTo>
                      <a:pt x="37" y="8"/>
                      <a:pt x="37" y="8"/>
                      <a:pt x="37" y="8"/>
                    </a:cubicBezTo>
                    <a:cubicBezTo>
                      <a:pt x="37" y="9"/>
                      <a:pt x="37" y="10"/>
                      <a:pt x="37" y="9"/>
                    </a:cubicBezTo>
                    <a:cubicBezTo>
                      <a:pt x="37" y="9"/>
                      <a:pt x="37" y="9"/>
                      <a:pt x="37" y="9"/>
                    </a:cubicBezTo>
                    <a:cubicBezTo>
                      <a:pt x="36" y="9"/>
                      <a:pt x="36" y="8"/>
                      <a:pt x="36" y="8"/>
                    </a:cubicBezTo>
                    <a:cubicBezTo>
                      <a:pt x="36" y="10"/>
                      <a:pt x="36" y="9"/>
                      <a:pt x="36" y="10"/>
                    </a:cubicBezTo>
                    <a:cubicBezTo>
                      <a:pt x="36" y="10"/>
                      <a:pt x="36" y="10"/>
                      <a:pt x="36" y="10"/>
                    </a:cubicBezTo>
                    <a:cubicBezTo>
                      <a:pt x="36" y="11"/>
                      <a:pt x="36" y="11"/>
                      <a:pt x="36" y="11"/>
                    </a:cubicBezTo>
                    <a:cubicBezTo>
                      <a:pt x="36" y="10"/>
                      <a:pt x="36" y="10"/>
                      <a:pt x="36" y="10"/>
                    </a:cubicBezTo>
                    <a:cubicBezTo>
                      <a:pt x="36" y="9"/>
                      <a:pt x="36" y="9"/>
                      <a:pt x="36" y="9"/>
                    </a:cubicBezTo>
                    <a:cubicBezTo>
                      <a:pt x="35" y="8"/>
                      <a:pt x="36" y="10"/>
                      <a:pt x="36" y="11"/>
                    </a:cubicBezTo>
                    <a:cubicBezTo>
                      <a:pt x="36" y="12"/>
                      <a:pt x="36" y="11"/>
                      <a:pt x="35" y="10"/>
                    </a:cubicBezTo>
                    <a:cubicBezTo>
                      <a:pt x="35" y="9"/>
                      <a:pt x="36" y="10"/>
                      <a:pt x="36" y="10"/>
                    </a:cubicBezTo>
                    <a:cubicBezTo>
                      <a:pt x="35" y="9"/>
                      <a:pt x="35" y="9"/>
                      <a:pt x="35" y="9"/>
                    </a:cubicBezTo>
                    <a:cubicBezTo>
                      <a:pt x="35" y="9"/>
                      <a:pt x="36" y="10"/>
                      <a:pt x="35" y="10"/>
                    </a:cubicBezTo>
                    <a:cubicBezTo>
                      <a:pt x="35" y="10"/>
                      <a:pt x="35" y="10"/>
                      <a:pt x="35" y="9"/>
                    </a:cubicBezTo>
                    <a:cubicBezTo>
                      <a:pt x="35" y="10"/>
                      <a:pt x="35" y="10"/>
                      <a:pt x="35" y="10"/>
                    </a:cubicBezTo>
                    <a:cubicBezTo>
                      <a:pt x="35" y="11"/>
                      <a:pt x="35" y="11"/>
                      <a:pt x="35" y="12"/>
                    </a:cubicBezTo>
                    <a:cubicBezTo>
                      <a:pt x="35" y="12"/>
                      <a:pt x="35" y="13"/>
                      <a:pt x="35" y="12"/>
                    </a:cubicBezTo>
                    <a:cubicBezTo>
                      <a:pt x="35" y="12"/>
                      <a:pt x="35" y="12"/>
                      <a:pt x="35" y="12"/>
                    </a:cubicBezTo>
                    <a:cubicBezTo>
                      <a:pt x="35" y="12"/>
                      <a:pt x="35" y="12"/>
                      <a:pt x="35" y="13"/>
                    </a:cubicBezTo>
                    <a:cubicBezTo>
                      <a:pt x="35" y="11"/>
                      <a:pt x="35" y="11"/>
                      <a:pt x="35" y="11"/>
                    </a:cubicBezTo>
                    <a:cubicBezTo>
                      <a:pt x="35" y="12"/>
                      <a:pt x="35" y="12"/>
                      <a:pt x="35" y="13"/>
                    </a:cubicBezTo>
                    <a:cubicBezTo>
                      <a:pt x="34" y="11"/>
                      <a:pt x="34" y="9"/>
                      <a:pt x="33" y="9"/>
                    </a:cubicBezTo>
                    <a:cubicBezTo>
                      <a:pt x="34" y="10"/>
                      <a:pt x="34" y="10"/>
                      <a:pt x="34" y="10"/>
                    </a:cubicBezTo>
                    <a:cubicBezTo>
                      <a:pt x="34" y="11"/>
                      <a:pt x="33" y="10"/>
                      <a:pt x="33" y="9"/>
                    </a:cubicBezTo>
                    <a:cubicBezTo>
                      <a:pt x="33" y="8"/>
                      <a:pt x="34" y="14"/>
                      <a:pt x="33" y="13"/>
                    </a:cubicBezTo>
                    <a:cubicBezTo>
                      <a:pt x="33" y="11"/>
                      <a:pt x="33" y="10"/>
                      <a:pt x="32" y="10"/>
                    </a:cubicBezTo>
                    <a:cubicBezTo>
                      <a:pt x="33" y="10"/>
                      <a:pt x="33" y="11"/>
                      <a:pt x="33" y="11"/>
                    </a:cubicBezTo>
                    <a:cubicBezTo>
                      <a:pt x="33" y="12"/>
                      <a:pt x="32" y="10"/>
                      <a:pt x="33" y="11"/>
                    </a:cubicBezTo>
                    <a:cubicBezTo>
                      <a:pt x="33" y="12"/>
                      <a:pt x="33" y="12"/>
                      <a:pt x="33" y="12"/>
                    </a:cubicBezTo>
                    <a:cubicBezTo>
                      <a:pt x="32" y="8"/>
                      <a:pt x="32" y="11"/>
                      <a:pt x="31" y="9"/>
                    </a:cubicBezTo>
                    <a:cubicBezTo>
                      <a:pt x="31" y="12"/>
                      <a:pt x="31" y="10"/>
                      <a:pt x="31" y="11"/>
                    </a:cubicBezTo>
                    <a:cubicBezTo>
                      <a:pt x="30" y="9"/>
                      <a:pt x="31" y="12"/>
                      <a:pt x="30" y="10"/>
                    </a:cubicBezTo>
                    <a:cubicBezTo>
                      <a:pt x="31" y="13"/>
                      <a:pt x="31" y="13"/>
                      <a:pt x="31" y="13"/>
                    </a:cubicBezTo>
                    <a:cubicBezTo>
                      <a:pt x="30" y="11"/>
                      <a:pt x="32" y="16"/>
                      <a:pt x="31" y="13"/>
                    </a:cubicBezTo>
                    <a:cubicBezTo>
                      <a:pt x="30" y="13"/>
                      <a:pt x="30" y="12"/>
                      <a:pt x="30" y="11"/>
                    </a:cubicBezTo>
                    <a:cubicBezTo>
                      <a:pt x="29" y="9"/>
                      <a:pt x="30" y="14"/>
                      <a:pt x="29" y="11"/>
                    </a:cubicBezTo>
                    <a:cubicBezTo>
                      <a:pt x="30" y="14"/>
                      <a:pt x="30" y="14"/>
                      <a:pt x="30" y="14"/>
                    </a:cubicBezTo>
                    <a:cubicBezTo>
                      <a:pt x="30" y="13"/>
                      <a:pt x="29" y="12"/>
                      <a:pt x="29" y="11"/>
                    </a:cubicBezTo>
                    <a:cubicBezTo>
                      <a:pt x="29" y="12"/>
                      <a:pt x="29" y="13"/>
                      <a:pt x="29" y="12"/>
                    </a:cubicBezTo>
                    <a:cubicBezTo>
                      <a:pt x="28" y="11"/>
                      <a:pt x="28" y="11"/>
                      <a:pt x="28" y="11"/>
                    </a:cubicBezTo>
                    <a:cubicBezTo>
                      <a:pt x="28" y="10"/>
                      <a:pt x="28" y="11"/>
                      <a:pt x="28" y="12"/>
                    </a:cubicBezTo>
                    <a:cubicBezTo>
                      <a:pt x="28" y="11"/>
                      <a:pt x="28" y="12"/>
                      <a:pt x="27" y="11"/>
                    </a:cubicBezTo>
                    <a:cubicBezTo>
                      <a:pt x="28" y="13"/>
                      <a:pt x="26" y="10"/>
                      <a:pt x="27" y="13"/>
                    </a:cubicBezTo>
                    <a:cubicBezTo>
                      <a:pt x="27" y="12"/>
                      <a:pt x="27" y="12"/>
                      <a:pt x="27" y="12"/>
                    </a:cubicBezTo>
                    <a:cubicBezTo>
                      <a:pt x="27" y="13"/>
                      <a:pt x="28" y="15"/>
                      <a:pt x="28" y="15"/>
                    </a:cubicBezTo>
                    <a:cubicBezTo>
                      <a:pt x="27" y="13"/>
                      <a:pt x="27" y="13"/>
                      <a:pt x="27" y="13"/>
                    </a:cubicBezTo>
                    <a:cubicBezTo>
                      <a:pt x="26" y="11"/>
                      <a:pt x="27" y="13"/>
                      <a:pt x="26" y="12"/>
                    </a:cubicBezTo>
                    <a:cubicBezTo>
                      <a:pt x="27" y="13"/>
                      <a:pt x="26" y="12"/>
                      <a:pt x="26" y="13"/>
                    </a:cubicBezTo>
                    <a:cubicBezTo>
                      <a:pt x="26" y="14"/>
                      <a:pt x="26" y="14"/>
                      <a:pt x="26" y="14"/>
                    </a:cubicBezTo>
                    <a:cubicBezTo>
                      <a:pt x="27" y="15"/>
                      <a:pt x="27" y="15"/>
                      <a:pt x="27" y="15"/>
                    </a:cubicBezTo>
                    <a:cubicBezTo>
                      <a:pt x="26" y="15"/>
                      <a:pt x="26" y="13"/>
                      <a:pt x="26" y="13"/>
                    </a:cubicBezTo>
                    <a:cubicBezTo>
                      <a:pt x="25" y="12"/>
                      <a:pt x="26" y="13"/>
                      <a:pt x="26" y="13"/>
                    </a:cubicBezTo>
                    <a:cubicBezTo>
                      <a:pt x="26" y="13"/>
                      <a:pt x="26" y="13"/>
                      <a:pt x="26" y="14"/>
                    </a:cubicBezTo>
                    <a:cubicBezTo>
                      <a:pt x="26" y="13"/>
                      <a:pt x="26" y="13"/>
                      <a:pt x="26" y="13"/>
                    </a:cubicBezTo>
                    <a:cubicBezTo>
                      <a:pt x="26" y="13"/>
                      <a:pt x="26" y="13"/>
                      <a:pt x="26" y="14"/>
                    </a:cubicBezTo>
                    <a:cubicBezTo>
                      <a:pt x="26" y="13"/>
                      <a:pt x="26" y="13"/>
                      <a:pt x="25" y="13"/>
                    </a:cubicBezTo>
                    <a:cubicBezTo>
                      <a:pt x="26" y="13"/>
                      <a:pt x="26" y="13"/>
                      <a:pt x="26" y="13"/>
                    </a:cubicBezTo>
                    <a:cubicBezTo>
                      <a:pt x="25" y="13"/>
                      <a:pt x="25" y="13"/>
                      <a:pt x="25" y="13"/>
                    </a:cubicBezTo>
                    <a:cubicBezTo>
                      <a:pt x="25" y="13"/>
                      <a:pt x="25" y="13"/>
                      <a:pt x="25" y="13"/>
                    </a:cubicBezTo>
                    <a:cubicBezTo>
                      <a:pt x="25" y="13"/>
                      <a:pt x="25" y="13"/>
                      <a:pt x="25" y="13"/>
                    </a:cubicBezTo>
                    <a:cubicBezTo>
                      <a:pt x="25" y="11"/>
                      <a:pt x="25" y="11"/>
                      <a:pt x="25" y="11"/>
                    </a:cubicBezTo>
                    <a:cubicBezTo>
                      <a:pt x="24" y="11"/>
                      <a:pt x="25" y="13"/>
                      <a:pt x="25" y="13"/>
                    </a:cubicBezTo>
                    <a:cubicBezTo>
                      <a:pt x="24" y="12"/>
                      <a:pt x="24" y="14"/>
                      <a:pt x="24" y="15"/>
                    </a:cubicBezTo>
                    <a:cubicBezTo>
                      <a:pt x="24" y="15"/>
                      <a:pt x="24" y="14"/>
                      <a:pt x="24" y="14"/>
                    </a:cubicBezTo>
                    <a:cubicBezTo>
                      <a:pt x="24" y="15"/>
                      <a:pt x="24" y="16"/>
                      <a:pt x="24" y="15"/>
                    </a:cubicBezTo>
                    <a:cubicBezTo>
                      <a:pt x="24" y="16"/>
                      <a:pt x="23" y="14"/>
                      <a:pt x="23" y="14"/>
                    </a:cubicBezTo>
                    <a:cubicBezTo>
                      <a:pt x="23" y="14"/>
                      <a:pt x="24" y="15"/>
                      <a:pt x="24" y="15"/>
                    </a:cubicBezTo>
                    <a:cubicBezTo>
                      <a:pt x="23" y="13"/>
                      <a:pt x="23" y="17"/>
                      <a:pt x="23" y="15"/>
                    </a:cubicBezTo>
                    <a:cubicBezTo>
                      <a:pt x="23" y="15"/>
                      <a:pt x="22" y="14"/>
                      <a:pt x="22" y="14"/>
                    </a:cubicBezTo>
                    <a:cubicBezTo>
                      <a:pt x="22" y="15"/>
                      <a:pt x="22" y="16"/>
                      <a:pt x="23" y="17"/>
                    </a:cubicBezTo>
                    <a:cubicBezTo>
                      <a:pt x="22" y="16"/>
                      <a:pt x="22" y="16"/>
                      <a:pt x="22" y="16"/>
                    </a:cubicBezTo>
                    <a:cubicBezTo>
                      <a:pt x="22" y="16"/>
                      <a:pt x="22" y="16"/>
                      <a:pt x="22" y="17"/>
                    </a:cubicBezTo>
                    <a:cubicBezTo>
                      <a:pt x="23" y="18"/>
                      <a:pt x="23" y="20"/>
                      <a:pt x="23" y="19"/>
                    </a:cubicBezTo>
                    <a:cubicBezTo>
                      <a:pt x="23" y="19"/>
                      <a:pt x="23" y="19"/>
                      <a:pt x="23" y="19"/>
                    </a:cubicBezTo>
                    <a:cubicBezTo>
                      <a:pt x="22" y="20"/>
                      <a:pt x="22" y="20"/>
                      <a:pt x="22" y="20"/>
                    </a:cubicBezTo>
                    <a:cubicBezTo>
                      <a:pt x="22" y="19"/>
                      <a:pt x="22" y="20"/>
                      <a:pt x="22" y="19"/>
                    </a:cubicBezTo>
                    <a:cubicBezTo>
                      <a:pt x="21" y="16"/>
                      <a:pt x="21" y="17"/>
                      <a:pt x="21" y="17"/>
                    </a:cubicBezTo>
                    <a:cubicBezTo>
                      <a:pt x="21" y="19"/>
                      <a:pt x="21" y="19"/>
                      <a:pt x="21" y="19"/>
                    </a:cubicBezTo>
                    <a:cubicBezTo>
                      <a:pt x="21" y="19"/>
                      <a:pt x="21" y="17"/>
                      <a:pt x="21" y="17"/>
                    </a:cubicBezTo>
                    <a:cubicBezTo>
                      <a:pt x="22" y="22"/>
                      <a:pt x="22" y="22"/>
                      <a:pt x="22" y="22"/>
                    </a:cubicBezTo>
                    <a:cubicBezTo>
                      <a:pt x="22" y="22"/>
                      <a:pt x="21" y="20"/>
                      <a:pt x="21" y="19"/>
                    </a:cubicBezTo>
                    <a:cubicBezTo>
                      <a:pt x="21" y="20"/>
                      <a:pt x="22" y="22"/>
                      <a:pt x="22" y="24"/>
                    </a:cubicBezTo>
                    <a:cubicBezTo>
                      <a:pt x="22" y="24"/>
                      <a:pt x="22" y="25"/>
                      <a:pt x="22" y="25"/>
                    </a:cubicBezTo>
                    <a:cubicBezTo>
                      <a:pt x="21" y="24"/>
                      <a:pt x="22" y="25"/>
                      <a:pt x="22" y="24"/>
                    </a:cubicBezTo>
                    <a:cubicBezTo>
                      <a:pt x="21" y="22"/>
                      <a:pt x="21" y="22"/>
                      <a:pt x="21" y="22"/>
                    </a:cubicBezTo>
                    <a:cubicBezTo>
                      <a:pt x="21" y="22"/>
                      <a:pt x="20" y="20"/>
                      <a:pt x="20" y="19"/>
                    </a:cubicBezTo>
                    <a:cubicBezTo>
                      <a:pt x="20" y="20"/>
                      <a:pt x="19" y="19"/>
                      <a:pt x="19" y="19"/>
                    </a:cubicBezTo>
                    <a:cubicBezTo>
                      <a:pt x="20" y="22"/>
                      <a:pt x="19" y="21"/>
                      <a:pt x="20" y="23"/>
                    </a:cubicBezTo>
                    <a:cubicBezTo>
                      <a:pt x="20" y="24"/>
                      <a:pt x="19" y="21"/>
                      <a:pt x="19" y="21"/>
                    </a:cubicBezTo>
                    <a:cubicBezTo>
                      <a:pt x="19" y="22"/>
                      <a:pt x="18" y="21"/>
                      <a:pt x="18" y="22"/>
                    </a:cubicBezTo>
                    <a:cubicBezTo>
                      <a:pt x="18" y="21"/>
                      <a:pt x="18" y="21"/>
                      <a:pt x="18" y="21"/>
                    </a:cubicBezTo>
                    <a:cubicBezTo>
                      <a:pt x="18" y="22"/>
                      <a:pt x="17" y="21"/>
                      <a:pt x="18" y="24"/>
                    </a:cubicBezTo>
                    <a:cubicBezTo>
                      <a:pt x="17" y="22"/>
                      <a:pt x="17" y="22"/>
                      <a:pt x="17" y="22"/>
                    </a:cubicBezTo>
                    <a:cubicBezTo>
                      <a:pt x="17" y="22"/>
                      <a:pt x="19" y="25"/>
                      <a:pt x="18" y="24"/>
                    </a:cubicBezTo>
                    <a:cubicBezTo>
                      <a:pt x="17" y="23"/>
                      <a:pt x="17" y="23"/>
                      <a:pt x="17" y="23"/>
                    </a:cubicBezTo>
                    <a:cubicBezTo>
                      <a:pt x="18" y="24"/>
                      <a:pt x="16" y="22"/>
                      <a:pt x="17" y="24"/>
                    </a:cubicBezTo>
                    <a:cubicBezTo>
                      <a:pt x="17" y="23"/>
                      <a:pt x="17" y="23"/>
                      <a:pt x="17" y="23"/>
                    </a:cubicBezTo>
                    <a:cubicBezTo>
                      <a:pt x="17" y="23"/>
                      <a:pt x="16" y="23"/>
                      <a:pt x="17" y="25"/>
                    </a:cubicBezTo>
                    <a:cubicBezTo>
                      <a:pt x="16" y="23"/>
                      <a:pt x="16" y="23"/>
                      <a:pt x="16" y="23"/>
                    </a:cubicBezTo>
                    <a:cubicBezTo>
                      <a:pt x="15" y="22"/>
                      <a:pt x="17" y="25"/>
                      <a:pt x="16" y="24"/>
                    </a:cubicBezTo>
                    <a:cubicBezTo>
                      <a:pt x="16" y="24"/>
                      <a:pt x="16" y="23"/>
                      <a:pt x="16" y="23"/>
                    </a:cubicBezTo>
                    <a:cubicBezTo>
                      <a:pt x="16" y="24"/>
                      <a:pt x="16" y="24"/>
                      <a:pt x="16" y="25"/>
                    </a:cubicBezTo>
                    <a:cubicBezTo>
                      <a:pt x="15" y="23"/>
                      <a:pt x="15" y="23"/>
                      <a:pt x="15" y="23"/>
                    </a:cubicBezTo>
                    <a:cubicBezTo>
                      <a:pt x="14" y="23"/>
                      <a:pt x="13" y="23"/>
                      <a:pt x="13" y="26"/>
                    </a:cubicBezTo>
                    <a:cubicBezTo>
                      <a:pt x="11" y="24"/>
                      <a:pt x="12" y="24"/>
                      <a:pt x="11" y="23"/>
                    </a:cubicBezTo>
                    <a:cubicBezTo>
                      <a:pt x="12" y="25"/>
                      <a:pt x="11" y="24"/>
                      <a:pt x="11" y="24"/>
                    </a:cubicBezTo>
                    <a:cubicBezTo>
                      <a:pt x="11" y="24"/>
                      <a:pt x="11" y="24"/>
                      <a:pt x="11" y="24"/>
                    </a:cubicBezTo>
                    <a:cubicBezTo>
                      <a:pt x="11" y="25"/>
                      <a:pt x="11" y="23"/>
                      <a:pt x="11" y="24"/>
                    </a:cubicBezTo>
                    <a:cubicBezTo>
                      <a:pt x="11" y="25"/>
                      <a:pt x="11" y="25"/>
                      <a:pt x="11" y="25"/>
                    </a:cubicBezTo>
                    <a:cubicBezTo>
                      <a:pt x="12" y="26"/>
                      <a:pt x="10" y="22"/>
                      <a:pt x="11" y="25"/>
                    </a:cubicBezTo>
                    <a:cubicBezTo>
                      <a:pt x="10" y="23"/>
                      <a:pt x="10" y="23"/>
                      <a:pt x="10" y="23"/>
                    </a:cubicBezTo>
                    <a:cubicBezTo>
                      <a:pt x="11" y="26"/>
                      <a:pt x="9" y="23"/>
                      <a:pt x="10" y="25"/>
                    </a:cubicBezTo>
                    <a:cubicBezTo>
                      <a:pt x="10" y="24"/>
                      <a:pt x="10" y="24"/>
                      <a:pt x="10" y="24"/>
                    </a:cubicBezTo>
                    <a:cubicBezTo>
                      <a:pt x="9" y="24"/>
                      <a:pt x="11" y="27"/>
                      <a:pt x="10" y="25"/>
                    </a:cubicBezTo>
                    <a:cubicBezTo>
                      <a:pt x="10" y="26"/>
                      <a:pt x="10" y="26"/>
                      <a:pt x="11" y="28"/>
                    </a:cubicBezTo>
                    <a:cubicBezTo>
                      <a:pt x="9" y="26"/>
                      <a:pt x="9" y="26"/>
                      <a:pt x="9" y="26"/>
                    </a:cubicBezTo>
                    <a:cubicBezTo>
                      <a:pt x="9" y="27"/>
                      <a:pt x="8" y="27"/>
                      <a:pt x="9" y="30"/>
                    </a:cubicBezTo>
                    <a:cubicBezTo>
                      <a:pt x="8" y="29"/>
                      <a:pt x="8" y="29"/>
                      <a:pt x="8" y="29"/>
                    </a:cubicBezTo>
                    <a:cubicBezTo>
                      <a:pt x="9" y="31"/>
                      <a:pt x="6" y="27"/>
                      <a:pt x="8" y="31"/>
                    </a:cubicBezTo>
                    <a:cubicBezTo>
                      <a:pt x="9" y="33"/>
                      <a:pt x="9" y="33"/>
                      <a:pt x="9" y="33"/>
                    </a:cubicBezTo>
                    <a:cubicBezTo>
                      <a:pt x="8" y="30"/>
                      <a:pt x="8" y="30"/>
                      <a:pt x="8" y="30"/>
                    </a:cubicBezTo>
                    <a:cubicBezTo>
                      <a:pt x="8" y="32"/>
                      <a:pt x="7" y="31"/>
                      <a:pt x="8" y="32"/>
                    </a:cubicBezTo>
                    <a:cubicBezTo>
                      <a:pt x="7" y="31"/>
                      <a:pt x="7" y="31"/>
                      <a:pt x="7" y="31"/>
                    </a:cubicBezTo>
                    <a:cubicBezTo>
                      <a:pt x="7" y="31"/>
                      <a:pt x="8" y="33"/>
                      <a:pt x="8" y="33"/>
                    </a:cubicBezTo>
                    <a:cubicBezTo>
                      <a:pt x="7" y="32"/>
                      <a:pt x="7" y="32"/>
                      <a:pt x="7" y="32"/>
                    </a:cubicBezTo>
                    <a:cubicBezTo>
                      <a:pt x="5" y="30"/>
                      <a:pt x="2" y="29"/>
                      <a:pt x="4" y="33"/>
                    </a:cubicBezTo>
                    <a:cubicBezTo>
                      <a:pt x="4" y="33"/>
                      <a:pt x="3" y="31"/>
                      <a:pt x="3" y="31"/>
                    </a:cubicBezTo>
                    <a:cubicBezTo>
                      <a:pt x="4" y="34"/>
                      <a:pt x="0" y="30"/>
                      <a:pt x="2" y="35"/>
                    </a:cubicBezTo>
                    <a:cubicBezTo>
                      <a:pt x="3" y="36"/>
                      <a:pt x="6" y="41"/>
                      <a:pt x="6" y="41"/>
                    </a:cubicBezTo>
                    <a:cubicBezTo>
                      <a:pt x="6" y="39"/>
                      <a:pt x="9" y="40"/>
                      <a:pt x="11" y="42"/>
                    </a:cubicBezTo>
                    <a:cubicBezTo>
                      <a:pt x="11" y="41"/>
                      <a:pt x="11" y="40"/>
                      <a:pt x="12" y="41"/>
                    </a:cubicBezTo>
                    <a:cubicBezTo>
                      <a:pt x="13" y="40"/>
                      <a:pt x="17" y="43"/>
                      <a:pt x="17" y="40"/>
                    </a:cubicBezTo>
                    <a:cubicBezTo>
                      <a:pt x="17" y="40"/>
                      <a:pt x="16" y="39"/>
                      <a:pt x="16" y="38"/>
                    </a:cubicBezTo>
                    <a:cubicBezTo>
                      <a:pt x="17" y="39"/>
                      <a:pt x="17" y="39"/>
                      <a:pt x="17" y="39"/>
                    </a:cubicBezTo>
                    <a:cubicBezTo>
                      <a:pt x="16" y="38"/>
                      <a:pt x="16" y="38"/>
                      <a:pt x="16" y="38"/>
                    </a:cubicBezTo>
                    <a:cubicBezTo>
                      <a:pt x="16" y="37"/>
                      <a:pt x="17" y="39"/>
                      <a:pt x="17" y="39"/>
                    </a:cubicBezTo>
                    <a:cubicBezTo>
                      <a:pt x="17" y="39"/>
                      <a:pt x="18" y="38"/>
                      <a:pt x="18" y="38"/>
                    </a:cubicBezTo>
                    <a:cubicBezTo>
                      <a:pt x="18" y="36"/>
                      <a:pt x="19" y="38"/>
                      <a:pt x="18" y="36"/>
                    </a:cubicBezTo>
                    <a:cubicBezTo>
                      <a:pt x="18" y="37"/>
                      <a:pt x="18" y="37"/>
                      <a:pt x="18" y="37"/>
                    </a:cubicBezTo>
                    <a:cubicBezTo>
                      <a:pt x="18" y="36"/>
                      <a:pt x="18" y="35"/>
                      <a:pt x="20" y="38"/>
                    </a:cubicBezTo>
                    <a:cubicBezTo>
                      <a:pt x="22" y="39"/>
                      <a:pt x="23" y="37"/>
                      <a:pt x="25" y="37"/>
                    </a:cubicBezTo>
                    <a:cubicBezTo>
                      <a:pt x="26" y="35"/>
                      <a:pt x="27" y="33"/>
                      <a:pt x="29" y="32"/>
                    </a:cubicBezTo>
                    <a:cubicBezTo>
                      <a:pt x="28" y="28"/>
                      <a:pt x="29" y="30"/>
                      <a:pt x="28" y="27"/>
                    </a:cubicBezTo>
                    <a:cubicBezTo>
                      <a:pt x="29" y="28"/>
                      <a:pt x="29" y="28"/>
                      <a:pt x="29" y="28"/>
                    </a:cubicBezTo>
                    <a:cubicBezTo>
                      <a:pt x="28" y="26"/>
                      <a:pt x="29" y="28"/>
                      <a:pt x="30" y="29"/>
                    </a:cubicBezTo>
                    <a:cubicBezTo>
                      <a:pt x="29" y="28"/>
                      <a:pt x="30" y="29"/>
                      <a:pt x="29" y="27"/>
                    </a:cubicBezTo>
                    <a:cubicBezTo>
                      <a:pt x="29" y="25"/>
                      <a:pt x="30" y="30"/>
                      <a:pt x="30" y="29"/>
                    </a:cubicBezTo>
                    <a:cubicBezTo>
                      <a:pt x="30" y="29"/>
                      <a:pt x="30" y="27"/>
                      <a:pt x="30" y="28"/>
                    </a:cubicBezTo>
                    <a:cubicBezTo>
                      <a:pt x="30" y="26"/>
                      <a:pt x="30" y="29"/>
                      <a:pt x="31" y="31"/>
                    </a:cubicBezTo>
                    <a:cubicBezTo>
                      <a:pt x="32" y="30"/>
                      <a:pt x="32" y="28"/>
                      <a:pt x="33" y="29"/>
                    </a:cubicBezTo>
                    <a:cubicBezTo>
                      <a:pt x="33" y="29"/>
                      <a:pt x="33" y="27"/>
                      <a:pt x="33" y="27"/>
                    </a:cubicBezTo>
                    <a:cubicBezTo>
                      <a:pt x="34" y="30"/>
                      <a:pt x="33" y="26"/>
                      <a:pt x="33" y="27"/>
                    </a:cubicBezTo>
                    <a:cubicBezTo>
                      <a:pt x="34" y="28"/>
                      <a:pt x="34" y="28"/>
                      <a:pt x="34" y="28"/>
                    </a:cubicBezTo>
                    <a:cubicBezTo>
                      <a:pt x="34" y="30"/>
                      <a:pt x="34" y="28"/>
                      <a:pt x="35" y="29"/>
                    </a:cubicBezTo>
                    <a:cubicBezTo>
                      <a:pt x="35" y="28"/>
                      <a:pt x="36" y="30"/>
                      <a:pt x="36" y="29"/>
                    </a:cubicBezTo>
                    <a:cubicBezTo>
                      <a:pt x="36" y="30"/>
                      <a:pt x="36" y="29"/>
                      <a:pt x="36" y="30"/>
                    </a:cubicBezTo>
                    <a:cubicBezTo>
                      <a:pt x="36" y="26"/>
                      <a:pt x="37" y="31"/>
                      <a:pt x="37" y="29"/>
                    </a:cubicBezTo>
                    <a:cubicBezTo>
                      <a:pt x="37" y="29"/>
                      <a:pt x="37" y="29"/>
                      <a:pt x="37" y="29"/>
                    </a:cubicBezTo>
                    <a:cubicBezTo>
                      <a:pt x="38" y="29"/>
                      <a:pt x="39" y="29"/>
                      <a:pt x="40" y="27"/>
                    </a:cubicBezTo>
                    <a:cubicBezTo>
                      <a:pt x="40" y="27"/>
                      <a:pt x="41" y="30"/>
                      <a:pt x="41" y="28"/>
                    </a:cubicBezTo>
                    <a:cubicBezTo>
                      <a:pt x="41" y="27"/>
                      <a:pt x="41" y="27"/>
                      <a:pt x="41" y="27"/>
                    </a:cubicBezTo>
                    <a:cubicBezTo>
                      <a:pt x="41" y="27"/>
                      <a:pt x="41" y="28"/>
                      <a:pt x="42" y="28"/>
                    </a:cubicBezTo>
                    <a:cubicBezTo>
                      <a:pt x="42" y="27"/>
                      <a:pt x="42" y="28"/>
                      <a:pt x="43" y="28"/>
                    </a:cubicBezTo>
                    <a:cubicBezTo>
                      <a:pt x="43" y="28"/>
                      <a:pt x="43" y="27"/>
                      <a:pt x="42" y="27"/>
                    </a:cubicBezTo>
                    <a:cubicBezTo>
                      <a:pt x="43" y="29"/>
                      <a:pt x="43" y="26"/>
                      <a:pt x="44" y="27"/>
                    </a:cubicBezTo>
                    <a:cubicBezTo>
                      <a:pt x="43" y="24"/>
                      <a:pt x="44" y="26"/>
                      <a:pt x="4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93"/>
              <p:cNvSpPr/>
              <p:nvPr/>
            </p:nvSpPr>
            <p:spPr bwMode="auto">
              <a:xfrm>
                <a:off x="5734" y="2350"/>
                <a:ext cx="0" cy="2"/>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194"/>
              <p:cNvSpPr/>
              <p:nvPr/>
            </p:nvSpPr>
            <p:spPr bwMode="auto">
              <a:xfrm>
                <a:off x="5682" y="2369"/>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5"/>
              <p:cNvSpPr/>
              <p:nvPr/>
            </p:nvSpPr>
            <p:spPr bwMode="auto">
              <a:xfrm>
                <a:off x="5814" y="2006"/>
                <a:ext cx="3" cy="5"/>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1" y="0"/>
                      <a:pt x="0" y="2"/>
                      <a:pt x="0" y="1"/>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6"/>
              <p:cNvSpPr/>
              <p:nvPr/>
            </p:nvSpPr>
            <p:spPr bwMode="auto">
              <a:xfrm>
                <a:off x="5753" y="1987"/>
                <a:ext cx="2" cy="2"/>
              </a:xfrm>
              <a:custGeom>
                <a:avLst/>
                <a:gdLst>
                  <a:gd name="T0" fmla="*/ 2 w 2"/>
                  <a:gd name="T1" fmla="*/ 0 h 2"/>
                  <a:gd name="T2" fmla="*/ 0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0"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197"/>
              <p:cNvSpPr/>
              <p:nvPr/>
            </p:nvSpPr>
            <p:spPr bwMode="auto">
              <a:xfrm>
                <a:off x="5902" y="2696"/>
                <a:ext cx="3"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198"/>
              <p:cNvSpPr/>
              <p:nvPr/>
            </p:nvSpPr>
            <p:spPr bwMode="auto">
              <a:xfrm>
                <a:off x="5727" y="198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99"/>
              <p:cNvSpPr/>
              <p:nvPr/>
            </p:nvSpPr>
            <p:spPr bwMode="auto">
              <a:xfrm>
                <a:off x="5729" y="1975"/>
                <a:ext cx="2" cy="5"/>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1" y="0"/>
                      <a:pt x="0" y="2"/>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200"/>
              <p:cNvSpPr/>
              <p:nvPr/>
            </p:nvSpPr>
            <p:spPr bwMode="auto">
              <a:xfrm>
                <a:off x="5724" y="1985"/>
                <a:ext cx="3"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01"/>
              <p:cNvSpPr/>
              <p:nvPr/>
            </p:nvSpPr>
            <p:spPr bwMode="auto">
              <a:xfrm>
                <a:off x="5912" y="2691"/>
                <a:ext cx="2" cy="5"/>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2"/>
              <p:cNvSpPr/>
              <p:nvPr/>
            </p:nvSpPr>
            <p:spPr bwMode="auto">
              <a:xfrm>
                <a:off x="5712" y="1982"/>
                <a:ext cx="3" cy="5"/>
              </a:xfrm>
              <a:custGeom>
                <a:avLst/>
                <a:gdLst>
                  <a:gd name="T0" fmla="*/ 3 w 3"/>
                  <a:gd name="T1" fmla="*/ 0 h 5"/>
                  <a:gd name="T2" fmla="*/ 3 w 3"/>
                  <a:gd name="T3" fmla="*/ 0 h 5"/>
                  <a:gd name="T4" fmla="*/ 0 w 3"/>
                  <a:gd name="T5" fmla="*/ 5 h 5"/>
                  <a:gd name="T6" fmla="*/ 3 w 3"/>
                  <a:gd name="T7" fmla="*/ 0 h 5"/>
                </a:gdLst>
                <a:ahLst/>
                <a:cxnLst>
                  <a:cxn ang="0">
                    <a:pos x="T0" y="T1"/>
                  </a:cxn>
                  <a:cxn ang="0">
                    <a:pos x="T2" y="T3"/>
                  </a:cxn>
                  <a:cxn ang="0">
                    <a:pos x="T4" y="T5"/>
                  </a:cxn>
                  <a:cxn ang="0">
                    <a:pos x="T6" y="T7"/>
                  </a:cxn>
                </a:cxnLst>
                <a:rect l="0" t="0" r="r" b="b"/>
                <a:pathLst>
                  <a:path w="3" h="5">
                    <a:moveTo>
                      <a:pt x="3" y="0"/>
                    </a:moveTo>
                    <a:lnTo>
                      <a:pt x="3" y="0"/>
                    </a:lnTo>
                    <a:lnTo>
                      <a:pt x="0" y="5"/>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3"/>
              <p:cNvSpPr/>
              <p:nvPr/>
            </p:nvSpPr>
            <p:spPr bwMode="auto">
              <a:xfrm>
                <a:off x="6118" y="1672"/>
                <a:ext cx="10" cy="2"/>
              </a:xfrm>
              <a:custGeom>
                <a:avLst/>
                <a:gdLst>
                  <a:gd name="T0" fmla="*/ 0 w 4"/>
                  <a:gd name="T1" fmla="*/ 1 h 1"/>
                  <a:gd name="T2" fmla="*/ 0 w 4"/>
                  <a:gd name="T3" fmla="*/ 1 h 1"/>
                  <a:gd name="T4" fmla="*/ 1 w 4"/>
                  <a:gd name="T5" fmla="*/ 1 h 1"/>
                  <a:gd name="T6" fmla="*/ 2 w 4"/>
                  <a:gd name="T7" fmla="*/ 0 h 1"/>
                  <a:gd name="T8" fmla="*/ 4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0" y="1"/>
                      <a:pt x="0" y="1"/>
                    </a:cubicBezTo>
                    <a:cubicBezTo>
                      <a:pt x="0" y="1"/>
                      <a:pt x="1" y="1"/>
                      <a:pt x="1" y="1"/>
                    </a:cubicBezTo>
                    <a:cubicBezTo>
                      <a:pt x="2" y="1"/>
                      <a:pt x="3" y="1"/>
                      <a:pt x="2" y="0"/>
                    </a:cubicBezTo>
                    <a:cubicBezTo>
                      <a:pt x="3" y="0"/>
                      <a:pt x="4" y="0"/>
                      <a:pt x="4" y="0"/>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4"/>
              <p:cNvSpPr/>
              <p:nvPr/>
            </p:nvSpPr>
            <p:spPr bwMode="auto">
              <a:xfrm>
                <a:off x="6120" y="167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4" name="Group 406"/>
            <p:cNvGrpSpPr/>
            <p:nvPr/>
          </p:nvGrpSpPr>
          <p:grpSpPr bwMode="auto">
            <a:xfrm>
              <a:off x="8959850" y="2649538"/>
              <a:ext cx="2593975" cy="2765425"/>
              <a:chOff x="5644" y="1669"/>
              <a:chExt cx="1634" cy="1742"/>
            </a:xfrm>
            <a:grpFill/>
          </p:grpSpPr>
          <p:sp>
            <p:nvSpPr>
              <p:cNvPr id="245" name="Freeform 206"/>
              <p:cNvSpPr/>
              <p:nvPr/>
            </p:nvSpPr>
            <p:spPr bwMode="auto">
              <a:xfrm>
                <a:off x="6116" y="1676"/>
                <a:ext cx="4"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207"/>
              <p:cNvSpPr/>
              <p:nvPr/>
            </p:nvSpPr>
            <p:spPr bwMode="auto">
              <a:xfrm>
                <a:off x="6092" y="1703"/>
                <a:ext cx="5"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208"/>
              <p:cNvSpPr/>
              <p:nvPr/>
            </p:nvSpPr>
            <p:spPr bwMode="auto">
              <a:xfrm>
                <a:off x="6092" y="1700"/>
                <a:ext cx="7" cy="3"/>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209"/>
              <p:cNvSpPr/>
              <p:nvPr/>
            </p:nvSpPr>
            <p:spPr bwMode="auto">
              <a:xfrm>
                <a:off x="6118" y="1669"/>
                <a:ext cx="5"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210"/>
              <p:cNvSpPr/>
              <p:nvPr/>
            </p:nvSpPr>
            <p:spPr bwMode="auto">
              <a:xfrm>
                <a:off x="5644" y="1958"/>
                <a:ext cx="180" cy="98"/>
              </a:xfrm>
              <a:custGeom>
                <a:avLst/>
                <a:gdLst>
                  <a:gd name="T0" fmla="*/ 12 w 76"/>
                  <a:gd name="T1" fmla="*/ 18 h 41"/>
                  <a:gd name="T2" fmla="*/ 22 w 76"/>
                  <a:gd name="T3" fmla="*/ 26 h 41"/>
                  <a:gd name="T4" fmla="*/ 33 w 76"/>
                  <a:gd name="T5" fmla="*/ 25 h 41"/>
                  <a:gd name="T6" fmla="*/ 37 w 76"/>
                  <a:gd name="T7" fmla="*/ 28 h 41"/>
                  <a:gd name="T8" fmla="*/ 43 w 76"/>
                  <a:gd name="T9" fmla="*/ 32 h 41"/>
                  <a:gd name="T10" fmla="*/ 48 w 76"/>
                  <a:gd name="T11" fmla="*/ 35 h 41"/>
                  <a:gd name="T12" fmla="*/ 53 w 76"/>
                  <a:gd name="T13" fmla="*/ 33 h 41"/>
                  <a:gd name="T14" fmla="*/ 60 w 76"/>
                  <a:gd name="T15" fmla="*/ 35 h 41"/>
                  <a:gd name="T16" fmla="*/ 63 w 76"/>
                  <a:gd name="T17" fmla="*/ 36 h 41"/>
                  <a:gd name="T18" fmla="*/ 67 w 76"/>
                  <a:gd name="T19" fmla="*/ 40 h 41"/>
                  <a:gd name="T20" fmla="*/ 69 w 76"/>
                  <a:gd name="T21" fmla="*/ 40 h 41"/>
                  <a:gd name="T22" fmla="*/ 72 w 76"/>
                  <a:gd name="T23" fmla="*/ 38 h 41"/>
                  <a:gd name="T24" fmla="*/ 74 w 76"/>
                  <a:gd name="T25" fmla="*/ 36 h 41"/>
                  <a:gd name="T26" fmla="*/ 75 w 76"/>
                  <a:gd name="T27" fmla="*/ 34 h 41"/>
                  <a:gd name="T28" fmla="*/ 71 w 76"/>
                  <a:gd name="T29" fmla="*/ 33 h 41"/>
                  <a:gd name="T30" fmla="*/ 72 w 76"/>
                  <a:gd name="T31" fmla="*/ 31 h 41"/>
                  <a:gd name="T32" fmla="*/ 71 w 76"/>
                  <a:gd name="T33" fmla="*/ 29 h 41"/>
                  <a:gd name="T34" fmla="*/ 73 w 76"/>
                  <a:gd name="T35" fmla="*/ 25 h 41"/>
                  <a:gd name="T36" fmla="*/ 75 w 76"/>
                  <a:gd name="T37" fmla="*/ 22 h 41"/>
                  <a:gd name="T38" fmla="*/ 71 w 76"/>
                  <a:gd name="T39" fmla="*/ 25 h 41"/>
                  <a:gd name="T40" fmla="*/ 67 w 76"/>
                  <a:gd name="T41" fmla="*/ 28 h 41"/>
                  <a:gd name="T42" fmla="*/ 70 w 76"/>
                  <a:gd name="T43" fmla="*/ 22 h 41"/>
                  <a:gd name="T44" fmla="*/ 69 w 76"/>
                  <a:gd name="T45" fmla="*/ 23 h 41"/>
                  <a:gd name="T46" fmla="*/ 70 w 76"/>
                  <a:gd name="T47" fmla="*/ 20 h 41"/>
                  <a:gd name="T48" fmla="*/ 68 w 76"/>
                  <a:gd name="T49" fmla="*/ 20 h 41"/>
                  <a:gd name="T50" fmla="*/ 67 w 76"/>
                  <a:gd name="T51" fmla="*/ 19 h 41"/>
                  <a:gd name="T52" fmla="*/ 62 w 76"/>
                  <a:gd name="T53" fmla="*/ 24 h 41"/>
                  <a:gd name="T54" fmla="*/ 66 w 76"/>
                  <a:gd name="T55" fmla="*/ 18 h 41"/>
                  <a:gd name="T56" fmla="*/ 65 w 76"/>
                  <a:gd name="T57" fmla="*/ 18 h 41"/>
                  <a:gd name="T58" fmla="*/ 60 w 76"/>
                  <a:gd name="T59" fmla="*/ 17 h 41"/>
                  <a:gd name="T60" fmla="*/ 58 w 76"/>
                  <a:gd name="T61" fmla="*/ 17 h 41"/>
                  <a:gd name="T62" fmla="*/ 55 w 76"/>
                  <a:gd name="T63" fmla="*/ 15 h 41"/>
                  <a:gd name="T64" fmla="*/ 53 w 76"/>
                  <a:gd name="T65" fmla="*/ 16 h 41"/>
                  <a:gd name="T66" fmla="*/ 53 w 76"/>
                  <a:gd name="T67" fmla="*/ 15 h 41"/>
                  <a:gd name="T68" fmla="*/ 52 w 76"/>
                  <a:gd name="T69" fmla="*/ 14 h 41"/>
                  <a:gd name="T70" fmla="*/ 50 w 76"/>
                  <a:gd name="T71" fmla="*/ 16 h 41"/>
                  <a:gd name="T72" fmla="*/ 49 w 76"/>
                  <a:gd name="T73" fmla="*/ 13 h 41"/>
                  <a:gd name="T74" fmla="*/ 47 w 76"/>
                  <a:gd name="T75" fmla="*/ 12 h 41"/>
                  <a:gd name="T76" fmla="*/ 45 w 76"/>
                  <a:gd name="T77" fmla="*/ 12 h 41"/>
                  <a:gd name="T78" fmla="*/ 43 w 76"/>
                  <a:gd name="T79" fmla="*/ 11 h 41"/>
                  <a:gd name="T80" fmla="*/ 40 w 76"/>
                  <a:gd name="T81" fmla="*/ 13 h 41"/>
                  <a:gd name="T82" fmla="*/ 40 w 76"/>
                  <a:gd name="T83" fmla="*/ 11 h 41"/>
                  <a:gd name="T84" fmla="*/ 40 w 76"/>
                  <a:gd name="T85" fmla="*/ 11 h 41"/>
                  <a:gd name="T86" fmla="*/ 37 w 76"/>
                  <a:gd name="T87" fmla="*/ 10 h 41"/>
                  <a:gd name="T88" fmla="*/ 34 w 76"/>
                  <a:gd name="T89" fmla="*/ 13 h 41"/>
                  <a:gd name="T90" fmla="*/ 31 w 76"/>
                  <a:gd name="T91" fmla="*/ 14 h 41"/>
                  <a:gd name="T92" fmla="*/ 31 w 76"/>
                  <a:gd name="T93" fmla="*/ 10 h 41"/>
                  <a:gd name="T94" fmla="*/ 26 w 76"/>
                  <a:gd name="T95" fmla="*/ 12 h 41"/>
                  <a:gd name="T96" fmla="*/ 24 w 76"/>
                  <a:gd name="T97" fmla="*/ 12 h 41"/>
                  <a:gd name="T98" fmla="*/ 20 w 76"/>
                  <a:gd name="T99" fmla="*/ 9 h 41"/>
                  <a:gd name="T100" fmla="*/ 20 w 76"/>
                  <a:gd name="T101" fmla="*/ 7 h 41"/>
                  <a:gd name="T102" fmla="*/ 18 w 76"/>
                  <a:gd name="T103" fmla="*/ 6 h 41"/>
                  <a:gd name="T104" fmla="*/ 11 w 76"/>
                  <a:gd name="T105" fmla="*/ 8 h 41"/>
                  <a:gd name="T106" fmla="*/ 4 w 76"/>
                  <a:gd name="T10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 h="41">
                    <a:moveTo>
                      <a:pt x="3" y="15"/>
                    </a:moveTo>
                    <a:cubicBezTo>
                      <a:pt x="4" y="15"/>
                      <a:pt x="5" y="15"/>
                      <a:pt x="5" y="16"/>
                    </a:cubicBezTo>
                    <a:cubicBezTo>
                      <a:pt x="7" y="16"/>
                      <a:pt x="8" y="22"/>
                      <a:pt x="11" y="21"/>
                    </a:cubicBezTo>
                    <a:cubicBezTo>
                      <a:pt x="11" y="20"/>
                      <a:pt x="11" y="19"/>
                      <a:pt x="12" y="19"/>
                    </a:cubicBezTo>
                    <a:cubicBezTo>
                      <a:pt x="11" y="20"/>
                      <a:pt x="11" y="20"/>
                      <a:pt x="11" y="20"/>
                    </a:cubicBezTo>
                    <a:cubicBezTo>
                      <a:pt x="12" y="18"/>
                      <a:pt x="12" y="18"/>
                      <a:pt x="12" y="18"/>
                    </a:cubicBezTo>
                    <a:cubicBezTo>
                      <a:pt x="13" y="18"/>
                      <a:pt x="12" y="20"/>
                      <a:pt x="11" y="20"/>
                    </a:cubicBezTo>
                    <a:cubicBezTo>
                      <a:pt x="12" y="21"/>
                      <a:pt x="13" y="20"/>
                      <a:pt x="14" y="21"/>
                    </a:cubicBezTo>
                    <a:cubicBezTo>
                      <a:pt x="15" y="19"/>
                      <a:pt x="15" y="21"/>
                      <a:pt x="15" y="19"/>
                    </a:cubicBezTo>
                    <a:cubicBezTo>
                      <a:pt x="15" y="20"/>
                      <a:pt x="15" y="20"/>
                      <a:pt x="15" y="20"/>
                    </a:cubicBezTo>
                    <a:cubicBezTo>
                      <a:pt x="16" y="19"/>
                      <a:pt x="16" y="19"/>
                      <a:pt x="16" y="22"/>
                    </a:cubicBezTo>
                    <a:cubicBezTo>
                      <a:pt x="17" y="25"/>
                      <a:pt x="20" y="24"/>
                      <a:pt x="22" y="26"/>
                    </a:cubicBezTo>
                    <a:cubicBezTo>
                      <a:pt x="24" y="27"/>
                      <a:pt x="27" y="26"/>
                      <a:pt x="30" y="26"/>
                    </a:cubicBezTo>
                    <a:cubicBezTo>
                      <a:pt x="31" y="23"/>
                      <a:pt x="31" y="25"/>
                      <a:pt x="33" y="22"/>
                    </a:cubicBezTo>
                    <a:cubicBezTo>
                      <a:pt x="32" y="23"/>
                      <a:pt x="32" y="23"/>
                      <a:pt x="32" y="23"/>
                    </a:cubicBezTo>
                    <a:cubicBezTo>
                      <a:pt x="33" y="22"/>
                      <a:pt x="33" y="24"/>
                      <a:pt x="33" y="25"/>
                    </a:cubicBezTo>
                    <a:cubicBezTo>
                      <a:pt x="33" y="24"/>
                      <a:pt x="33" y="25"/>
                      <a:pt x="34" y="23"/>
                    </a:cubicBezTo>
                    <a:cubicBezTo>
                      <a:pt x="34" y="22"/>
                      <a:pt x="33" y="26"/>
                      <a:pt x="33" y="25"/>
                    </a:cubicBezTo>
                    <a:cubicBezTo>
                      <a:pt x="33" y="26"/>
                      <a:pt x="34" y="24"/>
                      <a:pt x="34" y="24"/>
                    </a:cubicBezTo>
                    <a:cubicBezTo>
                      <a:pt x="35" y="23"/>
                      <a:pt x="33" y="25"/>
                      <a:pt x="33" y="28"/>
                    </a:cubicBezTo>
                    <a:cubicBezTo>
                      <a:pt x="34" y="27"/>
                      <a:pt x="36" y="26"/>
                      <a:pt x="37" y="27"/>
                    </a:cubicBezTo>
                    <a:cubicBezTo>
                      <a:pt x="36" y="28"/>
                      <a:pt x="37" y="26"/>
                      <a:pt x="37" y="26"/>
                    </a:cubicBezTo>
                    <a:cubicBezTo>
                      <a:pt x="36" y="29"/>
                      <a:pt x="38" y="25"/>
                      <a:pt x="37" y="27"/>
                    </a:cubicBezTo>
                    <a:cubicBezTo>
                      <a:pt x="37" y="27"/>
                      <a:pt x="37" y="27"/>
                      <a:pt x="37" y="28"/>
                    </a:cubicBezTo>
                    <a:cubicBezTo>
                      <a:pt x="37" y="29"/>
                      <a:pt x="38" y="27"/>
                      <a:pt x="38" y="29"/>
                    </a:cubicBezTo>
                    <a:cubicBezTo>
                      <a:pt x="39" y="28"/>
                      <a:pt x="38" y="31"/>
                      <a:pt x="39" y="29"/>
                    </a:cubicBezTo>
                    <a:cubicBezTo>
                      <a:pt x="38" y="31"/>
                      <a:pt x="39" y="30"/>
                      <a:pt x="38" y="31"/>
                    </a:cubicBezTo>
                    <a:cubicBezTo>
                      <a:pt x="40" y="28"/>
                      <a:pt x="38" y="33"/>
                      <a:pt x="40" y="30"/>
                    </a:cubicBezTo>
                    <a:cubicBezTo>
                      <a:pt x="40" y="31"/>
                      <a:pt x="40" y="31"/>
                      <a:pt x="40" y="31"/>
                    </a:cubicBezTo>
                    <a:cubicBezTo>
                      <a:pt x="41" y="31"/>
                      <a:pt x="41" y="33"/>
                      <a:pt x="43" y="32"/>
                    </a:cubicBezTo>
                    <a:cubicBezTo>
                      <a:pt x="44" y="31"/>
                      <a:pt x="43" y="35"/>
                      <a:pt x="44" y="34"/>
                    </a:cubicBezTo>
                    <a:cubicBezTo>
                      <a:pt x="45" y="32"/>
                      <a:pt x="45" y="32"/>
                      <a:pt x="45" y="32"/>
                    </a:cubicBezTo>
                    <a:cubicBezTo>
                      <a:pt x="45" y="32"/>
                      <a:pt x="45" y="33"/>
                      <a:pt x="45" y="34"/>
                    </a:cubicBezTo>
                    <a:cubicBezTo>
                      <a:pt x="46" y="33"/>
                      <a:pt x="45" y="34"/>
                      <a:pt x="46" y="35"/>
                    </a:cubicBezTo>
                    <a:cubicBezTo>
                      <a:pt x="46" y="34"/>
                      <a:pt x="46" y="34"/>
                      <a:pt x="47" y="33"/>
                    </a:cubicBezTo>
                    <a:cubicBezTo>
                      <a:pt x="46" y="36"/>
                      <a:pt x="48" y="33"/>
                      <a:pt x="48" y="35"/>
                    </a:cubicBezTo>
                    <a:cubicBezTo>
                      <a:pt x="49" y="32"/>
                      <a:pt x="49" y="33"/>
                      <a:pt x="49" y="33"/>
                    </a:cubicBezTo>
                    <a:cubicBezTo>
                      <a:pt x="49" y="33"/>
                      <a:pt x="49" y="34"/>
                      <a:pt x="48" y="34"/>
                    </a:cubicBezTo>
                    <a:cubicBezTo>
                      <a:pt x="49" y="34"/>
                      <a:pt x="49" y="34"/>
                      <a:pt x="49" y="35"/>
                    </a:cubicBezTo>
                    <a:cubicBezTo>
                      <a:pt x="50" y="35"/>
                      <a:pt x="51" y="33"/>
                      <a:pt x="50" y="34"/>
                    </a:cubicBezTo>
                    <a:cubicBezTo>
                      <a:pt x="49" y="36"/>
                      <a:pt x="51" y="34"/>
                      <a:pt x="51" y="35"/>
                    </a:cubicBezTo>
                    <a:cubicBezTo>
                      <a:pt x="52" y="33"/>
                      <a:pt x="53" y="32"/>
                      <a:pt x="53" y="33"/>
                    </a:cubicBezTo>
                    <a:cubicBezTo>
                      <a:pt x="51" y="35"/>
                      <a:pt x="51" y="35"/>
                      <a:pt x="51" y="35"/>
                    </a:cubicBezTo>
                    <a:cubicBezTo>
                      <a:pt x="53" y="34"/>
                      <a:pt x="52" y="37"/>
                      <a:pt x="55" y="35"/>
                    </a:cubicBezTo>
                    <a:cubicBezTo>
                      <a:pt x="54" y="36"/>
                      <a:pt x="54" y="36"/>
                      <a:pt x="54" y="36"/>
                    </a:cubicBezTo>
                    <a:cubicBezTo>
                      <a:pt x="56" y="35"/>
                      <a:pt x="55" y="38"/>
                      <a:pt x="58" y="35"/>
                    </a:cubicBezTo>
                    <a:cubicBezTo>
                      <a:pt x="57" y="36"/>
                      <a:pt x="57" y="37"/>
                      <a:pt x="57" y="37"/>
                    </a:cubicBezTo>
                    <a:cubicBezTo>
                      <a:pt x="58" y="36"/>
                      <a:pt x="58" y="36"/>
                      <a:pt x="60" y="35"/>
                    </a:cubicBezTo>
                    <a:cubicBezTo>
                      <a:pt x="60" y="35"/>
                      <a:pt x="59" y="36"/>
                      <a:pt x="59" y="36"/>
                    </a:cubicBezTo>
                    <a:cubicBezTo>
                      <a:pt x="59" y="37"/>
                      <a:pt x="58" y="39"/>
                      <a:pt x="60" y="37"/>
                    </a:cubicBezTo>
                    <a:cubicBezTo>
                      <a:pt x="59" y="38"/>
                      <a:pt x="59" y="38"/>
                      <a:pt x="59" y="38"/>
                    </a:cubicBezTo>
                    <a:cubicBezTo>
                      <a:pt x="60" y="37"/>
                      <a:pt x="62" y="36"/>
                      <a:pt x="61" y="38"/>
                    </a:cubicBezTo>
                    <a:cubicBezTo>
                      <a:pt x="62" y="37"/>
                      <a:pt x="62" y="36"/>
                      <a:pt x="63" y="35"/>
                    </a:cubicBezTo>
                    <a:cubicBezTo>
                      <a:pt x="64" y="35"/>
                      <a:pt x="62" y="37"/>
                      <a:pt x="63" y="36"/>
                    </a:cubicBezTo>
                    <a:cubicBezTo>
                      <a:pt x="62" y="37"/>
                      <a:pt x="62" y="37"/>
                      <a:pt x="62" y="37"/>
                    </a:cubicBezTo>
                    <a:cubicBezTo>
                      <a:pt x="62" y="38"/>
                      <a:pt x="63" y="38"/>
                      <a:pt x="64" y="38"/>
                    </a:cubicBezTo>
                    <a:cubicBezTo>
                      <a:pt x="63" y="40"/>
                      <a:pt x="65" y="38"/>
                      <a:pt x="65" y="39"/>
                    </a:cubicBezTo>
                    <a:cubicBezTo>
                      <a:pt x="66" y="38"/>
                      <a:pt x="65" y="40"/>
                      <a:pt x="67" y="38"/>
                    </a:cubicBezTo>
                    <a:cubicBezTo>
                      <a:pt x="66" y="39"/>
                      <a:pt x="66" y="39"/>
                      <a:pt x="66" y="39"/>
                    </a:cubicBezTo>
                    <a:cubicBezTo>
                      <a:pt x="66" y="39"/>
                      <a:pt x="67" y="40"/>
                      <a:pt x="67" y="40"/>
                    </a:cubicBezTo>
                    <a:cubicBezTo>
                      <a:pt x="67" y="41"/>
                      <a:pt x="68" y="39"/>
                      <a:pt x="69" y="39"/>
                    </a:cubicBezTo>
                    <a:cubicBezTo>
                      <a:pt x="68" y="40"/>
                      <a:pt x="68" y="40"/>
                      <a:pt x="68" y="40"/>
                    </a:cubicBezTo>
                    <a:cubicBezTo>
                      <a:pt x="68" y="39"/>
                      <a:pt x="70" y="38"/>
                      <a:pt x="71" y="37"/>
                    </a:cubicBezTo>
                    <a:cubicBezTo>
                      <a:pt x="71" y="38"/>
                      <a:pt x="71" y="37"/>
                      <a:pt x="71" y="38"/>
                    </a:cubicBezTo>
                    <a:cubicBezTo>
                      <a:pt x="70" y="38"/>
                      <a:pt x="69" y="39"/>
                      <a:pt x="68" y="41"/>
                    </a:cubicBezTo>
                    <a:cubicBezTo>
                      <a:pt x="67" y="41"/>
                      <a:pt x="70" y="39"/>
                      <a:pt x="69" y="40"/>
                    </a:cubicBezTo>
                    <a:cubicBezTo>
                      <a:pt x="69" y="41"/>
                      <a:pt x="69" y="41"/>
                      <a:pt x="70" y="39"/>
                    </a:cubicBezTo>
                    <a:cubicBezTo>
                      <a:pt x="69" y="41"/>
                      <a:pt x="69" y="41"/>
                      <a:pt x="69" y="41"/>
                    </a:cubicBezTo>
                    <a:cubicBezTo>
                      <a:pt x="69" y="41"/>
                      <a:pt x="69" y="41"/>
                      <a:pt x="70" y="40"/>
                    </a:cubicBezTo>
                    <a:cubicBezTo>
                      <a:pt x="70" y="41"/>
                      <a:pt x="70" y="40"/>
                      <a:pt x="70" y="40"/>
                    </a:cubicBezTo>
                    <a:cubicBezTo>
                      <a:pt x="71" y="39"/>
                      <a:pt x="71" y="39"/>
                      <a:pt x="73" y="38"/>
                    </a:cubicBezTo>
                    <a:cubicBezTo>
                      <a:pt x="72" y="38"/>
                      <a:pt x="72" y="38"/>
                      <a:pt x="72" y="38"/>
                    </a:cubicBezTo>
                    <a:cubicBezTo>
                      <a:pt x="73" y="37"/>
                      <a:pt x="74" y="37"/>
                      <a:pt x="73" y="38"/>
                    </a:cubicBezTo>
                    <a:cubicBezTo>
                      <a:pt x="72" y="39"/>
                      <a:pt x="71" y="40"/>
                      <a:pt x="70" y="40"/>
                    </a:cubicBezTo>
                    <a:cubicBezTo>
                      <a:pt x="74" y="38"/>
                      <a:pt x="74" y="38"/>
                      <a:pt x="74" y="38"/>
                    </a:cubicBezTo>
                    <a:cubicBezTo>
                      <a:pt x="73" y="39"/>
                      <a:pt x="73" y="38"/>
                      <a:pt x="74" y="37"/>
                    </a:cubicBezTo>
                    <a:cubicBezTo>
                      <a:pt x="73" y="38"/>
                      <a:pt x="73" y="38"/>
                      <a:pt x="73" y="38"/>
                    </a:cubicBezTo>
                    <a:cubicBezTo>
                      <a:pt x="74" y="36"/>
                      <a:pt x="74" y="36"/>
                      <a:pt x="74" y="36"/>
                    </a:cubicBezTo>
                    <a:cubicBezTo>
                      <a:pt x="74" y="37"/>
                      <a:pt x="75" y="35"/>
                      <a:pt x="73" y="36"/>
                    </a:cubicBezTo>
                    <a:cubicBezTo>
                      <a:pt x="72" y="37"/>
                      <a:pt x="72" y="37"/>
                      <a:pt x="72" y="37"/>
                    </a:cubicBezTo>
                    <a:cubicBezTo>
                      <a:pt x="72" y="37"/>
                      <a:pt x="71" y="39"/>
                      <a:pt x="72" y="37"/>
                    </a:cubicBezTo>
                    <a:cubicBezTo>
                      <a:pt x="73" y="36"/>
                      <a:pt x="73" y="36"/>
                      <a:pt x="73" y="36"/>
                    </a:cubicBezTo>
                    <a:cubicBezTo>
                      <a:pt x="73" y="36"/>
                      <a:pt x="73" y="36"/>
                      <a:pt x="73" y="36"/>
                    </a:cubicBezTo>
                    <a:cubicBezTo>
                      <a:pt x="75" y="34"/>
                      <a:pt x="75" y="34"/>
                      <a:pt x="75" y="34"/>
                    </a:cubicBezTo>
                    <a:cubicBezTo>
                      <a:pt x="72" y="37"/>
                      <a:pt x="73" y="35"/>
                      <a:pt x="73" y="35"/>
                    </a:cubicBezTo>
                    <a:cubicBezTo>
                      <a:pt x="73" y="35"/>
                      <a:pt x="73" y="35"/>
                      <a:pt x="73" y="35"/>
                    </a:cubicBezTo>
                    <a:cubicBezTo>
                      <a:pt x="74" y="34"/>
                      <a:pt x="72" y="36"/>
                      <a:pt x="72" y="36"/>
                    </a:cubicBezTo>
                    <a:cubicBezTo>
                      <a:pt x="72" y="35"/>
                      <a:pt x="74" y="33"/>
                      <a:pt x="75" y="33"/>
                    </a:cubicBezTo>
                    <a:cubicBezTo>
                      <a:pt x="74" y="32"/>
                      <a:pt x="72" y="33"/>
                      <a:pt x="73" y="32"/>
                    </a:cubicBezTo>
                    <a:cubicBezTo>
                      <a:pt x="73" y="32"/>
                      <a:pt x="72" y="32"/>
                      <a:pt x="71" y="33"/>
                    </a:cubicBezTo>
                    <a:cubicBezTo>
                      <a:pt x="71" y="33"/>
                      <a:pt x="73" y="31"/>
                      <a:pt x="72" y="32"/>
                    </a:cubicBezTo>
                    <a:cubicBezTo>
                      <a:pt x="73" y="30"/>
                      <a:pt x="74" y="29"/>
                      <a:pt x="75" y="28"/>
                    </a:cubicBezTo>
                    <a:cubicBezTo>
                      <a:pt x="75" y="28"/>
                      <a:pt x="76" y="27"/>
                      <a:pt x="75" y="27"/>
                    </a:cubicBezTo>
                    <a:cubicBezTo>
                      <a:pt x="76" y="27"/>
                      <a:pt x="76" y="26"/>
                      <a:pt x="76" y="26"/>
                    </a:cubicBezTo>
                    <a:cubicBezTo>
                      <a:pt x="75" y="27"/>
                      <a:pt x="74" y="28"/>
                      <a:pt x="74" y="29"/>
                    </a:cubicBezTo>
                    <a:cubicBezTo>
                      <a:pt x="73" y="31"/>
                      <a:pt x="74" y="29"/>
                      <a:pt x="72" y="31"/>
                    </a:cubicBezTo>
                    <a:cubicBezTo>
                      <a:pt x="72" y="30"/>
                      <a:pt x="72" y="30"/>
                      <a:pt x="71" y="30"/>
                    </a:cubicBezTo>
                    <a:cubicBezTo>
                      <a:pt x="71" y="30"/>
                      <a:pt x="72" y="29"/>
                      <a:pt x="73" y="28"/>
                    </a:cubicBezTo>
                    <a:cubicBezTo>
                      <a:pt x="72" y="29"/>
                      <a:pt x="71" y="30"/>
                      <a:pt x="71" y="29"/>
                    </a:cubicBezTo>
                    <a:cubicBezTo>
                      <a:pt x="70" y="31"/>
                      <a:pt x="70" y="31"/>
                      <a:pt x="69" y="32"/>
                    </a:cubicBezTo>
                    <a:cubicBezTo>
                      <a:pt x="68" y="32"/>
                      <a:pt x="68" y="33"/>
                      <a:pt x="68" y="33"/>
                    </a:cubicBezTo>
                    <a:cubicBezTo>
                      <a:pt x="69" y="31"/>
                      <a:pt x="71" y="29"/>
                      <a:pt x="71" y="29"/>
                    </a:cubicBezTo>
                    <a:cubicBezTo>
                      <a:pt x="72" y="27"/>
                      <a:pt x="71" y="29"/>
                      <a:pt x="72" y="27"/>
                    </a:cubicBezTo>
                    <a:cubicBezTo>
                      <a:pt x="74" y="25"/>
                      <a:pt x="75" y="26"/>
                      <a:pt x="74" y="27"/>
                    </a:cubicBezTo>
                    <a:cubicBezTo>
                      <a:pt x="76" y="25"/>
                      <a:pt x="74" y="26"/>
                      <a:pt x="75" y="25"/>
                    </a:cubicBezTo>
                    <a:cubicBezTo>
                      <a:pt x="75" y="25"/>
                      <a:pt x="74" y="25"/>
                      <a:pt x="73" y="26"/>
                    </a:cubicBezTo>
                    <a:cubicBezTo>
                      <a:pt x="73" y="26"/>
                      <a:pt x="73" y="27"/>
                      <a:pt x="72" y="27"/>
                    </a:cubicBezTo>
                    <a:cubicBezTo>
                      <a:pt x="70" y="29"/>
                      <a:pt x="73" y="26"/>
                      <a:pt x="73" y="25"/>
                    </a:cubicBezTo>
                    <a:cubicBezTo>
                      <a:pt x="73" y="25"/>
                      <a:pt x="73" y="25"/>
                      <a:pt x="73" y="25"/>
                    </a:cubicBezTo>
                    <a:cubicBezTo>
                      <a:pt x="74" y="24"/>
                      <a:pt x="72" y="26"/>
                      <a:pt x="72" y="25"/>
                    </a:cubicBezTo>
                    <a:cubicBezTo>
                      <a:pt x="74" y="23"/>
                      <a:pt x="73" y="25"/>
                      <a:pt x="74" y="24"/>
                    </a:cubicBezTo>
                    <a:cubicBezTo>
                      <a:pt x="76" y="22"/>
                      <a:pt x="76" y="22"/>
                      <a:pt x="76" y="22"/>
                    </a:cubicBezTo>
                    <a:cubicBezTo>
                      <a:pt x="75" y="21"/>
                      <a:pt x="74" y="24"/>
                      <a:pt x="74" y="23"/>
                    </a:cubicBezTo>
                    <a:cubicBezTo>
                      <a:pt x="75" y="22"/>
                      <a:pt x="75" y="22"/>
                      <a:pt x="75" y="22"/>
                    </a:cubicBezTo>
                    <a:cubicBezTo>
                      <a:pt x="74" y="22"/>
                      <a:pt x="74" y="22"/>
                      <a:pt x="74" y="22"/>
                    </a:cubicBezTo>
                    <a:cubicBezTo>
                      <a:pt x="73" y="23"/>
                      <a:pt x="72" y="25"/>
                      <a:pt x="73" y="25"/>
                    </a:cubicBezTo>
                    <a:cubicBezTo>
                      <a:pt x="70" y="27"/>
                      <a:pt x="72" y="25"/>
                      <a:pt x="71" y="25"/>
                    </a:cubicBezTo>
                    <a:cubicBezTo>
                      <a:pt x="70" y="27"/>
                      <a:pt x="72" y="25"/>
                      <a:pt x="71" y="27"/>
                    </a:cubicBezTo>
                    <a:cubicBezTo>
                      <a:pt x="70" y="28"/>
                      <a:pt x="69" y="28"/>
                      <a:pt x="69" y="28"/>
                    </a:cubicBezTo>
                    <a:cubicBezTo>
                      <a:pt x="69" y="28"/>
                      <a:pt x="70" y="26"/>
                      <a:pt x="71" y="25"/>
                    </a:cubicBezTo>
                    <a:cubicBezTo>
                      <a:pt x="71" y="25"/>
                      <a:pt x="71" y="25"/>
                      <a:pt x="71" y="26"/>
                    </a:cubicBezTo>
                    <a:cubicBezTo>
                      <a:pt x="72" y="25"/>
                      <a:pt x="73" y="23"/>
                      <a:pt x="74" y="22"/>
                    </a:cubicBezTo>
                    <a:cubicBezTo>
                      <a:pt x="74" y="21"/>
                      <a:pt x="72" y="24"/>
                      <a:pt x="72" y="23"/>
                    </a:cubicBezTo>
                    <a:cubicBezTo>
                      <a:pt x="73" y="23"/>
                      <a:pt x="71" y="24"/>
                      <a:pt x="71" y="25"/>
                    </a:cubicBezTo>
                    <a:cubicBezTo>
                      <a:pt x="68" y="29"/>
                      <a:pt x="73" y="22"/>
                      <a:pt x="72" y="22"/>
                    </a:cubicBezTo>
                    <a:cubicBezTo>
                      <a:pt x="70" y="25"/>
                      <a:pt x="69" y="25"/>
                      <a:pt x="67" y="28"/>
                    </a:cubicBezTo>
                    <a:cubicBezTo>
                      <a:pt x="67" y="29"/>
                      <a:pt x="66" y="29"/>
                      <a:pt x="66" y="29"/>
                    </a:cubicBezTo>
                    <a:cubicBezTo>
                      <a:pt x="68" y="27"/>
                      <a:pt x="67" y="27"/>
                      <a:pt x="69" y="26"/>
                    </a:cubicBezTo>
                    <a:cubicBezTo>
                      <a:pt x="68" y="26"/>
                      <a:pt x="68" y="26"/>
                      <a:pt x="68" y="26"/>
                    </a:cubicBezTo>
                    <a:cubicBezTo>
                      <a:pt x="70" y="24"/>
                      <a:pt x="70" y="24"/>
                      <a:pt x="70" y="24"/>
                    </a:cubicBezTo>
                    <a:cubicBezTo>
                      <a:pt x="71" y="23"/>
                      <a:pt x="71" y="21"/>
                      <a:pt x="72" y="21"/>
                    </a:cubicBezTo>
                    <a:cubicBezTo>
                      <a:pt x="71" y="21"/>
                      <a:pt x="71" y="22"/>
                      <a:pt x="70" y="22"/>
                    </a:cubicBezTo>
                    <a:cubicBezTo>
                      <a:pt x="71" y="22"/>
                      <a:pt x="71" y="21"/>
                      <a:pt x="71" y="21"/>
                    </a:cubicBezTo>
                    <a:cubicBezTo>
                      <a:pt x="71" y="22"/>
                      <a:pt x="69" y="23"/>
                      <a:pt x="69" y="23"/>
                    </a:cubicBezTo>
                    <a:cubicBezTo>
                      <a:pt x="69" y="23"/>
                      <a:pt x="70" y="22"/>
                      <a:pt x="70" y="21"/>
                    </a:cubicBezTo>
                    <a:cubicBezTo>
                      <a:pt x="71" y="20"/>
                      <a:pt x="71" y="20"/>
                      <a:pt x="71" y="20"/>
                    </a:cubicBezTo>
                    <a:cubicBezTo>
                      <a:pt x="70" y="21"/>
                      <a:pt x="72" y="19"/>
                      <a:pt x="71" y="20"/>
                    </a:cubicBezTo>
                    <a:cubicBezTo>
                      <a:pt x="69" y="23"/>
                      <a:pt x="69" y="23"/>
                      <a:pt x="69" y="23"/>
                    </a:cubicBezTo>
                    <a:cubicBezTo>
                      <a:pt x="68" y="23"/>
                      <a:pt x="69" y="22"/>
                      <a:pt x="69" y="22"/>
                    </a:cubicBezTo>
                    <a:cubicBezTo>
                      <a:pt x="70" y="21"/>
                      <a:pt x="70" y="21"/>
                      <a:pt x="70" y="21"/>
                    </a:cubicBezTo>
                    <a:cubicBezTo>
                      <a:pt x="69" y="22"/>
                      <a:pt x="71" y="19"/>
                      <a:pt x="71" y="19"/>
                    </a:cubicBezTo>
                    <a:cubicBezTo>
                      <a:pt x="70" y="21"/>
                      <a:pt x="70" y="21"/>
                      <a:pt x="70" y="21"/>
                    </a:cubicBezTo>
                    <a:cubicBezTo>
                      <a:pt x="71" y="19"/>
                      <a:pt x="71" y="19"/>
                      <a:pt x="71" y="19"/>
                    </a:cubicBezTo>
                    <a:cubicBezTo>
                      <a:pt x="70" y="20"/>
                      <a:pt x="70" y="20"/>
                      <a:pt x="70" y="20"/>
                    </a:cubicBezTo>
                    <a:cubicBezTo>
                      <a:pt x="70" y="19"/>
                      <a:pt x="70" y="19"/>
                      <a:pt x="70" y="19"/>
                    </a:cubicBezTo>
                    <a:cubicBezTo>
                      <a:pt x="70" y="20"/>
                      <a:pt x="68" y="22"/>
                      <a:pt x="69" y="20"/>
                    </a:cubicBezTo>
                    <a:cubicBezTo>
                      <a:pt x="68" y="22"/>
                      <a:pt x="69" y="20"/>
                      <a:pt x="69" y="21"/>
                    </a:cubicBezTo>
                    <a:cubicBezTo>
                      <a:pt x="68" y="23"/>
                      <a:pt x="68" y="22"/>
                      <a:pt x="67" y="22"/>
                    </a:cubicBezTo>
                    <a:cubicBezTo>
                      <a:pt x="69" y="20"/>
                      <a:pt x="67" y="22"/>
                      <a:pt x="67" y="22"/>
                    </a:cubicBezTo>
                    <a:cubicBezTo>
                      <a:pt x="68" y="20"/>
                      <a:pt x="68" y="20"/>
                      <a:pt x="68" y="20"/>
                    </a:cubicBezTo>
                    <a:cubicBezTo>
                      <a:pt x="67" y="22"/>
                      <a:pt x="67" y="22"/>
                      <a:pt x="67" y="22"/>
                    </a:cubicBezTo>
                    <a:cubicBezTo>
                      <a:pt x="69" y="19"/>
                      <a:pt x="66" y="22"/>
                      <a:pt x="67" y="21"/>
                    </a:cubicBezTo>
                    <a:cubicBezTo>
                      <a:pt x="67" y="20"/>
                      <a:pt x="68" y="19"/>
                      <a:pt x="68" y="18"/>
                    </a:cubicBezTo>
                    <a:cubicBezTo>
                      <a:pt x="67" y="21"/>
                      <a:pt x="66" y="21"/>
                      <a:pt x="65" y="23"/>
                    </a:cubicBezTo>
                    <a:cubicBezTo>
                      <a:pt x="66" y="22"/>
                      <a:pt x="67" y="20"/>
                      <a:pt x="68" y="18"/>
                    </a:cubicBezTo>
                    <a:cubicBezTo>
                      <a:pt x="67" y="20"/>
                      <a:pt x="69" y="17"/>
                      <a:pt x="67" y="19"/>
                    </a:cubicBezTo>
                    <a:cubicBezTo>
                      <a:pt x="67" y="20"/>
                      <a:pt x="66" y="20"/>
                      <a:pt x="65" y="21"/>
                    </a:cubicBezTo>
                    <a:cubicBezTo>
                      <a:pt x="65" y="21"/>
                      <a:pt x="66" y="20"/>
                      <a:pt x="66" y="19"/>
                    </a:cubicBezTo>
                    <a:cubicBezTo>
                      <a:pt x="66" y="20"/>
                      <a:pt x="65" y="21"/>
                      <a:pt x="65" y="22"/>
                    </a:cubicBezTo>
                    <a:cubicBezTo>
                      <a:pt x="65" y="21"/>
                      <a:pt x="63" y="23"/>
                      <a:pt x="64" y="22"/>
                    </a:cubicBezTo>
                    <a:cubicBezTo>
                      <a:pt x="65" y="21"/>
                      <a:pt x="65" y="22"/>
                      <a:pt x="65" y="20"/>
                    </a:cubicBezTo>
                    <a:cubicBezTo>
                      <a:pt x="65" y="20"/>
                      <a:pt x="63" y="24"/>
                      <a:pt x="62" y="24"/>
                    </a:cubicBezTo>
                    <a:cubicBezTo>
                      <a:pt x="62" y="25"/>
                      <a:pt x="60" y="27"/>
                      <a:pt x="60" y="28"/>
                    </a:cubicBezTo>
                    <a:cubicBezTo>
                      <a:pt x="60" y="27"/>
                      <a:pt x="60" y="27"/>
                      <a:pt x="61" y="25"/>
                    </a:cubicBezTo>
                    <a:cubicBezTo>
                      <a:pt x="61" y="26"/>
                      <a:pt x="61" y="26"/>
                      <a:pt x="61" y="26"/>
                    </a:cubicBezTo>
                    <a:cubicBezTo>
                      <a:pt x="62" y="23"/>
                      <a:pt x="64" y="22"/>
                      <a:pt x="65" y="20"/>
                    </a:cubicBezTo>
                    <a:cubicBezTo>
                      <a:pt x="64" y="20"/>
                      <a:pt x="64" y="20"/>
                      <a:pt x="64" y="20"/>
                    </a:cubicBezTo>
                    <a:cubicBezTo>
                      <a:pt x="66" y="18"/>
                      <a:pt x="66" y="18"/>
                      <a:pt x="66" y="18"/>
                    </a:cubicBezTo>
                    <a:cubicBezTo>
                      <a:pt x="65" y="19"/>
                      <a:pt x="65" y="18"/>
                      <a:pt x="65" y="18"/>
                    </a:cubicBezTo>
                    <a:cubicBezTo>
                      <a:pt x="64" y="20"/>
                      <a:pt x="65" y="18"/>
                      <a:pt x="65" y="19"/>
                    </a:cubicBezTo>
                    <a:cubicBezTo>
                      <a:pt x="64" y="19"/>
                      <a:pt x="63" y="22"/>
                      <a:pt x="63" y="21"/>
                    </a:cubicBezTo>
                    <a:cubicBezTo>
                      <a:pt x="65" y="18"/>
                      <a:pt x="65" y="18"/>
                      <a:pt x="65" y="18"/>
                    </a:cubicBezTo>
                    <a:cubicBezTo>
                      <a:pt x="65" y="17"/>
                      <a:pt x="64" y="20"/>
                      <a:pt x="64" y="19"/>
                    </a:cubicBezTo>
                    <a:cubicBezTo>
                      <a:pt x="65" y="18"/>
                      <a:pt x="65" y="18"/>
                      <a:pt x="65" y="18"/>
                    </a:cubicBezTo>
                    <a:cubicBezTo>
                      <a:pt x="64" y="17"/>
                      <a:pt x="63" y="17"/>
                      <a:pt x="60" y="20"/>
                    </a:cubicBezTo>
                    <a:cubicBezTo>
                      <a:pt x="61" y="19"/>
                      <a:pt x="61" y="18"/>
                      <a:pt x="61" y="17"/>
                    </a:cubicBezTo>
                    <a:cubicBezTo>
                      <a:pt x="61" y="18"/>
                      <a:pt x="60" y="19"/>
                      <a:pt x="60" y="19"/>
                    </a:cubicBezTo>
                    <a:cubicBezTo>
                      <a:pt x="61" y="17"/>
                      <a:pt x="61" y="17"/>
                      <a:pt x="61" y="17"/>
                    </a:cubicBezTo>
                    <a:cubicBezTo>
                      <a:pt x="61" y="16"/>
                      <a:pt x="60" y="17"/>
                      <a:pt x="59" y="18"/>
                    </a:cubicBezTo>
                    <a:cubicBezTo>
                      <a:pt x="60" y="17"/>
                      <a:pt x="60" y="17"/>
                      <a:pt x="60" y="17"/>
                    </a:cubicBezTo>
                    <a:cubicBezTo>
                      <a:pt x="61" y="16"/>
                      <a:pt x="59" y="18"/>
                      <a:pt x="59" y="18"/>
                    </a:cubicBezTo>
                    <a:cubicBezTo>
                      <a:pt x="60" y="17"/>
                      <a:pt x="60" y="17"/>
                      <a:pt x="60" y="17"/>
                    </a:cubicBezTo>
                    <a:cubicBezTo>
                      <a:pt x="59" y="18"/>
                      <a:pt x="59" y="18"/>
                      <a:pt x="59" y="18"/>
                    </a:cubicBezTo>
                    <a:cubicBezTo>
                      <a:pt x="58" y="19"/>
                      <a:pt x="58" y="18"/>
                      <a:pt x="60" y="16"/>
                    </a:cubicBezTo>
                    <a:cubicBezTo>
                      <a:pt x="59" y="18"/>
                      <a:pt x="59" y="18"/>
                      <a:pt x="59" y="18"/>
                    </a:cubicBezTo>
                    <a:cubicBezTo>
                      <a:pt x="59" y="16"/>
                      <a:pt x="59" y="16"/>
                      <a:pt x="58" y="17"/>
                    </a:cubicBezTo>
                    <a:cubicBezTo>
                      <a:pt x="58" y="17"/>
                      <a:pt x="58" y="18"/>
                      <a:pt x="57" y="19"/>
                    </a:cubicBezTo>
                    <a:cubicBezTo>
                      <a:pt x="56" y="21"/>
                      <a:pt x="57" y="19"/>
                      <a:pt x="56" y="20"/>
                    </a:cubicBezTo>
                    <a:cubicBezTo>
                      <a:pt x="57" y="18"/>
                      <a:pt x="57" y="18"/>
                      <a:pt x="57" y="18"/>
                    </a:cubicBezTo>
                    <a:cubicBezTo>
                      <a:pt x="59" y="15"/>
                      <a:pt x="57" y="17"/>
                      <a:pt x="56" y="16"/>
                    </a:cubicBezTo>
                    <a:cubicBezTo>
                      <a:pt x="56" y="17"/>
                      <a:pt x="56" y="17"/>
                      <a:pt x="56" y="17"/>
                    </a:cubicBezTo>
                    <a:cubicBezTo>
                      <a:pt x="57" y="15"/>
                      <a:pt x="55" y="17"/>
                      <a:pt x="55" y="15"/>
                    </a:cubicBezTo>
                    <a:cubicBezTo>
                      <a:pt x="55" y="16"/>
                      <a:pt x="53" y="19"/>
                      <a:pt x="53" y="19"/>
                    </a:cubicBezTo>
                    <a:cubicBezTo>
                      <a:pt x="52" y="20"/>
                      <a:pt x="54" y="16"/>
                      <a:pt x="55" y="15"/>
                    </a:cubicBezTo>
                    <a:cubicBezTo>
                      <a:pt x="54" y="16"/>
                      <a:pt x="54" y="16"/>
                      <a:pt x="54" y="16"/>
                    </a:cubicBezTo>
                    <a:cubicBezTo>
                      <a:pt x="54" y="16"/>
                      <a:pt x="54" y="16"/>
                      <a:pt x="54" y="16"/>
                    </a:cubicBezTo>
                    <a:cubicBezTo>
                      <a:pt x="53" y="16"/>
                      <a:pt x="53" y="17"/>
                      <a:pt x="53" y="16"/>
                    </a:cubicBezTo>
                    <a:cubicBezTo>
                      <a:pt x="53" y="16"/>
                      <a:pt x="53" y="16"/>
                      <a:pt x="53" y="16"/>
                    </a:cubicBezTo>
                    <a:cubicBezTo>
                      <a:pt x="53" y="16"/>
                      <a:pt x="54" y="14"/>
                      <a:pt x="53" y="15"/>
                    </a:cubicBezTo>
                    <a:cubicBezTo>
                      <a:pt x="52" y="16"/>
                      <a:pt x="53" y="15"/>
                      <a:pt x="52" y="16"/>
                    </a:cubicBezTo>
                    <a:cubicBezTo>
                      <a:pt x="52" y="16"/>
                      <a:pt x="52" y="16"/>
                      <a:pt x="52" y="16"/>
                    </a:cubicBezTo>
                    <a:cubicBezTo>
                      <a:pt x="51" y="17"/>
                      <a:pt x="51" y="17"/>
                      <a:pt x="51" y="17"/>
                    </a:cubicBezTo>
                    <a:cubicBezTo>
                      <a:pt x="52" y="16"/>
                      <a:pt x="52" y="16"/>
                      <a:pt x="52" y="16"/>
                    </a:cubicBezTo>
                    <a:cubicBezTo>
                      <a:pt x="53" y="15"/>
                      <a:pt x="53" y="15"/>
                      <a:pt x="53" y="15"/>
                    </a:cubicBezTo>
                    <a:cubicBezTo>
                      <a:pt x="53" y="14"/>
                      <a:pt x="52" y="16"/>
                      <a:pt x="51" y="17"/>
                    </a:cubicBezTo>
                    <a:cubicBezTo>
                      <a:pt x="51" y="18"/>
                      <a:pt x="51" y="16"/>
                      <a:pt x="51" y="16"/>
                    </a:cubicBezTo>
                    <a:cubicBezTo>
                      <a:pt x="52" y="15"/>
                      <a:pt x="51" y="16"/>
                      <a:pt x="52" y="16"/>
                    </a:cubicBezTo>
                    <a:cubicBezTo>
                      <a:pt x="52" y="15"/>
                      <a:pt x="52" y="15"/>
                      <a:pt x="52" y="14"/>
                    </a:cubicBezTo>
                    <a:cubicBezTo>
                      <a:pt x="52" y="14"/>
                      <a:pt x="51" y="16"/>
                      <a:pt x="51" y="16"/>
                    </a:cubicBezTo>
                    <a:cubicBezTo>
                      <a:pt x="51" y="15"/>
                      <a:pt x="51" y="16"/>
                      <a:pt x="52" y="14"/>
                    </a:cubicBezTo>
                    <a:cubicBezTo>
                      <a:pt x="51" y="15"/>
                      <a:pt x="51" y="15"/>
                      <a:pt x="51" y="15"/>
                    </a:cubicBezTo>
                    <a:cubicBezTo>
                      <a:pt x="51" y="16"/>
                      <a:pt x="51" y="16"/>
                      <a:pt x="50" y="17"/>
                    </a:cubicBezTo>
                    <a:cubicBezTo>
                      <a:pt x="50" y="17"/>
                      <a:pt x="49" y="18"/>
                      <a:pt x="50" y="17"/>
                    </a:cubicBezTo>
                    <a:cubicBezTo>
                      <a:pt x="50" y="17"/>
                      <a:pt x="50" y="17"/>
                      <a:pt x="50" y="17"/>
                    </a:cubicBezTo>
                    <a:cubicBezTo>
                      <a:pt x="50" y="17"/>
                      <a:pt x="50" y="16"/>
                      <a:pt x="49" y="18"/>
                    </a:cubicBezTo>
                    <a:cubicBezTo>
                      <a:pt x="50" y="16"/>
                      <a:pt x="50" y="16"/>
                      <a:pt x="50" y="16"/>
                    </a:cubicBezTo>
                    <a:cubicBezTo>
                      <a:pt x="49" y="17"/>
                      <a:pt x="49" y="17"/>
                      <a:pt x="49" y="17"/>
                    </a:cubicBezTo>
                    <a:cubicBezTo>
                      <a:pt x="50" y="15"/>
                      <a:pt x="51" y="14"/>
                      <a:pt x="51" y="13"/>
                    </a:cubicBezTo>
                    <a:cubicBezTo>
                      <a:pt x="50" y="15"/>
                      <a:pt x="50" y="15"/>
                      <a:pt x="50" y="15"/>
                    </a:cubicBezTo>
                    <a:cubicBezTo>
                      <a:pt x="49" y="15"/>
                      <a:pt x="50" y="14"/>
                      <a:pt x="50" y="14"/>
                    </a:cubicBezTo>
                    <a:cubicBezTo>
                      <a:pt x="50" y="12"/>
                      <a:pt x="47" y="18"/>
                      <a:pt x="48" y="16"/>
                    </a:cubicBezTo>
                    <a:cubicBezTo>
                      <a:pt x="49" y="14"/>
                      <a:pt x="49" y="14"/>
                      <a:pt x="49" y="13"/>
                    </a:cubicBezTo>
                    <a:cubicBezTo>
                      <a:pt x="49" y="14"/>
                      <a:pt x="48" y="14"/>
                      <a:pt x="48" y="14"/>
                    </a:cubicBezTo>
                    <a:cubicBezTo>
                      <a:pt x="48" y="15"/>
                      <a:pt x="49" y="13"/>
                      <a:pt x="49" y="14"/>
                    </a:cubicBezTo>
                    <a:cubicBezTo>
                      <a:pt x="48" y="16"/>
                      <a:pt x="48" y="15"/>
                      <a:pt x="48" y="15"/>
                    </a:cubicBezTo>
                    <a:cubicBezTo>
                      <a:pt x="50" y="11"/>
                      <a:pt x="47" y="14"/>
                      <a:pt x="48" y="12"/>
                    </a:cubicBezTo>
                    <a:cubicBezTo>
                      <a:pt x="47" y="14"/>
                      <a:pt x="47" y="12"/>
                      <a:pt x="47" y="13"/>
                    </a:cubicBezTo>
                    <a:cubicBezTo>
                      <a:pt x="48" y="11"/>
                      <a:pt x="46" y="13"/>
                      <a:pt x="47" y="12"/>
                    </a:cubicBezTo>
                    <a:cubicBezTo>
                      <a:pt x="46" y="14"/>
                      <a:pt x="46" y="14"/>
                      <a:pt x="46" y="14"/>
                    </a:cubicBezTo>
                    <a:cubicBezTo>
                      <a:pt x="46" y="13"/>
                      <a:pt x="44" y="18"/>
                      <a:pt x="45" y="15"/>
                    </a:cubicBezTo>
                    <a:cubicBezTo>
                      <a:pt x="45" y="14"/>
                      <a:pt x="46" y="13"/>
                      <a:pt x="46" y="13"/>
                    </a:cubicBezTo>
                    <a:cubicBezTo>
                      <a:pt x="47" y="10"/>
                      <a:pt x="44" y="14"/>
                      <a:pt x="46" y="12"/>
                    </a:cubicBezTo>
                    <a:cubicBezTo>
                      <a:pt x="45" y="12"/>
                      <a:pt x="44" y="14"/>
                      <a:pt x="44" y="15"/>
                    </a:cubicBezTo>
                    <a:cubicBezTo>
                      <a:pt x="44" y="14"/>
                      <a:pt x="44" y="12"/>
                      <a:pt x="45" y="12"/>
                    </a:cubicBezTo>
                    <a:cubicBezTo>
                      <a:pt x="44" y="12"/>
                      <a:pt x="44" y="13"/>
                      <a:pt x="44" y="12"/>
                    </a:cubicBezTo>
                    <a:cubicBezTo>
                      <a:pt x="44" y="11"/>
                      <a:pt x="45" y="11"/>
                      <a:pt x="45" y="11"/>
                    </a:cubicBezTo>
                    <a:cubicBezTo>
                      <a:pt x="45" y="10"/>
                      <a:pt x="44" y="11"/>
                      <a:pt x="44" y="12"/>
                    </a:cubicBezTo>
                    <a:cubicBezTo>
                      <a:pt x="44" y="10"/>
                      <a:pt x="43" y="11"/>
                      <a:pt x="44" y="10"/>
                    </a:cubicBezTo>
                    <a:cubicBezTo>
                      <a:pt x="42" y="12"/>
                      <a:pt x="44" y="9"/>
                      <a:pt x="42" y="12"/>
                    </a:cubicBezTo>
                    <a:cubicBezTo>
                      <a:pt x="43" y="11"/>
                      <a:pt x="43" y="11"/>
                      <a:pt x="43" y="11"/>
                    </a:cubicBezTo>
                    <a:cubicBezTo>
                      <a:pt x="42" y="12"/>
                      <a:pt x="41" y="13"/>
                      <a:pt x="41" y="13"/>
                    </a:cubicBezTo>
                    <a:cubicBezTo>
                      <a:pt x="42" y="12"/>
                      <a:pt x="42" y="12"/>
                      <a:pt x="42" y="12"/>
                    </a:cubicBezTo>
                    <a:cubicBezTo>
                      <a:pt x="43" y="9"/>
                      <a:pt x="42" y="11"/>
                      <a:pt x="42" y="10"/>
                    </a:cubicBezTo>
                    <a:cubicBezTo>
                      <a:pt x="42" y="11"/>
                      <a:pt x="42" y="10"/>
                      <a:pt x="42" y="11"/>
                    </a:cubicBezTo>
                    <a:cubicBezTo>
                      <a:pt x="41" y="12"/>
                      <a:pt x="41" y="12"/>
                      <a:pt x="41" y="12"/>
                    </a:cubicBezTo>
                    <a:cubicBezTo>
                      <a:pt x="40" y="13"/>
                      <a:pt x="40" y="13"/>
                      <a:pt x="40" y="13"/>
                    </a:cubicBezTo>
                    <a:cubicBezTo>
                      <a:pt x="40" y="13"/>
                      <a:pt x="41" y="11"/>
                      <a:pt x="41" y="11"/>
                    </a:cubicBezTo>
                    <a:cubicBezTo>
                      <a:pt x="41" y="10"/>
                      <a:pt x="41" y="10"/>
                      <a:pt x="41" y="11"/>
                    </a:cubicBezTo>
                    <a:cubicBezTo>
                      <a:pt x="41" y="11"/>
                      <a:pt x="41" y="11"/>
                      <a:pt x="41" y="11"/>
                    </a:cubicBezTo>
                    <a:cubicBezTo>
                      <a:pt x="41" y="11"/>
                      <a:pt x="41" y="11"/>
                      <a:pt x="41" y="11"/>
                    </a:cubicBezTo>
                    <a:cubicBezTo>
                      <a:pt x="41" y="11"/>
                      <a:pt x="40" y="11"/>
                      <a:pt x="40" y="11"/>
                    </a:cubicBezTo>
                    <a:cubicBezTo>
                      <a:pt x="40" y="11"/>
                      <a:pt x="40" y="11"/>
                      <a:pt x="40" y="11"/>
                    </a:cubicBezTo>
                    <a:cubicBezTo>
                      <a:pt x="41" y="11"/>
                      <a:pt x="41" y="11"/>
                      <a:pt x="41" y="11"/>
                    </a:cubicBezTo>
                    <a:cubicBezTo>
                      <a:pt x="41" y="10"/>
                      <a:pt x="41" y="10"/>
                      <a:pt x="41" y="10"/>
                    </a:cubicBezTo>
                    <a:cubicBezTo>
                      <a:pt x="41" y="10"/>
                      <a:pt x="41" y="10"/>
                      <a:pt x="41" y="10"/>
                    </a:cubicBezTo>
                    <a:cubicBezTo>
                      <a:pt x="41" y="10"/>
                      <a:pt x="41" y="10"/>
                      <a:pt x="41" y="10"/>
                    </a:cubicBezTo>
                    <a:cubicBezTo>
                      <a:pt x="41" y="8"/>
                      <a:pt x="41" y="8"/>
                      <a:pt x="41" y="8"/>
                    </a:cubicBezTo>
                    <a:cubicBezTo>
                      <a:pt x="41" y="8"/>
                      <a:pt x="40" y="10"/>
                      <a:pt x="40" y="11"/>
                    </a:cubicBezTo>
                    <a:cubicBezTo>
                      <a:pt x="40" y="9"/>
                      <a:pt x="39" y="10"/>
                      <a:pt x="38" y="11"/>
                    </a:cubicBezTo>
                    <a:cubicBezTo>
                      <a:pt x="38" y="11"/>
                      <a:pt x="39" y="10"/>
                      <a:pt x="39" y="10"/>
                    </a:cubicBezTo>
                    <a:cubicBezTo>
                      <a:pt x="38" y="10"/>
                      <a:pt x="38" y="12"/>
                      <a:pt x="38" y="11"/>
                    </a:cubicBezTo>
                    <a:cubicBezTo>
                      <a:pt x="38" y="11"/>
                      <a:pt x="38" y="10"/>
                      <a:pt x="38" y="9"/>
                    </a:cubicBezTo>
                    <a:cubicBezTo>
                      <a:pt x="38" y="9"/>
                      <a:pt x="38" y="11"/>
                      <a:pt x="38" y="11"/>
                    </a:cubicBezTo>
                    <a:cubicBezTo>
                      <a:pt x="38" y="8"/>
                      <a:pt x="36" y="12"/>
                      <a:pt x="37" y="10"/>
                    </a:cubicBezTo>
                    <a:cubicBezTo>
                      <a:pt x="36" y="10"/>
                      <a:pt x="37" y="9"/>
                      <a:pt x="37" y="9"/>
                    </a:cubicBezTo>
                    <a:cubicBezTo>
                      <a:pt x="37" y="9"/>
                      <a:pt x="36" y="10"/>
                      <a:pt x="35" y="11"/>
                    </a:cubicBezTo>
                    <a:cubicBezTo>
                      <a:pt x="36" y="10"/>
                      <a:pt x="36" y="10"/>
                      <a:pt x="36" y="10"/>
                    </a:cubicBezTo>
                    <a:cubicBezTo>
                      <a:pt x="36" y="10"/>
                      <a:pt x="35" y="10"/>
                      <a:pt x="35" y="11"/>
                    </a:cubicBezTo>
                    <a:cubicBezTo>
                      <a:pt x="34" y="12"/>
                      <a:pt x="34" y="13"/>
                      <a:pt x="34" y="13"/>
                    </a:cubicBezTo>
                    <a:cubicBezTo>
                      <a:pt x="34" y="13"/>
                      <a:pt x="34" y="13"/>
                      <a:pt x="34" y="13"/>
                    </a:cubicBezTo>
                    <a:cubicBezTo>
                      <a:pt x="33" y="12"/>
                      <a:pt x="33" y="13"/>
                      <a:pt x="33" y="13"/>
                    </a:cubicBezTo>
                    <a:cubicBezTo>
                      <a:pt x="33" y="12"/>
                      <a:pt x="33" y="13"/>
                      <a:pt x="34" y="12"/>
                    </a:cubicBezTo>
                    <a:cubicBezTo>
                      <a:pt x="35" y="10"/>
                      <a:pt x="34" y="10"/>
                      <a:pt x="34" y="10"/>
                    </a:cubicBezTo>
                    <a:cubicBezTo>
                      <a:pt x="33" y="11"/>
                      <a:pt x="33" y="11"/>
                      <a:pt x="33" y="11"/>
                    </a:cubicBezTo>
                    <a:cubicBezTo>
                      <a:pt x="33" y="12"/>
                      <a:pt x="34" y="10"/>
                      <a:pt x="33" y="10"/>
                    </a:cubicBezTo>
                    <a:cubicBezTo>
                      <a:pt x="31" y="14"/>
                      <a:pt x="31" y="14"/>
                      <a:pt x="31" y="14"/>
                    </a:cubicBezTo>
                    <a:cubicBezTo>
                      <a:pt x="31" y="14"/>
                      <a:pt x="32" y="12"/>
                      <a:pt x="32" y="11"/>
                    </a:cubicBezTo>
                    <a:cubicBezTo>
                      <a:pt x="32" y="12"/>
                      <a:pt x="30" y="14"/>
                      <a:pt x="29" y="15"/>
                    </a:cubicBezTo>
                    <a:cubicBezTo>
                      <a:pt x="30" y="15"/>
                      <a:pt x="29" y="16"/>
                      <a:pt x="29" y="16"/>
                    </a:cubicBezTo>
                    <a:cubicBezTo>
                      <a:pt x="29" y="15"/>
                      <a:pt x="29" y="16"/>
                      <a:pt x="29" y="15"/>
                    </a:cubicBezTo>
                    <a:cubicBezTo>
                      <a:pt x="30" y="14"/>
                      <a:pt x="30" y="14"/>
                      <a:pt x="30" y="14"/>
                    </a:cubicBezTo>
                    <a:cubicBezTo>
                      <a:pt x="30" y="13"/>
                      <a:pt x="31" y="11"/>
                      <a:pt x="31" y="10"/>
                    </a:cubicBezTo>
                    <a:cubicBezTo>
                      <a:pt x="31" y="11"/>
                      <a:pt x="31" y="10"/>
                      <a:pt x="30" y="10"/>
                    </a:cubicBezTo>
                    <a:cubicBezTo>
                      <a:pt x="29" y="12"/>
                      <a:pt x="29" y="11"/>
                      <a:pt x="28" y="13"/>
                    </a:cubicBezTo>
                    <a:cubicBezTo>
                      <a:pt x="28" y="13"/>
                      <a:pt x="29" y="11"/>
                      <a:pt x="29" y="11"/>
                    </a:cubicBezTo>
                    <a:cubicBezTo>
                      <a:pt x="28" y="11"/>
                      <a:pt x="28" y="10"/>
                      <a:pt x="28" y="11"/>
                    </a:cubicBezTo>
                    <a:cubicBezTo>
                      <a:pt x="28" y="10"/>
                      <a:pt x="28" y="10"/>
                      <a:pt x="28" y="10"/>
                    </a:cubicBezTo>
                    <a:cubicBezTo>
                      <a:pt x="28" y="11"/>
                      <a:pt x="27" y="10"/>
                      <a:pt x="26" y="12"/>
                    </a:cubicBezTo>
                    <a:cubicBezTo>
                      <a:pt x="27" y="11"/>
                      <a:pt x="27" y="11"/>
                      <a:pt x="27" y="11"/>
                    </a:cubicBezTo>
                    <a:cubicBezTo>
                      <a:pt x="27" y="10"/>
                      <a:pt x="25" y="14"/>
                      <a:pt x="26" y="12"/>
                    </a:cubicBezTo>
                    <a:cubicBezTo>
                      <a:pt x="26" y="11"/>
                      <a:pt x="26" y="11"/>
                      <a:pt x="26" y="11"/>
                    </a:cubicBezTo>
                    <a:cubicBezTo>
                      <a:pt x="26" y="12"/>
                      <a:pt x="26" y="10"/>
                      <a:pt x="25" y="11"/>
                    </a:cubicBezTo>
                    <a:cubicBezTo>
                      <a:pt x="26" y="10"/>
                      <a:pt x="26" y="10"/>
                      <a:pt x="26" y="10"/>
                    </a:cubicBezTo>
                    <a:cubicBezTo>
                      <a:pt x="26" y="11"/>
                      <a:pt x="25" y="10"/>
                      <a:pt x="24" y="12"/>
                    </a:cubicBezTo>
                    <a:cubicBezTo>
                      <a:pt x="25" y="10"/>
                      <a:pt x="25" y="10"/>
                      <a:pt x="25" y="10"/>
                    </a:cubicBezTo>
                    <a:cubicBezTo>
                      <a:pt x="26" y="9"/>
                      <a:pt x="24" y="12"/>
                      <a:pt x="24" y="11"/>
                    </a:cubicBezTo>
                    <a:cubicBezTo>
                      <a:pt x="24" y="11"/>
                      <a:pt x="25" y="10"/>
                      <a:pt x="25" y="10"/>
                    </a:cubicBezTo>
                    <a:cubicBezTo>
                      <a:pt x="24" y="11"/>
                      <a:pt x="24" y="11"/>
                      <a:pt x="24" y="11"/>
                    </a:cubicBezTo>
                    <a:cubicBezTo>
                      <a:pt x="24" y="9"/>
                      <a:pt x="24" y="9"/>
                      <a:pt x="24" y="9"/>
                    </a:cubicBezTo>
                    <a:cubicBezTo>
                      <a:pt x="23" y="8"/>
                      <a:pt x="22" y="8"/>
                      <a:pt x="20" y="9"/>
                    </a:cubicBezTo>
                    <a:cubicBezTo>
                      <a:pt x="21" y="7"/>
                      <a:pt x="21" y="8"/>
                      <a:pt x="22" y="6"/>
                    </a:cubicBezTo>
                    <a:cubicBezTo>
                      <a:pt x="21" y="8"/>
                      <a:pt x="21" y="7"/>
                      <a:pt x="21" y="7"/>
                    </a:cubicBezTo>
                    <a:cubicBezTo>
                      <a:pt x="21" y="7"/>
                      <a:pt x="21" y="7"/>
                      <a:pt x="21" y="7"/>
                    </a:cubicBezTo>
                    <a:cubicBezTo>
                      <a:pt x="20" y="7"/>
                      <a:pt x="21" y="6"/>
                      <a:pt x="20" y="6"/>
                    </a:cubicBezTo>
                    <a:cubicBezTo>
                      <a:pt x="20" y="7"/>
                      <a:pt x="20" y="7"/>
                      <a:pt x="20" y="7"/>
                    </a:cubicBezTo>
                    <a:cubicBezTo>
                      <a:pt x="19" y="8"/>
                      <a:pt x="21" y="4"/>
                      <a:pt x="20" y="7"/>
                    </a:cubicBezTo>
                    <a:cubicBezTo>
                      <a:pt x="20" y="5"/>
                      <a:pt x="20" y="5"/>
                      <a:pt x="20" y="5"/>
                    </a:cubicBezTo>
                    <a:cubicBezTo>
                      <a:pt x="19" y="7"/>
                      <a:pt x="20" y="4"/>
                      <a:pt x="19" y="6"/>
                    </a:cubicBezTo>
                    <a:cubicBezTo>
                      <a:pt x="19" y="6"/>
                      <a:pt x="19" y="6"/>
                      <a:pt x="19" y="6"/>
                    </a:cubicBezTo>
                    <a:cubicBezTo>
                      <a:pt x="20" y="5"/>
                      <a:pt x="18" y="8"/>
                      <a:pt x="18" y="6"/>
                    </a:cubicBezTo>
                    <a:cubicBezTo>
                      <a:pt x="18" y="6"/>
                      <a:pt x="18" y="7"/>
                      <a:pt x="17" y="8"/>
                    </a:cubicBezTo>
                    <a:cubicBezTo>
                      <a:pt x="18" y="6"/>
                      <a:pt x="18" y="6"/>
                      <a:pt x="18" y="6"/>
                    </a:cubicBezTo>
                    <a:cubicBezTo>
                      <a:pt x="17" y="7"/>
                      <a:pt x="16" y="6"/>
                      <a:pt x="14" y="8"/>
                    </a:cubicBezTo>
                    <a:cubicBezTo>
                      <a:pt x="14" y="7"/>
                      <a:pt x="14" y="7"/>
                      <a:pt x="14" y="7"/>
                    </a:cubicBezTo>
                    <a:cubicBezTo>
                      <a:pt x="13" y="8"/>
                      <a:pt x="15" y="4"/>
                      <a:pt x="12" y="8"/>
                    </a:cubicBezTo>
                    <a:cubicBezTo>
                      <a:pt x="11" y="9"/>
                      <a:pt x="11" y="9"/>
                      <a:pt x="11" y="9"/>
                    </a:cubicBezTo>
                    <a:cubicBezTo>
                      <a:pt x="12" y="7"/>
                      <a:pt x="12" y="7"/>
                      <a:pt x="12" y="7"/>
                    </a:cubicBezTo>
                    <a:cubicBezTo>
                      <a:pt x="12" y="8"/>
                      <a:pt x="12" y="7"/>
                      <a:pt x="11" y="8"/>
                    </a:cubicBezTo>
                    <a:cubicBezTo>
                      <a:pt x="12" y="7"/>
                      <a:pt x="12" y="7"/>
                      <a:pt x="12" y="7"/>
                    </a:cubicBezTo>
                    <a:cubicBezTo>
                      <a:pt x="12" y="7"/>
                      <a:pt x="10" y="9"/>
                      <a:pt x="10" y="8"/>
                    </a:cubicBezTo>
                    <a:cubicBezTo>
                      <a:pt x="11" y="8"/>
                      <a:pt x="11" y="8"/>
                      <a:pt x="11" y="8"/>
                    </a:cubicBezTo>
                    <a:cubicBezTo>
                      <a:pt x="11" y="4"/>
                      <a:pt x="11" y="1"/>
                      <a:pt x="8" y="5"/>
                    </a:cubicBezTo>
                    <a:cubicBezTo>
                      <a:pt x="7" y="5"/>
                      <a:pt x="9" y="2"/>
                      <a:pt x="9" y="3"/>
                    </a:cubicBezTo>
                    <a:cubicBezTo>
                      <a:pt x="6" y="5"/>
                      <a:pt x="8" y="0"/>
                      <a:pt x="4" y="4"/>
                    </a:cubicBezTo>
                    <a:cubicBezTo>
                      <a:pt x="3" y="5"/>
                      <a:pt x="0" y="10"/>
                      <a:pt x="0" y="10"/>
                    </a:cubicBezTo>
                    <a:cubicBezTo>
                      <a:pt x="3" y="9"/>
                      <a:pt x="3" y="12"/>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1"/>
              <p:cNvSpPr/>
              <p:nvPr/>
            </p:nvSpPr>
            <p:spPr bwMode="auto">
              <a:xfrm>
                <a:off x="5817" y="2022"/>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0"/>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2"/>
              <p:cNvSpPr/>
              <p:nvPr/>
            </p:nvSpPr>
            <p:spPr bwMode="auto">
              <a:xfrm>
                <a:off x="5817" y="2015"/>
                <a:ext cx="2" cy="5"/>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0"/>
                      <a:pt x="0" y="1"/>
                      <a:pt x="1"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3"/>
              <p:cNvSpPr/>
              <p:nvPr/>
            </p:nvSpPr>
            <p:spPr bwMode="auto">
              <a:xfrm>
                <a:off x="5810" y="2008"/>
                <a:ext cx="2" cy="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214"/>
              <p:cNvSpPr/>
              <p:nvPr/>
            </p:nvSpPr>
            <p:spPr bwMode="auto">
              <a:xfrm>
                <a:off x="5810" y="2051"/>
                <a:ext cx="4" cy="7"/>
              </a:xfrm>
              <a:custGeom>
                <a:avLst/>
                <a:gdLst>
                  <a:gd name="T0" fmla="*/ 0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0" y="3"/>
                    </a:moveTo>
                    <a:cubicBezTo>
                      <a:pt x="2" y="0"/>
                      <a:pt x="2" y="0"/>
                      <a:pt x="2" y="0"/>
                    </a:cubicBezTo>
                    <a:cubicBezTo>
                      <a:pt x="1"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5"/>
              <p:cNvSpPr/>
              <p:nvPr/>
            </p:nvSpPr>
            <p:spPr bwMode="auto">
              <a:xfrm>
                <a:off x="5819" y="2025"/>
                <a:ext cx="3" cy="5"/>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0"/>
                      <a:pt x="0" y="1"/>
                      <a:pt x="0" y="1"/>
                    </a:cubicBezTo>
                    <a:cubicBezTo>
                      <a:pt x="0" y="1"/>
                      <a:pt x="0" y="2"/>
                      <a:pt x="0" y="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6"/>
              <p:cNvSpPr/>
              <p:nvPr/>
            </p:nvSpPr>
            <p:spPr bwMode="auto">
              <a:xfrm>
                <a:off x="5810" y="2053"/>
                <a:ext cx="4" cy="5"/>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2" y="0"/>
                      <a:pt x="1" y="2"/>
                      <a:pt x="1" y="2"/>
                    </a:cubicBezTo>
                    <a:cubicBezTo>
                      <a:pt x="0" y="2"/>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7"/>
              <p:cNvSpPr/>
              <p:nvPr/>
            </p:nvSpPr>
            <p:spPr bwMode="auto">
              <a:xfrm>
                <a:off x="7237" y="20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8"/>
              <p:cNvSpPr/>
              <p:nvPr/>
            </p:nvSpPr>
            <p:spPr bwMode="auto">
              <a:xfrm>
                <a:off x="5758" y="2039"/>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219"/>
              <p:cNvSpPr/>
              <p:nvPr/>
            </p:nvSpPr>
            <p:spPr bwMode="auto">
              <a:xfrm>
                <a:off x="5731" y="1977"/>
                <a:ext cx="3" cy="3"/>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220"/>
              <p:cNvSpPr/>
              <p:nvPr/>
            </p:nvSpPr>
            <p:spPr bwMode="auto">
              <a:xfrm>
                <a:off x="5822" y="2025"/>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1"/>
              <p:cNvSpPr/>
              <p:nvPr/>
            </p:nvSpPr>
            <p:spPr bwMode="auto">
              <a:xfrm>
                <a:off x="5731" y="2027"/>
                <a:ext cx="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2"/>
              <p:cNvSpPr/>
              <p:nvPr/>
            </p:nvSpPr>
            <p:spPr bwMode="auto">
              <a:xfrm>
                <a:off x="7278" y="2008"/>
                <a:ext cx="0" cy="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3"/>
              <p:cNvSpPr/>
              <p:nvPr/>
            </p:nvSpPr>
            <p:spPr bwMode="auto">
              <a:xfrm>
                <a:off x="5741" y="198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224"/>
              <p:cNvSpPr/>
              <p:nvPr/>
            </p:nvSpPr>
            <p:spPr bwMode="auto">
              <a:xfrm>
                <a:off x="5822" y="2013"/>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5"/>
              <p:cNvSpPr/>
              <p:nvPr/>
            </p:nvSpPr>
            <p:spPr bwMode="auto">
              <a:xfrm>
                <a:off x="6348" y="3295"/>
                <a:ext cx="7" cy="10"/>
              </a:xfrm>
              <a:custGeom>
                <a:avLst/>
                <a:gdLst>
                  <a:gd name="T0" fmla="*/ 3 w 3"/>
                  <a:gd name="T1" fmla="*/ 0 h 4"/>
                  <a:gd name="T2" fmla="*/ 1 w 3"/>
                  <a:gd name="T3" fmla="*/ 1 h 4"/>
                  <a:gd name="T4" fmla="*/ 1 w 3"/>
                  <a:gd name="T5" fmla="*/ 3 h 4"/>
                  <a:gd name="T6" fmla="*/ 0 w 3"/>
                  <a:gd name="T7" fmla="*/ 4 h 4"/>
                  <a:gd name="T8" fmla="*/ 2 w 3"/>
                  <a:gd name="T9" fmla="*/ 1 h 4"/>
                  <a:gd name="T10" fmla="*/ 3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3" y="0"/>
                    </a:moveTo>
                    <a:cubicBezTo>
                      <a:pt x="2" y="1"/>
                      <a:pt x="2" y="1"/>
                      <a:pt x="1" y="1"/>
                    </a:cubicBezTo>
                    <a:cubicBezTo>
                      <a:pt x="1" y="2"/>
                      <a:pt x="0" y="3"/>
                      <a:pt x="1" y="3"/>
                    </a:cubicBezTo>
                    <a:cubicBezTo>
                      <a:pt x="1" y="3"/>
                      <a:pt x="0" y="4"/>
                      <a:pt x="0" y="4"/>
                    </a:cubicBezTo>
                    <a:cubicBezTo>
                      <a:pt x="1" y="4"/>
                      <a:pt x="2" y="2"/>
                      <a:pt x="2" y="1"/>
                    </a:cubicBezTo>
                    <a:cubicBezTo>
                      <a:pt x="3" y="1"/>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226"/>
              <p:cNvSpPr/>
              <p:nvPr/>
            </p:nvSpPr>
            <p:spPr bwMode="auto">
              <a:xfrm>
                <a:off x="6623" y="33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7"/>
              <p:cNvSpPr/>
              <p:nvPr/>
            </p:nvSpPr>
            <p:spPr bwMode="auto">
              <a:xfrm>
                <a:off x="6348" y="329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Rectangle 228"/>
              <p:cNvSpPr>
                <a:spLocks noChangeArrowheads="1"/>
              </p:cNvSpPr>
              <p:nvPr/>
            </p:nvSpPr>
            <p:spPr bwMode="auto">
              <a:xfrm>
                <a:off x="6355" y="3305"/>
                <a:ext cx="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Freeform 229"/>
              <p:cNvSpPr/>
              <p:nvPr/>
            </p:nvSpPr>
            <p:spPr bwMode="auto">
              <a:xfrm>
                <a:off x="6350" y="3170"/>
                <a:ext cx="3" cy="11"/>
              </a:xfrm>
              <a:custGeom>
                <a:avLst/>
                <a:gdLst>
                  <a:gd name="T0" fmla="*/ 0 w 1"/>
                  <a:gd name="T1" fmla="*/ 2 h 5"/>
                  <a:gd name="T2" fmla="*/ 1 w 1"/>
                  <a:gd name="T3" fmla="*/ 3 h 5"/>
                  <a:gd name="T4" fmla="*/ 0 w 1"/>
                  <a:gd name="T5" fmla="*/ 5 h 5"/>
                  <a:gd name="T6" fmla="*/ 1 w 1"/>
                  <a:gd name="T7" fmla="*/ 1 h 5"/>
                  <a:gd name="T8" fmla="*/ 1 w 1"/>
                  <a:gd name="T9" fmla="*/ 0 h 5"/>
                  <a:gd name="T10" fmla="*/ 0 w 1"/>
                  <a:gd name="T11" fmla="*/ 2 h 5"/>
                </a:gdLst>
                <a:ahLst/>
                <a:cxnLst>
                  <a:cxn ang="0">
                    <a:pos x="T0" y="T1"/>
                  </a:cxn>
                  <a:cxn ang="0">
                    <a:pos x="T2" y="T3"/>
                  </a:cxn>
                  <a:cxn ang="0">
                    <a:pos x="T4" y="T5"/>
                  </a:cxn>
                  <a:cxn ang="0">
                    <a:pos x="T6" y="T7"/>
                  </a:cxn>
                  <a:cxn ang="0">
                    <a:pos x="T8" y="T9"/>
                  </a:cxn>
                  <a:cxn ang="0">
                    <a:pos x="T10" y="T11"/>
                  </a:cxn>
                </a:cxnLst>
                <a:rect l="0" t="0" r="r" b="b"/>
                <a:pathLst>
                  <a:path w="1" h="5">
                    <a:moveTo>
                      <a:pt x="0" y="2"/>
                    </a:moveTo>
                    <a:cubicBezTo>
                      <a:pt x="0" y="2"/>
                      <a:pt x="0" y="4"/>
                      <a:pt x="1" y="3"/>
                    </a:cubicBezTo>
                    <a:cubicBezTo>
                      <a:pt x="1" y="3"/>
                      <a:pt x="0" y="4"/>
                      <a:pt x="0" y="5"/>
                    </a:cubicBezTo>
                    <a:cubicBezTo>
                      <a:pt x="1" y="4"/>
                      <a:pt x="1" y="1"/>
                      <a:pt x="1" y="1"/>
                    </a:cubicBezTo>
                    <a:cubicBezTo>
                      <a:pt x="1" y="0"/>
                      <a:pt x="1" y="0"/>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0"/>
              <p:cNvSpPr/>
              <p:nvPr/>
            </p:nvSpPr>
            <p:spPr bwMode="auto">
              <a:xfrm>
                <a:off x="6350" y="3293"/>
                <a:ext cx="3" cy="2"/>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1"/>
              <p:cNvSpPr/>
              <p:nvPr/>
            </p:nvSpPr>
            <p:spPr bwMode="auto">
              <a:xfrm>
                <a:off x="6348" y="3167"/>
                <a:ext cx="2" cy="5"/>
              </a:xfrm>
              <a:custGeom>
                <a:avLst/>
                <a:gdLst>
                  <a:gd name="T0" fmla="*/ 1 w 1"/>
                  <a:gd name="T1" fmla="*/ 1 h 2"/>
                  <a:gd name="T2" fmla="*/ 0 w 1"/>
                  <a:gd name="T3" fmla="*/ 2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2"/>
                      <a:pt x="0" y="2"/>
                    </a:cubicBezTo>
                    <a:cubicBezTo>
                      <a:pt x="0" y="2"/>
                      <a:pt x="1" y="1"/>
                      <a:pt x="1" y="1"/>
                    </a:cubicBezTo>
                    <a:cubicBezTo>
                      <a:pt x="1"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2"/>
              <p:cNvSpPr/>
              <p:nvPr/>
            </p:nvSpPr>
            <p:spPr bwMode="auto">
              <a:xfrm>
                <a:off x="6381" y="3331"/>
                <a:ext cx="5" cy="5"/>
              </a:xfrm>
              <a:custGeom>
                <a:avLst/>
                <a:gdLst>
                  <a:gd name="T0" fmla="*/ 1 w 2"/>
                  <a:gd name="T1" fmla="*/ 0 h 2"/>
                  <a:gd name="T2" fmla="*/ 2 w 2"/>
                  <a:gd name="T3" fmla="*/ 1 h 2"/>
                  <a:gd name="T4" fmla="*/ 1 w 2"/>
                  <a:gd name="T5" fmla="*/ 0 h 2"/>
                </a:gdLst>
                <a:ahLst/>
                <a:cxnLst>
                  <a:cxn ang="0">
                    <a:pos x="T0" y="T1"/>
                  </a:cxn>
                  <a:cxn ang="0">
                    <a:pos x="T2" y="T3"/>
                  </a:cxn>
                  <a:cxn ang="0">
                    <a:pos x="T4" y="T5"/>
                  </a:cxn>
                </a:cxnLst>
                <a:rect l="0" t="0" r="r" b="b"/>
                <a:pathLst>
                  <a:path w="2" h="2">
                    <a:moveTo>
                      <a:pt x="1" y="0"/>
                    </a:moveTo>
                    <a:cubicBezTo>
                      <a:pt x="0" y="2"/>
                      <a:pt x="2" y="0"/>
                      <a:pt x="2"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233"/>
              <p:cNvSpPr/>
              <p:nvPr/>
            </p:nvSpPr>
            <p:spPr bwMode="auto">
              <a:xfrm>
                <a:off x="6519" y="3381"/>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234"/>
              <p:cNvSpPr/>
              <p:nvPr/>
            </p:nvSpPr>
            <p:spPr bwMode="auto">
              <a:xfrm>
                <a:off x="6192" y="19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235"/>
              <p:cNvSpPr/>
              <p:nvPr/>
            </p:nvSpPr>
            <p:spPr bwMode="auto">
              <a:xfrm>
                <a:off x="6348" y="3174"/>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236"/>
              <p:cNvSpPr/>
              <p:nvPr/>
            </p:nvSpPr>
            <p:spPr bwMode="auto">
              <a:xfrm>
                <a:off x="6192" y="19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237"/>
              <p:cNvSpPr/>
              <p:nvPr/>
            </p:nvSpPr>
            <p:spPr bwMode="auto">
              <a:xfrm>
                <a:off x="6362" y="3319"/>
                <a:ext cx="3"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Oval 238"/>
              <p:cNvSpPr>
                <a:spLocks noChangeArrowheads="1"/>
              </p:cNvSpPr>
              <p:nvPr/>
            </p:nvSpPr>
            <p:spPr bwMode="auto">
              <a:xfrm>
                <a:off x="6192" y="197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239"/>
              <p:cNvSpPr/>
              <p:nvPr/>
            </p:nvSpPr>
            <p:spPr bwMode="auto">
              <a:xfrm>
                <a:off x="6550" y="3165"/>
                <a:ext cx="0" cy="2"/>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240"/>
              <p:cNvSpPr/>
              <p:nvPr/>
            </p:nvSpPr>
            <p:spPr bwMode="auto">
              <a:xfrm>
                <a:off x="6609" y="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241"/>
              <p:cNvSpPr/>
              <p:nvPr/>
            </p:nvSpPr>
            <p:spPr bwMode="auto">
              <a:xfrm>
                <a:off x="6585" y="31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242"/>
              <p:cNvSpPr/>
              <p:nvPr/>
            </p:nvSpPr>
            <p:spPr bwMode="auto">
              <a:xfrm>
                <a:off x="6329" y="3020"/>
                <a:ext cx="446" cy="178"/>
              </a:xfrm>
              <a:custGeom>
                <a:avLst/>
                <a:gdLst>
                  <a:gd name="T0" fmla="*/ 11 w 188"/>
                  <a:gd name="T1" fmla="*/ 59 h 75"/>
                  <a:gd name="T2" fmla="*/ 17 w 188"/>
                  <a:gd name="T3" fmla="*/ 64 h 75"/>
                  <a:gd name="T4" fmla="*/ 14 w 188"/>
                  <a:gd name="T5" fmla="*/ 70 h 75"/>
                  <a:gd name="T6" fmla="*/ 17 w 188"/>
                  <a:gd name="T7" fmla="*/ 71 h 75"/>
                  <a:gd name="T8" fmla="*/ 21 w 188"/>
                  <a:gd name="T9" fmla="*/ 69 h 75"/>
                  <a:gd name="T10" fmla="*/ 22 w 188"/>
                  <a:gd name="T11" fmla="*/ 71 h 75"/>
                  <a:gd name="T12" fmla="*/ 27 w 188"/>
                  <a:gd name="T13" fmla="*/ 67 h 75"/>
                  <a:gd name="T14" fmla="*/ 30 w 188"/>
                  <a:gd name="T15" fmla="*/ 72 h 75"/>
                  <a:gd name="T16" fmla="*/ 31 w 188"/>
                  <a:gd name="T17" fmla="*/ 74 h 75"/>
                  <a:gd name="T18" fmla="*/ 33 w 188"/>
                  <a:gd name="T19" fmla="*/ 72 h 75"/>
                  <a:gd name="T20" fmla="*/ 37 w 188"/>
                  <a:gd name="T21" fmla="*/ 74 h 75"/>
                  <a:gd name="T22" fmla="*/ 40 w 188"/>
                  <a:gd name="T23" fmla="*/ 69 h 75"/>
                  <a:gd name="T24" fmla="*/ 43 w 188"/>
                  <a:gd name="T25" fmla="*/ 64 h 75"/>
                  <a:gd name="T26" fmla="*/ 45 w 188"/>
                  <a:gd name="T27" fmla="*/ 69 h 75"/>
                  <a:gd name="T28" fmla="*/ 54 w 188"/>
                  <a:gd name="T29" fmla="*/ 69 h 75"/>
                  <a:gd name="T30" fmla="*/ 58 w 188"/>
                  <a:gd name="T31" fmla="*/ 69 h 75"/>
                  <a:gd name="T32" fmla="*/ 62 w 188"/>
                  <a:gd name="T33" fmla="*/ 68 h 75"/>
                  <a:gd name="T34" fmla="*/ 73 w 188"/>
                  <a:gd name="T35" fmla="*/ 66 h 75"/>
                  <a:gd name="T36" fmla="*/ 76 w 188"/>
                  <a:gd name="T37" fmla="*/ 65 h 75"/>
                  <a:gd name="T38" fmla="*/ 77 w 188"/>
                  <a:gd name="T39" fmla="*/ 64 h 75"/>
                  <a:gd name="T40" fmla="*/ 80 w 188"/>
                  <a:gd name="T41" fmla="*/ 62 h 75"/>
                  <a:gd name="T42" fmla="*/ 83 w 188"/>
                  <a:gd name="T43" fmla="*/ 63 h 75"/>
                  <a:gd name="T44" fmla="*/ 86 w 188"/>
                  <a:gd name="T45" fmla="*/ 61 h 75"/>
                  <a:gd name="T46" fmla="*/ 94 w 188"/>
                  <a:gd name="T47" fmla="*/ 61 h 75"/>
                  <a:gd name="T48" fmla="*/ 100 w 188"/>
                  <a:gd name="T49" fmla="*/ 59 h 75"/>
                  <a:gd name="T50" fmla="*/ 105 w 188"/>
                  <a:gd name="T51" fmla="*/ 59 h 75"/>
                  <a:gd name="T52" fmla="*/ 108 w 188"/>
                  <a:gd name="T53" fmla="*/ 57 h 75"/>
                  <a:gd name="T54" fmla="*/ 109 w 188"/>
                  <a:gd name="T55" fmla="*/ 57 h 75"/>
                  <a:gd name="T56" fmla="*/ 114 w 188"/>
                  <a:gd name="T57" fmla="*/ 54 h 75"/>
                  <a:gd name="T58" fmla="*/ 120 w 188"/>
                  <a:gd name="T59" fmla="*/ 53 h 75"/>
                  <a:gd name="T60" fmla="*/ 124 w 188"/>
                  <a:gd name="T61" fmla="*/ 50 h 75"/>
                  <a:gd name="T62" fmla="*/ 127 w 188"/>
                  <a:gd name="T63" fmla="*/ 41 h 75"/>
                  <a:gd name="T64" fmla="*/ 133 w 188"/>
                  <a:gd name="T65" fmla="*/ 44 h 75"/>
                  <a:gd name="T66" fmla="*/ 139 w 188"/>
                  <a:gd name="T67" fmla="*/ 41 h 75"/>
                  <a:gd name="T68" fmla="*/ 144 w 188"/>
                  <a:gd name="T69" fmla="*/ 39 h 75"/>
                  <a:gd name="T70" fmla="*/ 156 w 188"/>
                  <a:gd name="T71" fmla="*/ 34 h 75"/>
                  <a:gd name="T72" fmla="*/ 160 w 188"/>
                  <a:gd name="T73" fmla="*/ 33 h 75"/>
                  <a:gd name="T74" fmla="*/ 170 w 188"/>
                  <a:gd name="T75" fmla="*/ 21 h 75"/>
                  <a:gd name="T76" fmla="*/ 173 w 188"/>
                  <a:gd name="T77" fmla="*/ 18 h 75"/>
                  <a:gd name="T78" fmla="*/ 169 w 188"/>
                  <a:gd name="T79" fmla="*/ 9 h 75"/>
                  <a:gd name="T80" fmla="*/ 149 w 188"/>
                  <a:gd name="T81" fmla="*/ 20 h 75"/>
                  <a:gd name="T82" fmla="*/ 110 w 188"/>
                  <a:gd name="T83" fmla="*/ 42 h 75"/>
                  <a:gd name="T84" fmla="*/ 103 w 188"/>
                  <a:gd name="T85" fmla="*/ 39 h 75"/>
                  <a:gd name="T86" fmla="*/ 88 w 188"/>
                  <a:gd name="T87" fmla="*/ 44 h 75"/>
                  <a:gd name="T88" fmla="*/ 69 w 188"/>
                  <a:gd name="T89" fmla="*/ 48 h 75"/>
                  <a:gd name="T90" fmla="*/ 59 w 188"/>
                  <a:gd name="T91" fmla="*/ 49 h 75"/>
                  <a:gd name="T92" fmla="*/ 44 w 188"/>
                  <a:gd name="T93" fmla="*/ 52 h 75"/>
                  <a:gd name="T94" fmla="*/ 29 w 188"/>
                  <a:gd name="T95" fmla="*/ 53 h 75"/>
                  <a:gd name="T96" fmla="*/ 19 w 188"/>
                  <a:gd name="T97" fmla="*/ 53 h 75"/>
                  <a:gd name="T98" fmla="*/ 10 w 188"/>
                  <a:gd name="T99" fmla="*/ 49 h 75"/>
                  <a:gd name="T100" fmla="*/ 7 w 188"/>
                  <a:gd name="T101" fmla="*/ 47 h 75"/>
                  <a:gd name="T102" fmla="*/ 5 w 188"/>
                  <a:gd name="T103" fmla="*/ 47 h 75"/>
                  <a:gd name="T104" fmla="*/ 3 w 188"/>
                  <a:gd name="T105"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75">
                    <a:moveTo>
                      <a:pt x="5" y="55"/>
                    </a:moveTo>
                    <a:cubicBezTo>
                      <a:pt x="5" y="55"/>
                      <a:pt x="5" y="55"/>
                      <a:pt x="5" y="55"/>
                    </a:cubicBezTo>
                    <a:cubicBezTo>
                      <a:pt x="5" y="57"/>
                      <a:pt x="5" y="54"/>
                      <a:pt x="6" y="54"/>
                    </a:cubicBezTo>
                    <a:cubicBezTo>
                      <a:pt x="6" y="55"/>
                      <a:pt x="4" y="57"/>
                      <a:pt x="4" y="58"/>
                    </a:cubicBezTo>
                    <a:cubicBezTo>
                      <a:pt x="5" y="58"/>
                      <a:pt x="7" y="58"/>
                      <a:pt x="7" y="60"/>
                    </a:cubicBezTo>
                    <a:cubicBezTo>
                      <a:pt x="8" y="60"/>
                      <a:pt x="10" y="59"/>
                      <a:pt x="11" y="59"/>
                    </a:cubicBezTo>
                    <a:cubicBezTo>
                      <a:pt x="12" y="59"/>
                      <a:pt x="10" y="61"/>
                      <a:pt x="11" y="60"/>
                    </a:cubicBezTo>
                    <a:cubicBezTo>
                      <a:pt x="11" y="61"/>
                      <a:pt x="10" y="62"/>
                      <a:pt x="10" y="63"/>
                    </a:cubicBezTo>
                    <a:cubicBezTo>
                      <a:pt x="10" y="62"/>
                      <a:pt x="11" y="64"/>
                      <a:pt x="12" y="61"/>
                    </a:cubicBezTo>
                    <a:cubicBezTo>
                      <a:pt x="12" y="62"/>
                      <a:pt x="14" y="63"/>
                      <a:pt x="15" y="63"/>
                    </a:cubicBezTo>
                    <a:cubicBezTo>
                      <a:pt x="14" y="63"/>
                      <a:pt x="14" y="64"/>
                      <a:pt x="14" y="65"/>
                    </a:cubicBezTo>
                    <a:cubicBezTo>
                      <a:pt x="15" y="64"/>
                      <a:pt x="16" y="63"/>
                      <a:pt x="17" y="64"/>
                    </a:cubicBezTo>
                    <a:cubicBezTo>
                      <a:pt x="17" y="62"/>
                      <a:pt x="17" y="62"/>
                      <a:pt x="18" y="60"/>
                    </a:cubicBezTo>
                    <a:cubicBezTo>
                      <a:pt x="18" y="60"/>
                      <a:pt x="18" y="59"/>
                      <a:pt x="18" y="60"/>
                    </a:cubicBezTo>
                    <a:cubicBezTo>
                      <a:pt x="18" y="61"/>
                      <a:pt x="17" y="64"/>
                      <a:pt x="18" y="64"/>
                    </a:cubicBezTo>
                    <a:cubicBezTo>
                      <a:pt x="17" y="67"/>
                      <a:pt x="17" y="64"/>
                      <a:pt x="16" y="67"/>
                    </a:cubicBezTo>
                    <a:cubicBezTo>
                      <a:pt x="15" y="69"/>
                      <a:pt x="14" y="68"/>
                      <a:pt x="14" y="67"/>
                    </a:cubicBezTo>
                    <a:cubicBezTo>
                      <a:pt x="12" y="69"/>
                      <a:pt x="14" y="67"/>
                      <a:pt x="14" y="70"/>
                    </a:cubicBezTo>
                    <a:cubicBezTo>
                      <a:pt x="14" y="70"/>
                      <a:pt x="15" y="68"/>
                      <a:pt x="16" y="68"/>
                    </a:cubicBezTo>
                    <a:cubicBezTo>
                      <a:pt x="17" y="67"/>
                      <a:pt x="16" y="67"/>
                      <a:pt x="17" y="66"/>
                    </a:cubicBezTo>
                    <a:cubicBezTo>
                      <a:pt x="19" y="64"/>
                      <a:pt x="18" y="68"/>
                      <a:pt x="18" y="68"/>
                    </a:cubicBezTo>
                    <a:cubicBezTo>
                      <a:pt x="17" y="69"/>
                      <a:pt x="17" y="69"/>
                      <a:pt x="17" y="69"/>
                    </a:cubicBezTo>
                    <a:cubicBezTo>
                      <a:pt x="18" y="70"/>
                      <a:pt x="18" y="68"/>
                      <a:pt x="19" y="69"/>
                    </a:cubicBezTo>
                    <a:cubicBezTo>
                      <a:pt x="19" y="72"/>
                      <a:pt x="18" y="69"/>
                      <a:pt x="17" y="71"/>
                    </a:cubicBezTo>
                    <a:cubicBezTo>
                      <a:pt x="17" y="73"/>
                      <a:pt x="17" y="73"/>
                      <a:pt x="17" y="73"/>
                    </a:cubicBezTo>
                    <a:cubicBezTo>
                      <a:pt x="18" y="74"/>
                      <a:pt x="18" y="70"/>
                      <a:pt x="19" y="72"/>
                    </a:cubicBezTo>
                    <a:cubicBezTo>
                      <a:pt x="19" y="73"/>
                      <a:pt x="19" y="73"/>
                      <a:pt x="19" y="73"/>
                    </a:cubicBezTo>
                    <a:cubicBezTo>
                      <a:pt x="20" y="72"/>
                      <a:pt x="20" y="72"/>
                      <a:pt x="20" y="72"/>
                    </a:cubicBezTo>
                    <a:cubicBezTo>
                      <a:pt x="20" y="71"/>
                      <a:pt x="20" y="69"/>
                      <a:pt x="19" y="69"/>
                    </a:cubicBezTo>
                    <a:cubicBezTo>
                      <a:pt x="20" y="66"/>
                      <a:pt x="20" y="69"/>
                      <a:pt x="21" y="69"/>
                    </a:cubicBezTo>
                    <a:cubicBezTo>
                      <a:pt x="22" y="67"/>
                      <a:pt x="21" y="69"/>
                      <a:pt x="21" y="67"/>
                    </a:cubicBezTo>
                    <a:cubicBezTo>
                      <a:pt x="21" y="65"/>
                      <a:pt x="22" y="65"/>
                      <a:pt x="22" y="65"/>
                    </a:cubicBezTo>
                    <a:cubicBezTo>
                      <a:pt x="23" y="65"/>
                      <a:pt x="22" y="67"/>
                      <a:pt x="22" y="68"/>
                    </a:cubicBezTo>
                    <a:cubicBezTo>
                      <a:pt x="22" y="69"/>
                      <a:pt x="22" y="69"/>
                      <a:pt x="22" y="68"/>
                    </a:cubicBezTo>
                    <a:cubicBezTo>
                      <a:pt x="21" y="69"/>
                      <a:pt x="22" y="71"/>
                      <a:pt x="21" y="73"/>
                    </a:cubicBezTo>
                    <a:cubicBezTo>
                      <a:pt x="21" y="74"/>
                      <a:pt x="22" y="72"/>
                      <a:pt x="22" y="71"/>
                    </a:cubicBezTo>
                    <a:cubicBezTo>
                      <a:pt x="22" y="71"/>
                      <a:pt x="23" y="69"/>
                      <a:pt x="22" y="69"/>
                    </a:cubicBezTo>
                    <a:cubicBezTo>
                      <a:pt x="25" y="64"/>
                      <a:pt x="23" y="72"/>
                      <a:pt x="24" y="72"/>
                    </a:cubicBezTo>
                    <a:cubicBezTo>
                      <a:pt x="24" y="69"/>
                      <a:pt x="26" y="68"/>
                      <a:pt x="26" y="64"/>
                    </a:cubicBezTo>
                    <a:cubicBezTo>
                      <a:pt x="26" y="64"/>
                      <a:pt x="27" y="63"/>
                      <a:pt x="27" y="63"/>
                    </a:cubicBezTo>
                    <a:cubicBezTo>
                      <a:pt x="26" y="65"/>
                      <a:pt x="27" y="65"/>
                      <a:pt x="26" y="67"/>
                    </a:cubicBezTo>
                    <a:cubicBezTo>
                      <a:pt x="27" y="67"/>
                      <a:pt x="27" y="67"/>
                      <a:pt x="27" y="67"/>
                    </a:cubicBezTo>
                    <a:cubicBezTo>
                      <a:pt x="26" y="69"/>
                      <a:pt x="26" y="69"/>
                      <a:pt x="26" y="69"/>
                    </a:cubicBezTo>
                    <a:cubicBezTo>
                      <a:pt x="26" y="71"/>
                      <a:pt x="27" y="72"/>
                      <a:pt x="27" y="73"/>
                    </a:cubicBezTo>
                    <a:cubicBezTo>
                      <a:pt x="28" y="73"/>
                      <a:pt x="27" y="71"/>
                      <a:pt x="28" y="71"/>
                    </a:cubicBezTo>
                    <a:cubicBezTo>
                      <a:pt x="27" y="72"/>
                      <a:pt x="28" y="73"/>
                      <a:pt x="28" y="73"/>
                    </a:cubicBezTo>
                    <a:cubicBezTo>
                      <a:pt x="27" y="72"/>
                      <a:pt x="28" y="70"/>
                      <a:pt x="29" y="70"/>
                    </a:cubicBezTo>
                    <a:cubicBezTo>
                      <a:pt x="29" y="70"/>
                      <a:pt x="30" y="72"/>
                      <a:pt x="30" y="72"/>
                    </a:cubicBezTo>
                    <a:cubicBezTo>
                      <a:pt x="29" y="74"/>
                      <a:pt x="29" y="74"/>
                      <a:pt x="29" y="74"/>
                    </a:cubicBezTo>
                    <a:cubicBezTo>
                      <a:pt x="29" y="72"/>
                      <a:pt x="29" y="75"/>
                      <a:pt x="29" y="74"/>
                    </a:cubicBezTo>
                    <a:cubicBezTo>
                      <a:pt x="30" y="73"/>
                      <a:pt x="30" y="71"/>
                      <a:pt x="30" y="70"/>
                    </a:cubicBezTo>
                    <a:cubicBezTo>
                      <a:pt x="31" y="69"/>
                      <a:pt x="31" y="71"/>
                      <a:pt x="31" y="70"/>
                    </a:cubicBezTo>
                    <a:cubicBezTo>
                      <a:pt x="30" y="72"/>
                      <a:pt x="30" y="72"/>
                      <a:pt x="30" y="72"/>
                    </a:cubicBezTo>
                    <a:cubicBezTo>
                      <a:pt x="31" y="71"/>
                      <a:pt x="30" y="75"/>
                      <a:pt x="31" y="74"/>
                    </a:cubicBezTo>
                    <a:cubicBezTo>
                      <a:pt x="32" y="73"/>
                      <a:pt x="32" y="73"/>
                      <a:pt x="32" y="73"/>
                    </a:cubicBezTo>
                    <a:cubicBezTo>
                      <a:pt x="32" y="74"/>
                      <a:pt x="32" y="74"/>
                      <a:pt x="32" y="74"/>
                    </a:cubicBezTo>
                    <a:cubicBezTo>
                      <a:pt x="32" y="73"/>
                      <a:pt x="32" y="73"/>
                      <a:pt x="33" y="73"/>
                    </a:cubicBezTo>
                    <a:cubicBezTo>
                      <a:pt x="33" y="74"/>
                      <a:pt x="33" y="74"/>
                      <a:pt x="33" y="74"/>
                    </a:cubicBezTo>
                    <a:cubicBezTo>
                      <a:pt x="33" y="73"/>
                      <a:pt x="34" y="71"/>
                      <a:pt x="34" y="73"/>
                    </a:cubicBezTo>
                    <a:cubicBezTo>
                      <a:pt x="34" y="70"/>
                      <a:pt x="33" y="73"/>
                      <a:pt x="33" y="72"/>
                    </a:cubicBezTo>
                    <a:cubicBezTo>
                      <a:pt x="33" y="70"/>
                      <a:pt x="34" y="70"/>
                      <a:pt x="34" y="70"/>
                    </a:cubicBezTo>
                    <a:cubicBezTo>
                      <a:pt x="34" y="72"/>
                      <a:pt x="35" y="70"/>
                      <a:pt x="35" y="70"/>
                    </a:cubicBezTo>
                    <a:cubicBezTo>
                      <a:pt x="35" y="71"/>
                      <a:pt x="35" y="72"/>
                      <a:pt x="36" y="72"/>
                    </a:cubicBezTo>
                    <a:cubicBezTo>
                      <a:pt x="36" y="70"/>
                      <a:pt x="36" y="70"/>
                      <a:pt x="36" y="70"/>
                    </a:cubicBezTo>
                    <a:cubicBezTo>
                      <a:pt x="36" y="74"/>
                      <a:pt x="37" y="70"/>
                      <a:pt x="37" y="71"/>
                    </a:cubicBezTo>
                    <a:cubicBezTo>
                      <a:pt x="37" y="72"/>
                      <a:pt x="37" y="73"/>
                      <a:pt x="37" y="74"/>
                    </a:cubicBezTo>
                    <a:cubicBezTo>
                      <a:pt x="37" y="71"/>
                      <a:pt x="38" y="70"/>
                      <a:pt x="38" y="69"/>
                    </a:cubicBezTo>
                    <a:cubicBezTo>
                      <a:pt x="39" y="70"/>
                      <a:pt x="38" y="72"/>
                      <a:pt x="38" y="74"/>
                    </a:cubicBezTo>
                    <a:cubicBezTo>
                      <a:pt x="38" y="72"/>
                      <a:pt x="39" y="75"/>
                      <a:pt x="39" y="73"/>
                    </a:cubicBezTo>
                    <a:cubicBezTo>
                      <a:pt x="39" y="72"/>
                      <a:pt x="39" y="71"/>
                      <a:pt x="39" y="70"/>
                    </a:cubicBezTo>
                    <a:cubicBezTo>
                      <a:pt x="40" y="70"/>
                      <a:pt x="39" y="71"/>
                      <a:pt x="40" y="72"/>
                    </a:cubicBezTo>
                    <a:cubicBezTo>
                      <a:pt x="40" y="72"/>
                      <a:pt x="41" y="69"/>
                      <a:pt x="40" y="69"/>
                    </a:cubicBezTo>
                    <a:cubicBezTo>
                      <a:pt x="41" y="69"/>
                      <a:pt x="41" y="67"/>
                      <a:pt x="42" y="68"/>
                    </a:cubicBezTo>
                    <a:cubicBezTo>
                      <a:pt x="42" y="70"/>
                      <a:pt x="41" y="69"/>
                      <a:pt x="41" y="70"/>
                    </a:cubicBezTo>
                    <a:cubicBezTo>
                      <a:pt x="42" y="70"/>
                      <a:pt x="41" y="66"/>
                      <a:pt x="42" y="66"/>
                    </a:cubicBezTo>
                    <a:cubicBezTo>
                      <a:pt x="42" y="65"/>
                      <a:pt x="42" y="62"/>
                      <a:pt x="43" y="61"/>
                    </a:cubicBezTo>
                    <a:cubicBezTo>
                      <a:pt x="44" y="62"/>
                      <a:pt x="42" y="62"/>
                      <a:pt x="43" y="64"/>
                    </a:cubicBezTo>
                    <a:cubicBezTo>
                      <a:pt x="43" y="64"/>
                      <a:pt x="43" y="64"/>
                      <a:pt x="43" y="64"/>
                    </a:cubicBezTo>
                    <a:cubicBezTo>
                      <a:pt x="44" y="67"/>
                      <a:pt x="42" y="68"/>
                      <a:pt x="43" y="71"/>
                    </a:cubicBezTo>
                    <a:cubicBezTo>
                      <a:pt x="43" y="70"/>
                      <a:pt x="43" y="70"/>
                      <a:pt x="43" y="70"/>
                    </a:cubicBezTo>
                    <a:cubicBezTo>
                      <a:pt x="43" y="73"/>
                      <a:pt x="43" y="73"/>
                      <a:pt x="43" y="73"/>
                    </a:cubicBezTo>
                    <a:cubicBezTo>
                      <a:pt x="43" y="71"/>
                      <a:pt x="44" y="72"/>
                      <a:pt x="44" y="72"/>
                    </a:cubicBezTo>
                    <a:cubicBezTo>
                      <a:pt x="44" y="70"/>
                      <a:pt x="44" y="72"/>
                      <a:pt x="44" y="71"/>
                    </a:cubicBezTo>
                    <a:cubicBezTo>
                      <a:pt x="44" y="71"/>
                      <a:pt x="45" y="68"/>
                      <a:pt x="45" y="69"/>
                    </a:cubicBezTo>
                    <a:cubicBezTo>
                      <a:pt x="45" y="70"/>
                      <a:pt x="46" y="71"/>
                      <a:pt x="45" y="72"/>
                    </a:cubicBezTo>
                    <a:cubicBezTo>
                      <a:pt x="46" y="73"/>
                      <a:pt x="45" y="70"/>
                      <a:pt x="46" y="71"/>
                    </a:cubicBezTo>
                    <a:cubicBezTo>
                      <a:pt x="46" y="72"/>
                      <a:pt x="46" y="72"/>
                      <a:pt x="46" y="72"/>
                    </a:cubicBezTo>
                    <a:cubicBezTo>
                      <a:pt x="48" y="72"/>
                      <a:pt x="50" y="72"/>
                      <a:pt x="52" y="68"/>
                    </a:cubicBezTo>
                    <a:cubicBezTo>
                      <a:pt x="52" y="70"/>
                      <a:pt x="53" y="70"/>
                      <a:pt x="54" y="71"/>
                    </a:cubicBezTo>
                    <a:cubicBezTo>
                      <a:pt x="53" y="70"/>
                      <a:pt x="54" y="69"/>
                      <a:pt x="54" y="69"/>
                    </a:cubicBezTo>
                    <a:cubicBezTo>
                      <a:pt x="55" y="71"/>
                      <a:pt x="55" y="71"/>
                      <a:pt x="55" y="71"/>
                    </a:cubicBezTo>
                    <a:cubicBezTo>
                      <a:pt x="56" y="72"/>
                      <a:pt x="56" y="70"/>
                      <a:pt x="57" y="69"/>
                    </a:cubicBezTo>
                    <a:cubicBezTo>
                      <a:pt x="57" y="70"/>
                      <a:pt x="57" y="70"/>
                      <a:pt x="57" y="70"/>
                    </a:cubicBezTo>
                    <a:cubicBezTo>
                      <a:pt x="58" y="71"/>
                      <a:pt x="57" y="69"/>
                      <a:pt x="58" y="69"/>
                    </a:cubicBezTo>
                    <a:cubicBezTo>
                      <a:pt x="58" y="70"/>
                      <a:pt x="58" y="70"/>
                      <a:pt x="58" y="70"/>
                    </a:cubicBezTo>
                    <a:cubicBezTo>
                      <a:pt x="58" y="69"/>
                      <a:pt x="58" y="69"/>
                      <a:pt x="58" y="69"/>
                    </a:cubicBezTo>
                    <a:cubicBezTo>
                      <a:pt x="59" y="68"/>
                      <a:pt x="59" y="68"/>
                      <a:pt x="59" y="70"/>
                    </a:cubicBezTo>
                    <a:cubicBezTo>
                      <a:pt x="60" y="70"/>
                      <a:pt x="60" y="69"/>
                      <a:pt x="59" y="69"/>
                    </a:cubicBezTo>
                    <a:cubicBezTo>
                      <a:pt x="60" y="70"/>
                      <a:pt x="61" y="70"/>
                      <a:pt x="62" y="69"/>
                    </a:cubicBezTo>
                    <a:cubicBezTo>
                      <a:pt x="62" y="68"/>
                      <a:pt x="62" y="68"/>
                      <a:pt x="62" y="66"/>
                    </a:cubicBezTo>
                    <a:cubicBezTo>
                      <a:pt x="61" y="64"/>
                      <a:pt x="62" y="67"/>
                      <a:pt x="62" y="65"/>
                    </a:cubicBezTo>
                    <a:cubicBezTo>
                      <a:pt x="62" y="66"/>
                      <a:pt x="63" y="67"/>
                      <a:pt x="62" y="68"/>
                    </a:cubicBezTo>
                    <a:cubicBezTo>
                      <a:pt x="64" y="71"/>
                      <a:pt x="65" y="68"/>
                      <a:pt x="67" y="68"/>
                    </a:cubicBezTo>
                    <a:cubicBezTo>
                      <a:pt x="67" y="67"/>
                      <a:pt x="67" y="67"/>
                      <a:pt x="67" y="67"/>
                    </a:cubicBezTo>
                    <a:cubicBezTo>
                      <a:pt x="68" y="69"/>
                      <a:pt x="69" y="67"/>
                      <a:pt x="70" y="67"/>
                    </a:cubicBezTo>
                    <a:cubicBezTo>
                      <a:pt x="70" y="66"/>
                      <a:pt x="70" y="64"/>
                      <a:pt x="71" y="64"/>
                    </a:cubicBezTo>
                    <a:cubicBezTo>
                      <a:pt x="71" y="61"/>
                      <a:pt x="71" y="66"/>
                      <a:pt x="72" y="67"/>
                    </a:cubicBezTo>
                    <a:cubicBezTo>
                      <a:pt x="72" y="66"/>
                      <a:pt x="73" y="66"/>
                      <a:pt x="73" y="66"/>
                    </a:cubicBezTo>
                    <a:cubicBezTo>
                      <a:pt x="73" y="66"/>
                      <a:pt x="73" y="66"/>
                      <a:pt x="73" y="66"/>
                    </a:cubicBezTo>
                    <a:cubicBezTo>
                      <a:pt x="73" y="65"/>
                      <a:pt x="73" y="65"/>
                      <a:pt x="74" y="65"/>
                    </a:cubicBezTo>
                    <a:cubicBezTo>
                      <a:pt x="74" y="66"/>
                      <a:pt x="74" y="66"/>
                      <a:pt x="74" y="66"/>
                    </a:cubicBezTo>
                    <a:cubicBezTo>
                      <a:pt x="74" y="66"/>
                      <a:pt x="75" y="67"/>
                      <a:pt x="75" y="67"/>
                    </a:cubicBezTo>
                    <a:cubicBezTo>
                      <a:pt x="75" y="65"/>
                      <a:pt x="76" y="66"/>
                      <a:pt x="76" y="64"/>
                    </a:cubicBezTo>
                    <a:cubicBezTo>
                      <a:pt x="76" y="65"/>
                      <a:pt x="76" y="65"/>
                      <a:pt x="76" y="65"/>
                    </a:cubicBezTo>
                    <a:cubicBezTo>
                      <a:pt x="76" y="63"/>
                      <a:pt x="76" y="63"/>
                      <a:pt x="76" y="63"/>
                    </a:cubicBezTo>
                    <a:cubicBezTo>
                      <a:pt x="77" y="64"/>
                      <a:pt x="77" y="64"/>
                      <a:pt x="77" y="64"/>
                    </a:cubicBezTo>
                    <a:cubicBezTo>
                      <a:pt x="77" y="66"/>
                      <a:pt x="77" y="66"/>
                      <a:pt x="77" y="66"/>
                    </a:cubicBezTo>
                    <a:cubicBezTo>
                      <a:pt x="78" y="67"/>
                      <a:pt x="77" y="64"/>
                      <a:pt x="77" y="63"/>
                    </a:cubicBezTo>
                    <a:cubicBezTo>
                      <a:pt x="77" y="62"/>
                      <a:pt x="78" y="64"/>
                      <a:pt x="78" y="64"/>
                    </a:cubicBezTo>
                    <a:cubicBezTo>
                      <a:pt x="78" y="65"/>
                      <a:pt x="78" y="64"/>
                      <a:pt x="77" y="64"/>
                    </a:cubicBezTo>
                    <a:cubicBezTo>
                      <a:pt x="77" y="66"/>
                      <a:pt x="78" y="65"/>
                      <a:pt x="78" y="66"/>
                    </a:cubicBezTo>
                    <a:cubicBezTo>
                      <a:pt x="78" y="66"/>
                      <a:pt x="78" y="64"/>
                      <a:pt x="78" y="64"/>
                    </a:cubicBezTo>
                    <a:cubicBezTo>
                      <a:pt x="79" y="64"/>
                      <a:pt x="79" y="64"/>
                      <a:pt x="80" y="65"/>
                    </a:cubicBezTo>
                    <a:cubicBezTo>
                      <a:pt x="80" y="64"/>
                      <a:pt x="80" y="65"/>
                      <a:pt x="80" y="64"/>
                    </a:cubicBezTo>
                    <a:cubicBezTo>
                      <a:pt x="80" y="64"/>
                      <a:pt x="79" y="63"/>
                      <a:pt x="79" y="62"/>
                    </a:cubicBezTo>
                    <a:cubicBezTo>
                      <a:pt x="79" y="62"/>
                      <a:pt x="80" y="61"/>
                      <a:pt x="80" y="62"/>
                    </a:cubicBezTo>
                    <a:cubicBezTo>
                      <a:pt x="80" y="63"/>
                      <a:pt x="80" y="63"/>
                      <a:pt x="80" y="63"/>
                    </a:cubicBezTo>
                    <a:cubicBezTo>
                      <a:pt x="80" y="62"/>
                      <a:pt x="81" y="62"/>
                      <a:pt x="80" y="61"/>
                    </a:cubicBezTo>
                    <a:cubicBezTo>
                      <a:pt x="81" y="63"/>
                      <a:pt x="81" y="63"/>
                      <a:pt x="81" y="63"/>
                    </a:cubicBezTo>
                    <a:cubicBezTo>
                      <a:pt x="81" y="62"/>
                      <a:pt x="81" y="62"/>
                      <a:pt x="82" y="61"/>
                    </a:cubicBezTo>
                    <a:cubicBezTo>
                      <a:pt x="82" y="63"/>
                      <a:pt x="82" y="65"/>
                      <a:pt x="83" y="65"/>
                    </a:cubicBezTo>
                    <a:cubicBezTo>
                      <a:pt x="83" y="63"/>
                      <a:pt x="83" y="63"/>
                      <a:pt x="83" y="63"/>
                    </a:cubicBezTo>
                    <a:cubicBezTo>
                      <a:pt x="84" y="63"/>
                      <a:pt x="84" y="64"/>
                      <a:pt x="84" y="65"/>
                    </a:cubicBezTo>
                    <a:cubicBezTo>
                      <a:pt x="85" y="65"/>
                      <a:pt x="84" y="60"/>
                      <a:pt x="85" y="61"/>
                    </a:cubicBezTo>
                    <a:cubicBezTo>
                      <a:pt x="85" y="63"/>
                      <a:pt x="86" y="63"/>
                      <a:pt x="86" y="64"/>
                    </a:cubicBezTo>
                    <a:cubicBezTo>
                      <a:pt x="86" y="63"/>
                      <a:pt x="86" y="63"/>
                      <a:pt x="86" y="62"/>
                    </a:cubicBezTo>
                    <a:cubicBezTo>
                      <a:pt x="86" y="62"/>
                      <a:pt x="86" y="64"/>
                      <a:pt x="86" y="63"/>
                    </a:cubicBezTo>
                    <a:cubicBezTo>
                      <a:pt x="85" y="61"/>
                      <a:pt x="86" y="62"/>
                      <a:pt x="86" y="61"/>
                    </a:cubicBezTo>
                    <a:cubicBezTo>
                      <a:pt x="88" y="65"/>
                      <a:pt x="89" y="62"/>
                      <a:pt x="91" y="64"/>
                    </a:cubicBezTo>
                    <a:cubicBezTo>
                      <a:pt x="90" y="61"/>
                      <a:pt x="91" y="63"/>
                      <a:pt x="91" y="62"/>
                    </a:cubicBezTo>
                    <a:cubicBezTo>
                      <a:pt x="92" y="64"/>
                      <a:pt x="92" y="61"/>
                      <a:pt x="93" y="63"/>
                    </a:cubicBezTo>
                    <a:cubicBezTo>
                      <a:pt x="92" y="60"/>
                      <a:pt x="92" y="60"/>
                      <a:pt x="92" y="60"/>
                    </a:cubicBezTo>
                    <a:cubicBezTo>
                      <a:pt x="93" y="61"/>
                      <a:pt x="92" y="56"/>
                      <a:pt x="94" y="59"/>
                    </a:cubicBezTo>
                    <a:cubicBezTo>
                      <a:pt x="94" y="60"/>
                      <a:pt x="94" y="61"/>
                      <a:pt x="94" y="61"/>
                    </a:cubicBezTo>
                    <a:cubicBezTo>
                      <a:pt x="95" y="64"/>
                      <a:pt x="95" y="59"/>
                      <a:pt x="96" y="62"/>
                    </a:cubicBezTo>
                    <a:cubicBezTo>
                      <a:pt x="96" y="61"/>
                      <a:pt x="95" y="59"/>
                      <a:pt x="96" y="58"/>
                    </a:cubicBezTo>
                    <a:cubicBezTo>
                      <a:pt x="96" y="59"/>
                      <a:pt x="98" y="60"/>
                      <a:pt x="98" y="60"/>
                    </a:cubicBezTo>
                    <a:cubicBezTo>
                      <a:pt x="98" y="60"/>
                      <a:pt x="98" y="59"/>
                      <a:pt x="98" y="60"/>
                    </a:cubicBezTo>
                    <a:cubicBezTo>
                      <a:pt x="99" y="61"/>
                      <a:pt x="98" y="61"/>
                      <a:pt x="98" y="61"/>
                    </a:cubicBezTo>
                    <a:cubicBezTo>
                      <a:pt x="99" y="62"/>
                      <a:pt x="99" y="60"/>
                      <a:pt x="100" y="59"/>
                    </a:cubicBezTo>
                    <a:cubicBezTo>
                      <a:pt x="101" y="61"/>
                      <a:pt x="101" y="60"/>
                      <a:pt x="102" y="61"/>
                    </a:cubicBezTo>
                    <a:cubicBezTo>
                      <a:pt x="102" y="58"/>
                      <a:pt x="104" y="61"/>
                      <a:pt x="103" y="58"/>
                    </a:cubicBezTo>
                    <a:cubicBezTo>
                      <a:pt x="103" y="59"/>
                      <a:pt x="103" y="59"/>
                      <a:pt x="103" y="59"/>
                    </a:cubicBezTo>
                    <a:cubicBezTo>
                      <a:pt x="104" y="58"/>
                      <a:pt x="103" y="56"/>
                      <a:pt x="104" y="56"/>
                    </a:cubicBezTo>
                    <a:cubicBezTo>
                      <a:pt x="104" y="58"/>
                      <a:pt x="104" y="58"/>
                      <a:pt x="104" y="58"/>
                    </a:cubicBezTo>
                    <a:cubicBezTo>
                      <a:pt x="105" y="61"/>
                      <a:pt x="105" y="58"/>
                      <a:pt x="105" y="59"/>
                    </a:cubicBezTo>
                    <a:cubicBezTo>
                      <a:pt x="105" y="58"/>
                      <a:pt x="106" y="59"/>
                      <a:pt x="106" y="58"/>
                    </a:cubicBezTo>
                    <a:cubicBezTo>
                      <a:pt x="106" y="57"/>
                      <a:pt x="106" y="57"/>
                      <a:pt x="106" y="57"/>
                    </a:cubicBezTo>
                    <a:cubicBezTo>
                      <a:pt x="106" y="56"/>
                      <a:pt x="106" y="56"/>
                      <a:pt x="106" y="56"/>
                    </a:cubicBezTo>
                    <a:cubicBezTo>
                      <a:pt x="107" y="55"/>
                      <a:pt x="107" y="58"/>
                      <a:pt x="107" y="58"/>
                    </a:cubicBezTo>
                    <a:cubicBezTo>
                      <a:pt x="107" y="59"/>
                      <a:pt x="108" y="58"/>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9" y="57"/>
                    </a:cubicBezTo>
                    <a:cubicBezTo>
                      <a:pt x="109" y="57"/>
                      <a:pt x="109" y="57"/>
                      <a:pt x="109" y="57"/>
                    </a:cubicBezTo>
                    <a:cubicBezTo>
                      <a:pt x="109" y="57"/>
                      <a:pt x="109" y="57"/>
                      <a:pt x="109" y="58"/>
                    </a:cubicBezTo>
                    <a:cubicBezTo>
                      <a:pt x="109" y="59"/>
                      <a:pt x="109" y="59"/>
                      <a:pt x="109" y="59"/>
                    </a:cubicBezTo>
                    <a:cubicBezTo>
                      <a:pt x="110" y="59"/>
                      <a:pt x="110" y="57"/>
                      <a:pt x="110" y="57"/>
                    </a:cubicBezTo>
                    <a:cubicBezTo>
                      <a:pt x="111" y="58"/>
                      <a:pt x="113" y="56"/>
                      <a:pt x="113" y="55"/>
                    </a:cubicBezTo>
                    <a:cubicBezTo>
                      <a:pt x="113" y="55"/>
                      <a:pt x="113" y="56"/>
                      <a:pt x="113" y="55"/>
                    </a:cubicBezTo>
                    <a:cubicBezTo>
                      <a:pt x="114" y="55"/>
                      <a:pt x="114" y="53"/>
                      <a:pt x="114" y="54"/>
                    </a:cubicBezTo>
                    <a:cubicBezTo>
                      <a:pt x="114" y="54"/>
                      <a:pt x="115" y="55"/>
                      <a:pt x="115" y="55"/>
                    </a:cubicBezTo>
                    <a:cubicBezTo>
                      <a:pt x="115" y="56"/>
                      <a:pt x="115" y="54"/>
                      <a:pt x="115" y="54"/>
                    </a:cubicBezTo>
                    <a:cubicBezTo>
                      <a:pt x="116" y="56"/>
                      <a:pt x="116" y="52"/>
                      <a:pt x="118" y="53"/>
                    </a:cubicBezTo>
                    <a:cubicBezTo>
                      <a:pt x="118" y="53"/>
                      <a:pt x="118" y="54"/>
                      <a:pt x="118" y="55"/>
                    </a:cubicBezTo>
                    <a:cubicBezTo>
                      <a:pt x="119" y="54"/>
                      <a:pt x="119" y="53"/>
                      <a:pt x="120" y="51"/>
                    </a:cubicBezTo>
                    <a:cubicBezTo>
                      <a:pt x="120" y="53"/>
                      <a:pt x="120" y="53"/>
                      <a:pt x="120" y="53"/>
                    </a:cubicBezTo>
                    <a:cubicBezTo>
                      <a:pt x="120" y="52"/>
                      <a:pt x="121" y="52"/>
                      <a:pt x="121" y="51"/>
                    </a:cubicBezTo>
                    <a:cubicBezTo>
                      <a:pt x="120" y="50"/>
                      <a:pt x="120" y="48"/>
                      <a:pt x="121" y="49"/>
                    </a:cubicBezTo>
                    <a:cubicBezTo>
                      <a:pt x="121" y="49"/>
                      <a:pt x="121" y="49"/>
                      <a:pt x="121" y="49"/>
                    </a:cubicBezTo>
                    <a:cubicBezTo>
                      <a:pt x="122" y="48"/>
                      <a:pt x="122" y="48"/>
                      <a:pt x="122" y="48"/>
                    </a:cubicBezTo>
                    <a:cubicBezTo>
                      <a:pt x="122" y="48"/>
                      <a:pt x="122" y="48"/>
                      <a:pt x="122" y="49"/>
                    </a:cubicBezTo>
                    <a:cubicBezTo>
                      <a:pt x="123" y="51"/>
                      <a:pt x="124" y="50"/>
                      <a:pt x="124" y="50"/>
                    </a:cubicBezTo>
                    <a:cubicBezTo>
                      <a:pt x="124" y="49"/>
                      <a:pt x="124" y="49"/>
                      <a:pt x="124" y="49"/>
                    </a:cubicBezTo>
                    <a:cubicBezTo>
                      <a:pt x="124" y="48"/>
                      <a:pt x="125" y="50"/>
                      <a:pt x="125" y="50"/>
                    </a:cubicBezTo>
                    <a:cubicBezTo>
                      <a:pt x="125" y="45"/>
                      <a:pt x="125" y="45"/>
                      <a:pt x="125" y="45"/>
                    </a:cubicBezTo>
                    <a:cubicBezTo>
                      <a:pt x="125" y="45"/>
                      <a:pt x="126" y="47"/>
                      <a:pt x="126" y="48"/>
                    </a:cubicBezTo>
                    <a:cubicBezTo>
                      <a:pt x="127" y="47"/>
                      <a:pt x="126" y="44"/>
                      <a:pt x="126" y="42"/>
                    </a:cubicBezTo>
                    <a:cubicBezTo>
                      <a:pt x="127" y="43"/>
                      <a:pt x="127" y="41"/>
                      <a:pt x="127" y="41"/>
                    </a:cubicBezTo>
                    <a:cubicBezTo>
                      <a:pt x="128" y="42"/>
                      <a:pt x="127" y="41"/>
                      <a:pt x="127" y="42"/>
                    </a:cubicBezTo>
                    <a:cubicBezTo>
                      <a:pt x="128" y="43"/>
                      <a:pt x="128" y="43"/>
                      <a:pt x="128" y="43"/>
                    </a:cubicBezTo>
                    <a:cubicBezTo>
                      <a:pt x="128" y="44"/>
                      <a:pt x="129" y="46"/>
                      <a:pt x="129" y="47"/>
                    </a:cubicBezTo>
                    <a:cubicBezTo>
                      <a:pt x="129" y="46"/>
                      <a:pt x="131" y="46"/>
                      <a:pt x="132" y="46"/>
                    </a:cubicBezTo>
                    <a:cubicBezTo>
                      <a:pt x="130" y="44"/>
                      <a:pt x="132" y="45"/>
                      <a:pt x="132" y="42"/>
                    </a:cubicBezTo>
                    <a:cubicBezTo>
                      <a:pt x="132" y="41"/>
                      <a:pt x="133" y="44"/>
                      <a:pt x="133" y="44"/>
                    </a:cubicBezTo>
                    <a:cubicBezTo>
                      <a:pt x="134" y="43"/>
                      <a:pt x="135" y="44"/>
                      <a:pt x="136" y="43"/>
                    </a:cubicBezTo>
                    <a:cubicBezTo>
                      <a:pt x="136" y="43"/>
                      <a:pt x="136" y="43"/>
                      <a:pt x="136" y="43"/>
                    </a:cubicBezTo>
                    <a:cubicBezTo>
                      <a:pt x="136" y="42"/>
                      <a:pt x="138" y="43"/>
                      <a:pt x="138" y="40"/>
                    </a:cubicBezTo>
                    <a:cubicBezTo>
                      <a:pt x="138" y="42"/>
                      <a:pt x="138" y="42"/>
                      <a:pt x="138" y="42"/>
                    </a:cubicBezTo>
                    <a:cubicBezTo>
                      <a:pt x="139" y="42"/>
                      <a:pt x="137" y="39"/>
                      <a:pt x="139" y="40"/>
                    </a:cubicBezTo>
                    <a:cubicBezTo>
                      <a:pt x="139" y="41"/>
                      <a:pt x="139" y="41"/>
                      <a:pt x="139" y="41"/>
                    </a:cubicBezTo>
                    <a:cubicBezTo>
                      <a:pt x="139" y="40"/>
                      <a:pt x="140" y="42"/>
                      <a:pt x="140" y="39"/>
                    </a:cubicBezTo>
                    <a:cubicBezTo>
                      <a:pt x="141" y="41"/>
                      <a:pt x="141" y="41"/>
                      <a:pt x="141" y="41"/>
                    </a:cubicBezTo>
                    <a:cubicBezTo>
                      <a:pt x="141" y="40"/>
                      <a:pt x="142" y="40"/>
                      <a:pt x="142" y="38"/>
                    </a:cubicBezTo>
                    <a:cubicBezTo>
                      <a:pt x="142" y="40"/>
                      <a:pt x="142" y="40"/>
                      <a:pt x="142" y="40"/>
                    </a:cubicBezTo>
                    <a:cubicBezTo>
                      <a:pt x="143" y="41"/>
                      <a:pt x="142" y="38"/>
                      <a:pt x="143" y="38"/>
                    </a:cubicBezTo>
                    <a:cubicBezTo>
                      <a:pt x="143" y="38"/>
                      <a:pt x="144" y="39"/>
                      <a:pt x="144" y="39"/>
                    </a:cubicBezTo>
                    <a:cubicBezTo>
                      <a:pt x="143" y="38"/>
                      <a:pt x="144" y="38"/>
                      <a:pt x="144" y="37"/>
                    </a:cubicBezTo>
                    <a:cubicBezTo>
                      <a:pt x="146" y="39"/>
                      <a:pt x="146" y="39"/>
                      <a:pt x="146" y="39"/>
                    </a:cubicBezTo>
                    <a:cubicBezTo>
                      <a:pt x="149" y="37"/>
                      <a:pt x="152" y="36"/>
                      <a:pt x="154" y="33"/>
                    </a:cubicBezTo>
                    <a:cubicBezTo>
                      <a:pt x="156" y="35"/>
                      <a:pt x="154" y="35"/>
                      <a:pt x="155" y="36"/>
                    </a:cubicBezTo>
                    <a:cubicBezTo>
                      <a:pt x="154" y="34"/>
                      <a:pt x="155" y="35"/>
                      <a:pt x="156" y="34"/>
                    </a:cubicBezTo>
                    <a:cubicBezTo>
                      <a:pt x="156" y="34"/>
                      <a:pt x="156" y="34"/>
                      <a:pt x="156" y="34"/>
                    </a:cubicBezTo>
                    <a:cubicBezTo>
                      <a:pt x="156" y="34"/>
                      <a:pt x="157" y="35"/>
                      <a:pt x="157" y="34"/>
                    </a:cubicBezTo>
                    <a:cubicBezTo>
                      <a:pt x="157" y="34"/>
                      <a:pt x="157" y="34"/>
                      <a:pt x="157" y="34"/>
                    </a:cubicBezTo>
                    <a:cubicBezTo>
                      <a:pt x="157" y="32"/>
                      <a:pt x="159" y="36"/>
                      <a:pt x="158" y="33"/>
                    </a:cubicBezTo>
                    <a:cubicBezTo>
                      <a:pt x="159" y="34"/>
                      <a:pt x="159" y="34"/>
                      <a:pt x="159" y="34"/>
                    </a:cubicBezTo>
                    <a:cubicBezTo>
                      <a:pt x="158" y="32"/>
                      <a:pt x="160" y="35"/>
                      <a:pt x="160" y="33"/>
                    </a:cubicBezTo>
                    <a:cubicBezTo>
                      <a:pt x="160" y="33"/>
                      <a:pt x="160" y="33"/>
                      <a:pt x="160" y="33"/>
                    </a:cubicBezTo>
                    <a:cubicBezTo>
                      <a:pt x="161" y="34"/>
                      <a:pt x="160" y="30"/>
                      <a:pt x="161" y="32"/>
                    </a:cubicBezTo>
                    <a:cubicBezTo>
                      <a:pt x="162" y="31"/>
                      <a:pt x="162" y="30"/>
                      <a:pt x="161" y="28"/>
                    </a:cubicBezTo>
                    <a:cubicBezTo>
                      <a:pt x="162" y="30"/>
                      <a:pt x="162" y="30"/>
                      <a:pt x="162" y="30"/>
                    </a:cubicBezTo>
                    <a:cubicBezTo>
                      <a:pt x="164" y="28"/>
                      <a:pt x="167" y="27"/>
                      <a:pt x="167" y="24"/>
                    </a:cubicBezTo>
                    <a:cubicBezTo>
                      <a:pt x="168" y="25"/>
                      <a:pt x="168" y="25"/>
                      <a:pt x="168" y="25"/>
                    </a:cubicBezTo>
                    <a:cubicBezTo>
                      <a:pt x="167" y="22"/>
                      <a:pt x="171" y="25"/>
                      <a:pt x="170" y="21"/>
                    </a:cubicBezTo>
                    <a:cubicBezTo>
                      <a:pt x="169" y="19"/>
                      <a:pt x="169" y="19"/>
                      <a:pt x="169" y="19"/>
                    </a:cubicBezTo>
                    <a:cubicBezTo>
                      <a:pt x="171" y="21"/>
                      <a:pt x="171" y="21"/>
                      <a:pt x="171" y="21"/>
                    </a:cubicBezTo>
                    <a:cubicBezTo>
                      <a:pt x="170" y="20"/>
                      <a:pt x="172" y="20"/>
                      <a:pt x="171" y="19"/>
                    </a:cubicBezTo>
                    <a:cubicBezTo>
                      <a:pt x="171" y="19"/>
                      <a:pt x="171" y="19"/>
                      <a:pt x="172" y="20"/>
                    </a:cubicBezTo>
                    <a:cubicBezTo>
                      <a:pt x="172" y="20"/>
                      <a:pt x="171" y="17"/>
                      <a:pt x="172" y="17"/>
                    </a:cubicBezTo>
                    <a:cubicBezTo>
                      <a:pt x="173" y="18"/>
                      <a:pt x="173" y="18"/>
                      <a:pt x="173" y="18"/>
                    </a:cubicBezTo>
                    <a:cubicBezTo>
                      <a:pt x="177" y="19"/>
                      <a:pt x="182" y="18"/>
                      <a:pt x="181" y="13"/>
                    </a:cubicBezTo>
                    <a:cubicBezTo>
                      <a:pt x="181" y="12"/>
                      <a:pt x="183" y="14"/>
                      <a:pt x="183" y="14"/>
                    </a:cubicBezTo>
                    <a:cubicBezTo>
                      <a:pt x="182" y="10"/>
                      <a:pt x="188" y="11"/>
                      <a:pt x="186" y="6"/>
                    </a:cubicBezTo>
                    <a:cubicBezTo>
                      <a:pt x="186" y="4"/>
                      <a:pt x="182" y="0"/>
                      <a:pt x="182" y="0"/>
                    </a:cubicBezTo>
                    <a:cubicBezTo>
                      <a:pt x="180" y="4"/>
                      <a:pt x="176" y="5"/>
                      <a:pt x="171" y="6"/>
                    </a:cubicBezTo>
                    <a:cubicBezTo>
                      <a:pt x="171" y="7"/>
                      <a:pt x="170" y="9"/>
                      <a:pt x="169" y="9"/>
                    </a:cubicBezTo>
                    <a:cubicBezTo>
                      <a:pt x="165" y="12"/>
                      <a:pt x="158" y="11"/>
                      <a:pt x="154" y="16"/>
                    </a:cubicBezTo>
                    <a:cubicBezTo>
                      <a:pt x="155" y="16"/>
                      <a:pt x="155" y="18"/>
                      <a:pt x="155" y="18"/>
                    </a:cubicBezTo>
                    <a:cubicBezTo>
                      <a:pt x="155" y="18"/>
                      <a:pt x="155" y="18"/>
                      <a:pt x="155" y="18"/>
                    </a:cubicBezTo>
                    <a:cubicBezTo>
                      <a:pt x="155" y="19"/>
                      <a:pt x="155" y="19"/>
                      <a:pt x="155" y="19"/>
                    </a:cubicBezTo>
                    <a:cubicBezTo>
                      <a:pt x="155" y="19"/>
                      <a:pt x="154" y="18"/>
                      <a:pt x="154" y="17"/>
                    </a:cubicBezTo>
                    <a:cubicBezTo>
                      <a:pt x="153" y="19"/>
                      <a:pt x="151" y="20"/>
                      <a:pt x="149" y="20"/>
                    </a:cubicBezTo>
                    <a:cubicBezTo>
                      <a:pt x="150" y="22"/>
                      <a:pt x="148" y="21"/>
                      <a:pt x="149" y="23"/>
                    </a:cubicBezTo>
                    <a:cubicBezTo>
                      <a:pt x="148" y="22"/>
                      <a:pt x="148" y="22"/>
                      <a:pt x="148" y="22"/>
                    </a:cubicBezTo>
                    <a:cubicBezTo>
                      <a:pt x="147" y="24"/>
                      <a:pt x="147" y="24"/>
                      <a:pt x="145" y="22"/>
                    </a:cubicBezTo>
                    <a:cubicBezTo>
                      <a:pt x="139" y="23"/>
                      <a:pt x="134" y="27"/>
                      <a:pt x="128" y="28"/>
                    </a:cubicBezTo>
                    <a:cubicBezTo>
                      <a:pt x="123" y="30"/>
                      <a:pt x="118" y="35"/>
                      <a:pt x="112" y="37"/>
                    </a:cubicBezTo>
                    <a:cubicBezTo>
                      <a:pt x="112" y="40"/>
                      <a:pt x="110" y="39"/>
                      <a:pt x="110" y="42"/>
                    </a:cubicBezTo>
                    <a:cubicBezTo>
                      <a:pt x="110" y="41"/>
                      <a:pt x="110" y="41"/>
                      <a:pt x="110" y="41"/>
                    </a:cubicBezTo>
                    <a:cubicBezTo>
                      <a:pt x="109" y="43"/>
                      <a:pt x="109" y="41"/>
                      <a:pt x="107" y="40"/>
                    </a:cubicBezTo>
                    <a:cubicBezTo>
                      <a:pt x="107" y="42"/>
                      <a:pt x="107" y="41"/>
                      <a:pt x="107" y="43"/>
                    </a:cubicBezTo>
                    <a:cubicBezTo>
                      <a:pt x="107" y="45"/>
                      <a:pt x="106" y="40"/>
                      <a:pt x="106" y="41"/>
                    </a:cubicBezTo>
                    <a:cubicBezTo>
                      <a:pt x="105" y="41"/>
                      <a:pt x="106" y="42"/>
                      <a:pt x="106" y="42"/>
                    </a:cubicBezTo>
                    <a:cubicBezTo>
                      <a:pt x="105" y="45"/>
                      <a:pt x="106" y="41"/>
                      <a:pt x="103" y="39"/>
                    </a:cubicBezTo>
                    <a:cubicBezTo>
                      <a:pt x="101" y="41"/>
                      <a:pt x="98" y="44"/>
                      <a:pt x="95" y="43"/>
                    </a:cubicBezTo>
                    <a:cubicBezTo>
                      <a:pt x="95" y="43"/>
                      <a:pt x="96" y="44"/>
                      <a:pt x="96" y="44"/>
                    </a:cubicBezTo>
                    <a:cubicBezTo>
                      <a:pt x="95" y="41"/>
                      <a:pt x="95" y="46"/>
                      <a:pt x="94" y="44"/>
                    </a:cubicBezTo>
                    <a:cubicBezTo>
                      <a:pt x="94" y="44"/>
                      <a:pt x="94" y="43"/>
                      <a:pt x="94" y="43"/>
                    </a:cubicBezTo>
                    <a:cubicBezTo>
                      <a:pt x="93" y="42"/>
                      <a:pt x="92" y="44"/>
                      <a:pt x="91" y="43"/>
                    </a:cubicBezTo>
                    <a:cubicBezTo>
                      <a:pt x="90" y="45"/>
                      <a:pt x="88" y="42"/>
                      <a:pt x="88" y="44"/>
                    </a:cubicBezTo>
                    <a:cubicBezTo>
                      <a:pt x="88" y="43"/>
                      <a:pt x="87" y="43"/>
                      <a:pt x="87" y="43"/>
                    </a:cubicBezTo>
                    <a:cubicBezTo>
                      <a:pt x="87" y="47"/>
                      <a:pt x="84" y="42"/>
                      <a:pt x="84" y="44"/>
                    </a:cubicBezTo>
                    <a:cubicBezTo>
                      <a:pt x="84" y="44"/>
                      <a:pt x="84" y="44"/>
                      <a:pt x="84" y="44"/>
                    </a:cubicBezTo>
                    <a:cubicBezTo>
                      <a:pt x="81" y="45"/>
                      <a:pt x="77" y="45"/>
                      <a:pt x="75" y="47"/>
                    </a:cubicBezTo>
                    <a:cubicBezTo>
                      <a:pt x="73" y="47"/>
                      <a:pt x="70" y="44"/>
                      <a:pt x="69" y="46"/>
                    </a:cubicBezTo>
                    <a:cubicBezTo>
                      <a:pt x="69" y="48"/>
                      <a:pt x="69" y="48"/>
                      <a:pt x="69" y="48"/>
                    </a:cubicBezTo>
                    <a:cubicBezTo>
                      <a:pt x="68" y="48"/>
                      <a:pt x="69" y="47"/>
                      <a:pt x="68" y="46"/>
                    </a:cubicBezTo>
                    <a:cubicBezTo>
                      <a:pt x="68" y="48"/>
                      <a:pt x="66" y="47"/>
                      <a:pt x="65" y="47"/>
                    </a:cubicBezTo>
                    <a:cubicBezTo>
                      <a:pt x="65" y="47"/>
                      <a:pt x="65" y="48"/>
                      <a:pt x="65" y="49"/>
                    </a:cubicBezTo>
                    <a:cubicBezTo>
                      <a:pt x="63" y="46"/>
                      <a:pt x="62" y="50"/>
                      <a:pt x="60" y="48"/>
                    </a:cubicBezTo>
                    <a:cubicBezTo>
                      <a:pt x="61" y="51"/>
                      <a:pt x="60" y="50"/>
                      <a:pt x="59" y="51"/>
                    </a:cubicBezTo>
                    <a:cubicBezTo>
                      <a:pt x="59" y="51"/>
                      <a:pt x="59" y="50"/>
                      <a:pt x="59" y="49"/>
                    </a:cubicBezTo>
                    <a:cubicBezTo>
                      <a:pt x="58" y="50"/>
                      <a:pt x="57" y="50"/>
                      <a:pt x="56" y="49"/>
                    </a:cubicBezTo>
                    <a:cubicBezTo>
                      <a:pt x="56" y="49"/>
                      <a:pt x="56" y="51"/>
                      <a:pt x="55" y="51"/>
                    </a:cubicBezTo>
                    <a:cubicBezTo>
                      <a:pt x="54" y="49"/>
                      <a:pt x="54" y="51"/>
                      <a:pt x="53" y="50"/>
                    </a:cubicBezTo>
                    <a:cubicBezTo>
                      <a:pt x="54" y="52"/>
                      <a:pt x="52" y="54"/>
                      <a:pt x="52" y="53"/>
                    </a:cubicBezTo>
                    <a:cubicBezTo>
                      <a:pt x="52" y="50"/>
                      <a:pt x="52" y="50"/>
                      <a:pt x="52" y="50"/>
                    </a:cubicBezTo>
                    <a:cubicBezTo>
                      <a:pt x="50" y="52"/>
                      <a:pt x="47" y="49"/>
                      <a:pt x="44" y="52"/>
                    </a:cubicBezTo>
                    <a:cubicBezTo>
                      <a:pt x="44" y="51"/>
                      <a:pt x="44" y="51"/>
                      <a:pt x="44" y="51"/>
                    </a:cubicBezTo>
                    <a:cubicBezTo>
                      <a:pt x="42" y="53"/>
                      <a:pt x="39" y="51"/>
                      <a:pt x="37" y="54"/>
                    </a:cubicBezTo>
                    <a:cubicBezTo>
                      <a:pt x="36" y="53"/>
                      <a:pt x="35" y="52"/>
                      <a:pt x="35" y="52"/>
                    </a:cubicBezTo>
                    <a:cubicBezTo>
                      <a:pt x="34" y="53"/>
                      <a:pt x="33" y="53"/>
                      <a:pt x="32" y="55"/>
                    </a:cubicBezTo>
                    <a:cubicBezTo>
                      <a:pt x="32" y="56"/>
                      <a:pt x="32" y="54"/>
                      <a:pt x="32" y="54"/>
                    </a:cubicBezTo>
                    <a:cubicBezTo>
                      <a:pt x="31" y="53"/>
                      <a:pt x="30" y="51"/>
                      <a:pt x="29" y="53"/>
                    </a:cubicBezTo>
                    <a:cubicBezTo>
                      <a:pt x="29" y="52"/>
                      <a:pt x="29" y="52"/>
                      <a:pt x="29" y="52"/>
                    </a:cubicBezTo>
                    <a:cubicBezTo>
                      <a:pt x="28" y="53"/>
                      <a:pt x="27" y="55"/>
                      <a:pt x="26" y="53"/>
                    </a:cubicBezTo>
                    <a:cubicBezTo>
                      <a:pt x="25" y="54"/>
                      <a:pt x="24" y="55"/>
                      <a:pt x="25" y="56"/>
                    </a:cubicBezTo>
                    <a:cubicBezTo>
                      <a:pt x="24" y="56"/>
                      <a:pt x="25" y="54"/>
                      <a:pt x="24" y="55"/>
                    </a:cubicBezTo>
                    <a:cubicBezTo>
                      <a:pt x="25" y="53"/>
                      <a:pt x="25" y="53"/>
                      <a:pt x="25" y="53"/>
                    </a:cubicBezTo>
                    <a:cubicBezTo>
                      <a:pt x="23" y="52"/>
                      <a:pt x="21" y="53"/>
                      <a:pt x="19" y="53"/>
                    </a:cubicBezTo>
                    <a:cubicBezTo>
                      <a:pt x="19" y="51"/>
                      <a:pt x="17" y="53"/>
                      <a:pt x="16" y="51"/>
                    </a:cubicBezTo>
                    <a:cubicBezTo>
                      <a:pt x="15" y="52"/>
                      <a:pt x="15" y="50"/>
                      <a:pt x="13" y="53"/>
                    </a:cubicBezTo>
                    <a:cubicBezTo>
                      <a:pt x="14" y="51"/>
                      <a:pt x="14" y="51"/>
                      <a:pt x="14" y="51"/>
                    </a:cubicBezTo>
                    <a:cubicBezTo>
                      <a:pt x="13" y="51"/>
                      <a:pt x="12" y="51"/>
                      <a:pt x="11" y="49"/>
                    </a:cubicBezTo>
                    <a:cubicBezTo>
                      <a:pt x="11" y="49"/>
                      <a:pt x="10" y="50"/>
                      <a:pt x="9" y="51"/>
                    </a:cubicBezTo>
                    <a:cubicBezTo>
                      <a:pt x="10" y="49"/>
                      <a:pt x="10" y="49"/>
                      <a:pt x="10" y="49"/>
                    </a:cubicBezTo>
                    <a:cubicBezTo>
                      <a:pt x="9" y="50"/>
                      <a:pt x="7" y="51"/>
                      <a:pt x="6" y="52"/>
                    </a:cubicBezTo>
                    <a:cubicBezTo>
                      <a:pt x="6" y="51"/>
                      <a:pt x="6" y="52"/>
                      <a:pt x="6" y="51"/>
                    </a:cubicBezTo>
                    <a:cubicBezTo>
                      <a:pt x="7" y="51"/>
                      <a:pt x="8" y="50"/>
                      <a:pt x="9" y="48"/>
                    </a:cubicBezTo>
                    <a:cubicBezTo>
                      <a:pt x="9" y="48"/>
                      <a:pt x="6" y="50"/>
                      <a:pt x="7" y="48"/>
                    </a:cubicBezTo>
                    <a:cubicBezTo>
                      <a:pt x="7" y="47"/>
                      <a:pt x="7" y="47"/>
                      <a:pt x="5" y="49"/>
                    </a:cubicBezTo>
                    <a:cubicBezTo>
                      <a:pt x="6" y="48"/>
                      <a:pt x="6" y="48"/>
                      <a:pt x="7" y="47"/>
                    </a:cubicBezTo>
                    <a:cubicBezTo>
                      <a:pt x="6" y="47"/>
                      <a:pt x="6" y="47"/>
                      <a:pt x="5" y="47"/>
                    </a:cubicBezTo>
                    <a:cubicBezTo>
                      <a:pt x="6" y="47"/>
                      <a:pt x="5" y="47"/>
                      <a:pt x="5" y="48"/>
                    </a:cubicBezTo>
                    <a:cubicBezTo>
                      <a:pt x="4" y="48"/>
                      <a:pt x="4" y="48"/>
                      <a:pt x="2" y="49"/>
                    </a:cubicBezTo>
                    <a:cubicBezTo>
                      <a:pt x="3" y="49"/>
                      <a:pt x="3" y="49"/>
                      <a:pt x="3" y="49"/>
                    </a:cubicBezTo>
                    <a:cubicBezTo>
                      <a:pt x="2" y="50"/>
                      <a:pt x="1" y="50"/>
                      <a:pt x="2" y="49"/>
                    </a:cubicBezTo>
                    <a:cubicBezTo>
                      <a:pt x="3" y="48"/>
                      <a:pt x="4" y="48"/>
                      <a:pt x="5" y="47"/>
                    </a:cubicBezTo>
                    <a:cubicBezTo>
                      <a:pt x="1" y="48"/>
                      <a:pt x="1" y="48"/>
                      <a:pt x="1" y="48"/>
                    </a:cubicBezTo>
                    <a:cubicBezTo>
                      <a:pt x="2" y="48"/>
                      <a:pt x="2" y="49"/>
                      <a:pt x="1" y="49"/>
                    </a:cubicBezTo>
                    <a:cubicBezTo>
                      <a:pt x="2" y="49"/>
                      <a:pt x="2" y="49"/>
                      <a:pt x="2" y="49"/>
                    </a:cubicBezTo>
                    <a:cubicBezTo>
                      <a:pt x="0" y="50"/>
                      <a:pt x="0" y="50"/>
                      <a:pt x="0" y="50"/>
                    </a:cubicBezTo>
                    <a:cubicBezTo>
                      <a:pt x="1" y="51"/>
                      <a:pt x="1" y="52"/>
                      <a:pt x="2" y="52"/>
                    </a:cubicBezTo>
                    <a:cubicBezTo>
                      <a:pt x="3" y="51"/>
                      <a:pt x="3" y="51"/>
                      <a:pt x="3" y="51"/>
                    </a:cubicBezTo>
                    <a:cubicBezTo>
                      <a:pt x="4" y="51"/>
                      <a:pt x="5" y="50"/>
                      <a:pt x="5" y="52"/>
                    </a:cubicBezTo>
                    <a:cubicBezTo>
                      <a:pt x="4" y="52"/>
                      <a:pt x="4" y="53"/>
                      <a:pt x="3" y="53"/>
                    </a:cubicBezTo>
                    <a:cubicBezTo>
                      <a:pt x="4" y="53"/>
                      <a:pt x="4" y="53"/>
                      <a:pt x="4" y="53"/>
                    </a:cubicBezTo>
                    <a:cubicBezTo>
                      <a:pt x="2" y="55"/>
                      <a:pt x="2" y="55"/>
                      <a:pt x="2" y="55"/>
                    </a:cubicBezTo>
                    <a:cubicBezTo>
                      <a:pt x="5" y="52"/>
                      <a:pt x="4" y="55"/>
                      <a:pt x="5"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243"/>
              <p:cNvSpPr/>
              <p:nvPr/>
            </p:nvSpPr>
            <p:spPr bwMode="auto">
              <a:xfrm>
                <a:off x="6642" y="3122"/>
                <a:ext cx="3" cy="5"/>
              </a:xfrm>
              <a:custGeom>
                <a:avLst/>
                <a:gdLst>
                  <a:gd name="T0" fmla="*/ 3 w 3"/>
                  <a:gd name="T1" fmla="*/ 5 h 5"/>
                  <a:gd name="T2" fmla="*/ 3 w 3"/>
                  <a:gd name="T3" fmla="*/ 5 h 5"/>
                  <a:gd name="T4" fmla="*/ 0 w 3"/>
                  <a:gd name="T5" fmla="*/ 0 h 5"/>
                  <a:gd name="T6" fmla="*/ 3 w 3"/>
                  <a:gd name="T7" fmla="*/ 5 h 5"/>
                </a:gdLst>
                <a:ahLst/>
                <a:cxnLst>
                  <a:cxn ang="0">
                    <a:pos x="T0" y="T1"/>
                  </a:cxn>
                  <a:cxn ang="0">
                    <a:pos x="T2" y="T3"/>
                  </a:cxn>
                  <a:cxn ang="0">
                    <a:pos x="T4" y="T5"/>
                  </a:cxn>
                  <a:cxn ang="0">
                    <a:pos x="T6" y="T7"/>
                  </a:cxn>
                </a:cxnLst>
                <a:rect l="0" t="0" r="r" b="b"/>
                <a:pathLst>
                  <a:path w="3" h="5">
                    <a:moveTo>
                      <a:pt x="3" y="5"/>
                    </a:moveTo>
                    <a:lnTo>
                      <a:pt x="3" y="5"/>
                    </a:lnTo>
                    <a:lnTo>
                      <a:pt x="0" y="0"/>
                    </a:lnTo>
                    <a:lnTo>
                      <a:pt x="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244"/>
              <p:cNvSpPr/>
              <p:nvPr/>
            </p:nvSpPr>
            <p:spPr bwMode="auto">
              <a:xfrm>
                <a:off x="6614" y="3139"/>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245"/>
              <p:cNvSpPr/>
              <p:nvPr/>
            </p:nvSpPr>
            <p:spPr bwMode="auto">
              <a:xfrm>
                <a:off x="6616" y="31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246"/>
              <p:cNvSpPr/>
              <p:nvPr/>
            </p:nvSpPr>
            <p:spPr bwMode="auto">
              <a:xfrm>
                <a:off x="6355" y="3174"/>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247"/>
              <p:cNvSpPr/>
              <p:nvPr/>
            </p:nvSpPr>
            <p:spPr bwMode="auto">
              <a:xfrm>
                <a:off x="6614" y="3148"/>
                <a:ext cx="2" cy="5"/>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2"/>
                      <a:pt x="1" y="2"/>
                    </a:cubicBezTo>
                    <a:cubicBezTo>
                      <a:pt x="1"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248"/>
              <p:cNvSpPr/>
              <p:nvPr/>
            </p:nvSpPr>
            <p:spPr bwMode="auto">
              <a:xfrm>
                <a:off x="6365" y="3186"/>
                <a:ext cx="2" cy="5"/>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1"/>
                      <a:pt x="0" y="1"/>
                      <a:pt x="0" y="1"/>
                    </a:cubicBezTo>
                    <a:cubicBezTo>
                      <a:pt x="1"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249"/>
              <p:cNvSpPr/>
              <p:nvPr/>
            </p:nvSpPr>
            <p:spPr bwMode="auto">
              <a:xfrm>
                <a:off x="6386" y="3191"/>
                <a:ext cx="2" cy="5"/>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2"/>
                      <a:pt x="1" y="0"/>
                      <a:pt x="1" y="1"/>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250"/>
              <p:cNvSpPr/>
              <p:nvPr/>
            </p:nvSpPr>
            <p:spPr bwMode="auto">
              <a:xfrm>
                <a:off x="6367" y="3181"/>
                <a:ext cx="2" cy="5"/>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0"/>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251"/>
              <p:cNvSpPr/>
              <p:nvPr/>
            </p:nvSpPr>
            <p:spPr bwMode="auto">
              <a:xfrm>
                <a:off x="6516" y="3378"/>
                <a:ext cx="5" cy="10"/>
              </a:xfrm>
              <a:custGeom>
                <a:avLst/>
                <a:gdLst>
                  <a:gd name="T0" fmla="*/ 2 w 2"/>
                  <a:gd name="T1" fmla="*/ 0 h 4"/>
                  <a:gd name="T2" fmla="*/ 1 w 2"/>
                  <a:gd name="T3" fmla="*/ 1 h 4"/>
                  <a:gd name="T4" fmla="*/ 1 w 2"/>
                  <a:gd name="T5" fmla="*/ 2 h 4"/>
                  <a:gd name="T6" fmla="*/ 0 w 2"/>
                  <a:gd name="T7" fmla="*/ 4 h 4"/>
                  <a:gd name="T8" fmla="*/ 2 w 2"/>
                  <a:gd name="T9" fmla="*/ 1 h 4"/>
                  <a:gd name="T10" fmla="*/ 2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2" y="0"/>
                    </a:moveTo>
                    <a:cubicBezTo>
                      <a:pt x="2" y="1"/>
                      <a:pt x="2" y="1"/>
                      <a:pt x="1" y="1"/>
                    </a:cubicBezTo>
                    <a:cubicBezTo>
                      <a:pt x="1" y="2"/>
                      <a:pt x="0" y="3"/>
                      <a:pt x="1" y="2"/>
                    </a:cubicBezTo>
                    <a:cubicBezTo>
                      <a:pt x="1" y="3"/>
                      <a:pt x="0" y="3"/>
                      <a:pt x="0" y="4"/>
                    </a:cubicBezTo>
                    <a:cubicBezTo>
                      <a:pt x="1" y="3"/>
                      <a:pt x="2"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252"/>
              <p:cNvSpPr/>
              <p:nvPr/>
            </p:nvSpPr>
            <p:spPr bwMode="auto">
              <a:xfrm>
                <a:off x="6398" y="3191"/>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253"/>
              <p:cNvSpPr/>
              <p:nvPr/>
            </p:nvSpPr>
            <p:spPr bwMode="auto">
              <a:xfrm>
                <a:off x="6583" y="33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254"/>
              <p:cNvSpPr>
                <a:spLocks noEditPoints="1"/>
              </p:cNvSpPr>
              <p:nvPr/>
            </p:nvSpPr>
            <p:spPr bwMode="auto">
              <a:xfrm>
                <a:off x="6519" y="3305"/>
                <a:ext cx="171" cy="106"/>
              </a:xfrm>
              <a:custGeom>
                <a:avLst/>
                <a:gdLst>
                  <a:gd name="T0" fmla="*/ 54 w 72"/>
                  <a:gd name="T1" fmla="*/ 4 h 45"/>
                  <a:gd name="T2" fmla="*/ 55 w 72"/>
                  <a:gd name="T3" fmla="*/ 8 h 45"/>
                  <a:gd name="T4" fmla="*/ 44 w 72"/>
                  <a:gd name="T5" fmla="*/ 20 h 45"/>
                  <a:gd name="T6" fmla="*/ 38 w 72"/>
                  <a:gd name="T7" fmla="*/ 21 h 45"/>
                  <a:gd name="T8" fmla="*/ 35 w 72"/>
                  <a:gd name="T9" fmla="*/ 21 h 45"/>
                  <a:gd name="T10" fmla="*/ 30 w 72"/>
                  <a:gd name="T11" fmla="*/ 22 h 45"/>
                  <a:gd name="T12" fmla="*/ 27 w 72"/>
                  <a:gd name="T13" fmla="*/ 22 h 45"/>
                  <a:gd name="T14" fmla="*/ 21 w 72"/>
                  <a:gd name="T15" fmla="*/ 23 h 45"/>
                  <a:gd name="T16" fmla="*/ 16 w 72"/>
                  <a:gd name="T17" fmla="*/ 23 h 45"/>
                  <a:gd name="T18" fmla="*/ 11 w 72"/>
                  <a:gd name="T19" fmla="*/ 23 h 45"/>
                  <a:gd name="T20" fmla="*/ 9 w 72"/>
                  <a:gd name="T21" fmla="*/ 21 h 45"/>
                  <a:gd name="T22" fmla="*/ 8 w 72"/>
                  <a:gd name="T23" fmla="*/ 20 h 45"/>
                  <a:gd name="T24" fmla="*/ 7 w 72"/>
                  <a:gd name="T25" fmla="*/ 20 h 45"/>
                  <a:gd name="T26" fmla="*/ 4 w 72"/>
                  <a:gd name="T27" fmla="*/ 22 h 45"/>
                  <a:gd name="T28" fmla="*/ 2 w 72"/>
                  <a:gd name="T29" fmla="*/ 25 h 45"/>
                  <a:gd name="T30" fmla="*/ 2 w 72"/>
                  <a:gd name="T31" fmla="*/ 31 h 45"/>
                  <a:gd name="T32" fmla="*/ 8 w 72"/>
                  <a:gd name="T33" fmla="*/ 29 h 45"/>
                  <a:gd name="T34" fmla="*/ 4 w 72"/>
                  <a:gd name="T35" fmla="*/ 34 h 45"/>
                  <a:gd name="T36" fmla="*/ 3 w 72"/>
                  <a:gd name="T37" fmla="*/ 39 h 45"/>
                  <a:gd name="T38" fmla="*/ 8 w 72"/>
                  <a:gd name="T39" fmla="*/ 33 h 45"/>
                  <a:gd name="T40" fmla="*/ 6 w 72"/>
                  <a:gd name="T41" fmla="*/ 39 h 45"/>
                  <a:gd name="T42" fmla="*/ 7 w 72"/>
                  <a:gd name="T43" fmla="*/ 41 h 45"/>
                  <a:gd name="T44" fmla="*/ 8 w 72"/>
                  <a:gd name="T45" fmla="*/ 42 h 45"/>
                  <a:gd name="T46" fmla="*/ 9 w 72"/>
                  <a:gd name="T47" fmla="*/ 43 h 45"/>
                  <a:gd name="T48" fmla="*/ 12 w 72"/>
                  <a:gd name="T49" fmla="*/ 40 h 45"/>
                  <a:gd name="T50" fmla="*/ 13 w 72"/>
                  <a:gd name="T51" fmla="*/ 44 h 45"/>
                  <a:gd name="T52" fmla="*/ 15 w 72"/>
                  <a:gd name="T53" fmla="*/ 40 h 45"/>
                  <a:gd name="T54" fmla="*/ 16 w 72"/>
                  <a:gd name="T55" fmla="*/ 40 h 45"/>
                  <a:gd name="T56" fmla="*/ 17 w 72"/>
                  <a:gd name="T57" fmla="*/ 42 h 45"/>
                  <a:gd name="T58" fmla="*/ 23 w 72"/>
                  <a:gd name="T59" fmla="*/ 41 h 45"/>
                  <a:gd name="T60" fmla="*/ 24 w 72"/>
                  <a:gd name="T61" fmla="*/ 41 h 45"/>
                  <a:gd name="T62" fmla="*/ 28 w 72"/>
                  <a:gd name="T63" fmla="*/ 41 h 45"/>
                  <a:gd name="T64" fmla="*/ 31 w 72"/>
                  <a:gd name="T65" fmla="*/ 40 h 45"/>
                  <a:gd name="T66" fmla="*/ 33 w 72"/>
                  <a:gd name="T67" fmla="*/ 39 h 45"/>
                  <a:gd name="T68" fmla="*/ 34 w 72"/>
                  <a:gd name="T69" fmla="*/ 40 h 45"/>
                  <a:gd name="T70" fmla="*/ 34 w 72"/>
                  <a:gd name="T71" fmla="*/ 37 h 45"/>
                  <a:gd name="T72" fmla="*/ 37 w 72"/>
                  <a:gd name="T73" fmla="*/ 38 h 45"/>
                  <a:gd name="T74" fmla="*/ 41 w 72"/>
                  <a:gd name="T75" fmla="*/ 39 h 45"/>
                  <a:gd name="T76" fmla="*/ 43 w 72"/>
                  <a:gd name="T77" fmla="*/ 35 h 45"/>
                  <a:gd name="T78" fmla="*/ 46 w 72"/>
                  <a:gd name="T79" fmla="*/ 35 h 45"/>
                  <a:gd name="T80" fmla="*/ 47 w 72"/>
                  <a:gd name="T81" fmla="*/ 34 h 45"/>
                  <a:gd name="T82" fmla="*/ 49 w 72"/>
                  <a:gd name="T83" fmla="*/ 34 h 45"/>
                  <a:gd name="T84" fmla="*/ 50 w 72"/>
                  <a:gd name="T85" fmla="*/ 36 h 45"/>
                  <a:gd name="T86" fmla="*/ 51 w 72"/>
                  <a:gd name="T87" fmla="*/ 32 h 45"/>
                  <a:gd name="T88" fmla="*/ 52 w 72"/>
                  <a:gd name="T89" fmla="*/ 27 h 45"/>
                  <a:gd name="T90" fmla="*/ 54 w 72"/>
                  <a:gd name="T91" fmla="*/ 28 h 45"/>
                  <a:gd name="T92" fmla="*/ 54 w 72"/>
                  <a:gd name="T93" fmla="*/ 23 h 45"/>
                  <a:gd name="T94" fmla="*/ 58 w 72"/>
                  <a:gd name="T95" fmla="*/ 23 h 45"/>
                  <a:gd name="T96" fmla="*/ 59 w 72"/>
                  <a:gd name="T97" fmla="*/ 21 h 45"/>
                  <a:gd name="T98" fmla="*/ 61 w 72"/>
                  <a:gd name="T99" fmla="*/ 20 h 45"/>
                  <a:gd name="T100" fmla="*/ 65 w 72"/>
                  <a:gd name="T101" fmla="*/ 17 h 45"/>
                  <a:gd name="T102" fmla="*/ 65 w 72"/>
                  <a:gd name="T103" fmla="*/ 13 h 45"/>
                  <a:gd name="T104" fmla="*/ 67 w 72"/>
                  <a:gd name="T105" fmla="*/ 8 h 45"/>
                  <a:gd name="T106" fmla="*/ 61 w 72"/>
                  <a:gd name="T107"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 h="45">
                    <a:moveTo>
                      <a:pt x="68" y="4"/>
                    </a:moveTo>
                    <a:cubicBezTo>
                      <a:pt x="67" y="4"/>
                      <a:pt x="70" y="3"/>
                      <a:pt x="70" y="3"/>
                    </a:cubicBezTo>
                    <a:cubicBezTo>
                      <a:pt x="66" y="4"/>
                      <a:pt x="69" y="0"/>
                      <a:pt x="65" y="3"/>
                    </a:cubicBezTo>
                    <a:cubicBezTo>
                      <a:pt x="64" y="3"/>
                      <a:pt x="63" y="5"/>
                      <a:pt x="63" y="6"/>
                    </a:cubicBezTo>
                    <a:cubicBezTo>
                      <a:pt x="62" y="6"/>
                      <a:pt x="61" y="6"/>
                      <a:pt x="61" y="6"/>
                    </a:cubicBezTo>
                    <a:cubicBezTo>
                      <a:pt x="59" y="4"/>
                      <a:pt x="51" y="2"/>
                      <a:pt x="54" y="4"/>
                    </a:cubicBezTo>
                    <a:cubicBezTo>
                      <a:pt x="55" y="4"/>
                      <a:pt x="56" y="5"/>
                      <a:pt x="56" y="5"/>
                    </a:cubicBezTo>
                    <a:cubicBezTo>
                      <a:pt x="56" y="5"/>
                      <a:pt x="56" y="5"/>
                      <a:pt x="56" y="5"/>
                    </a:cubicBezTo>
                    <a:cubicBezTo>
                      <a:pt x="57" y="6"/>
                      <a:pt x="57" y="6"/>
                      <a:pt x="57" y="6"/>
                    </a:cubicBezTo>
                    <a:cubicBezTo>
                      <a:pt x="57" y="6"/>
                      <a:pt x="55" y="5"/>
                      <a:pt x="55" y="4"/>
                    </a:cubicBezTo>
                    <a:cubicBezTo>
                      <a:pt x="55" y="5"/>
                      <a:pt x="55" y="6"/>
                      <a:pt x="54" y="6"/>
                    </a:cubicBezTo>
                    <a:cubicBezTo>
                      <a:pt x="55" y="7"/>
                      <a:pt x="54" y="6"/>
                      <a:pt x="55" y="8"/>
                    </a:cubicBezTo>
                    <a:cubicBezTo>
                      <a:pt x="55" y="7"/>
                      <a:pt x="55" y="7"/>
                      <a:pt x="55" y="7"/>
                    </a:cubicBezTo>
                    <a:cubicBezTo>
                      <a:pt x="55" y="8"/>
                      <a:pt x="55" y="8"/>
                      <a:pt x="53" y="7"/>
                    </a:cubicBezTo>
                    <a:cubicBezTo>
                      <a:pt x="50" y="7"/>
                      <a:pt x="49" y="9"/>
                      <a:pt x="47" y="10"/>
                    </a:cubicBezTo>
                    <a:cubicBezTo>
                      <a:pt x="46" y="12"/>
                      <a:pt x="45" y="14"/>
                      <a:pt x="43" y="16"/>
                    </a:cubicBezTo>
                    <a:cubicBezTo>
                      <a:pt x="44" y="19"/>
                      <a:pt x="43" y="18"/>
                      <a:pt x="44" y="21"/>
                    </a:cubicBezTo>
                    <a:cubicBezTo>
                      <a:pt x="44" y="20"/>
                      <a:pt x="44" y="20"/>
                      <a:pt x="44" y="20"/>
                    </a:cubicBezTo>
                    <a:cubicBezTo>
                      <a:pt x="44" y="22"/>
                      <a:pt x="43" y="20"/>
                      <a:pt x="42" y="19"/>
                    </a:cubicBezTo>
                    <a:cubicBezTo>
                      <a:pt x="43" y="21"/>
                      <a:pt x="42" y="20"/>
                      <a:pt x="43" y="22"/>
                    </a:cubicBezTo>
                    <a:cubicBezTo>
                      <a:pt x="44" y="23"/>
                      <a:pt x="41" y="19"/>
                      <a:pt x="42" y="20"/>
                    </a:cubicBezTo>
                    <a:cubicBezTo>
                      <a:pt x="41" y="20"/>
                      <a:pt x="42" y="21"/>
                      <a:pt x="42" y="21"/>
                    </a:cubicBezTo>
                    <a:cubicBezTo>
                      <a:pt x="42" y="23"/>
                      <a:pt x="41" y="20"/>
                      <a:pt x="40" y="18"/>
                    </a:cubicBezTo>
                    <a:cubicBezTo>
                      <a:pt x="39" y="19"/>
                      <a:pt x="39" y="22"/>
                      <a:pt x="38" y="21"/>
                    </a:cubicBezTo>
                    <a:cubicBezTo>
                      <a:pt x="38" y="21"/>
                      <a:pt x="38" y="22"/>
                      <a:pt x="38" y="22"/>
                    </a:cubicBezTo>
                    <a:cubicBezTo>
                      <a:pt x="37" y="19"/>
                      <a:pt x="38" y="23"/>
                      <a:pt x="38" y="22"/>
                    </a:cubicBezTo>
                    <a:cubicBezTo>
                      <a:pt x="37" y="21"/>
                      <a:pt x="37" y="21"/>
                      <a:pt x="37" y="21"/>
                    </a:cubicBezTo>
                    <a:cubicBezTo>
                      <a:pt x="36" y="20"/>
                      <a:pt x="37" y="22"/>
                      <a:pt x="36" y="21"/>
                    </a:cubicBezTo>
                    <a:cubicBezTo>
                      <a:pt x="36" y="21"/>
                      <a:pt x="36" y="21"/>
                      <a:pt x="36" y="21"/>
                    </a:cubicBezTo>
                    <a:cubicBezTo>
                      <a:pt x="36" y="23"/>
                      <a:pt x="35" y="20"/>
                      <a:pt x="35" y="21"/>
                    </a:cubicBezTo>
                    <a:cubicBezTo>
                      <a:pt x="35" y="20"/>
                      <a:pt x="35" y="21"/>
                      <a:pt x="35" y="20"/>
                    </a:cubicBezTo>
                    <a:cubicBezTo>
                      <a:pt x="36" y="24"/>
                      <a:pt x="34" y="19"/>
                      <a:pt x="34" y="21"/>
                    </a:cubicBezTo>
                    <a:cubicBezTo>
                      <a:pt x="34" y="21"/>
                      <a:pt x="34" y="21"/>
                      <a:pt x="34" y="21"/>
                    </a:cubicBezTo>
                    <a:cubicBezTo>
                      <a:pt x="34" y="21"/>
                      <a:pt x="34" y="20"/>
                      <a:pt x="32" y="22"/>
                    </a:cubicBezTo>
                    <a:cubicBezTo>
                      <a:pt x="32" y="22"/>
                      <a:pt x="31" y="19"/>
                      <a:pt x="30" y="21"/>
                    </a:cubicBezTo>
                    <a:cubicBezTo>
                      <a:pt x="30" y="22"/>
                      <a:pt x="30" y="22"/>
                      <a:pt x="30" y="22"/>
                    </a:cubicBezTo>
                    <a:cubicBezTo>
                      <a:pt x="30" y="22"/>
                      <a:pt x="30" y="21"/>
                      <a:pt x="30" y="21"/>
                    </a:cubicBezTo>
                    <a:cubicBezTo>
                      <a:pt x="30" y="22"/>
                      <a:pt x="30" y="20"/>
                      <a:pt x="29" y="20"/>
                    </a:cubicBezTo>
                    <a:cubicBezTo>
                      <a:pt x="29" y="21"/>
                      <a:pt x="29" y="21"/>
                      <a:pt x="29" y="22"/>
                    </a:cubicBezTo>
                    <a:cubicBezTo>
                      <a:pt x="29" y="20"/>
                      <a:pt x="28" y="23"/>
                      <a:pt x="27" y="21"/>
                    </a:cubicBezTo>
                    <a:cubicBezTo>
                      <a:pt x="27" y="25"/>
                      <a:pt x="27" y="23"/>
                      <a:pt x="27" y="24"/>
                    </a:cubicBezTo>
                    <a:cubicBezTo>
                      <a:pt x="27" y="24"/>
                      <a:pt x="27" y="23"/>
                      <a:pt x="27" y="22"/>
                    </a:cubicBezTo>
                    <a:cubicBezTo>
                      <a:pt x="26" y="22"/>
                      <a:pt x="26" y="22"/>
                      <a:pt x="26" y="21"/>
                    </a:cubicBezTo>
                    <a:cubicBezTo>
                      <a:pt x="26" y="22"/>
                      <a:pt x="25" y="24"/>
                      <a:pt x="25" y="23"/>
                    </a:cubicBezTo>
                    <a:cubicBezTo>
                      <a:pt x="25" y="21"/>
                      <a:pt x="25" y="23"/>
                      <a:pt x="25" y="22"/>
                    </a:cubicBezTo>
                    <a:cubicBezTo>
                      <a:pt x="24" y="24"/>
                      <a:pt x="24" y="25"/>
                      <a:pt x="24" y="25"/>
                    </a:cubicBezTo>
                    <a:cubicBezTo>
                      <a:pt x="24" y="22"/>
                      <a:pt x="24" y="22"/>
                      <a:pt x="24" y="22"/>
                    </a:cubicBezTo>
                    <a:cubicBezTo>
                      <a:pt x="23" y="23"/>
                      <a:pt x="23" y="20"/>
                      <a:pt x="21" y="23"/>
                    </a:cubicBezTo>
                    <a:cubicBezTo>
                      <a:pt x="22" y="22"/>
                      <a:pt x="22" y="22"/>
                      <a:pt x="22" y="22"/>
                    </a:cubicBezTo>
                    <a:cubicBezTo>
                      <a:pt x="20" y="23"/>
                      <a:pt x="20" y="21"/>
                      <a:pt x="18" y="24"/>
                    </a:cubicBezTo>
                    <a:cubicBezTo>
                      <a:pt x="18" y="23"/>
                      <a:pt x="18" y="22"/>
                      <a:pt x="18" y="22"/>
                    </a:cubicBezTo>
                    <a:cubicBezTo>
                      <a:pt x="17" y="24"/>
                      <a:pt x="17" y="23"/>
                      <a:pt x="16" y="25"/>
                    </a:cubicBezTo>
                    <a:cubicBezTo>
                      <a:pt x="16" y="25"/>
                      <a:pt x="16" y="24"/>
                      <a:pt x="16" y="24"/>
                    </a:cubicBezTo>
                    <a:cubicBezTo>
                      <a:pt x="16" y="23"/>
                      <a:pt x="17" y="21"/>
                      <a:pt x="16" y="23"/>
                    </a:cubicBezTo>
                    <a:cubicBezTo>
                      <a:pt x="16" y="22"/>
                      <a:pt x="16" y="22"/>
                      <a:pt x="16" y="22"/>
                    </a:cubicBezTo>
                    <a:cubicBezTo>
                      <a:pt x="15" y="23"/>
                      <a:pt x="14" y="24"/>
                      <a:pt x="15" y="23"/>
                    </a:cubicBezTo>
                    <a:cubicBezTo>
                      <a:pt x="14" y="24"/>
                      <a:pt x="13" y="24"/>
                      <a:pt x="13" y="26"/>
                    </a:cubicBezTo>
                    <a:cubicBezTo>
                      <a:pt x="12" y="26"/>
                      <a:pt x="14" y="23"/>
                      <a:pt x="13" y="25"/>
                    </a:cubicBezTo>
                    <a:cubicBezTo>
                      <a:pt x="14" y="23"/>
                      <a:pt x="14" y="23"/>
                      <a:pt x="14" y="23"/>
                    </a:cubicBezTo>
                    <a:cubicBezTo>
                      <a:pt x="14" y="22"/>
                      <a:pt x="12" y="23"/>
                      <a:pt x="11" y="23"/>
                    </a:cubicBezTo>
                    <a:cubicBezTo>
                      <a:pt x="12" y="21"/>
                      <a:pt x="10" y="23"/>
                      <a:pt x="11" y="22"/>
                    </a:cubicBezTo>
                    <a:cubicBezTo>
                      <a:pt x="10" y="23"/>
                      <a:pt x="11" y="21"/>
                      <a:pt x="9" y="23"/>
                    </a:cubicBezTo>
                    <a:cubicBezTo>
                      <a:pt x="10" y="22"/>
                      <a:pt x="10" y="22"/>
                      <a:pt x="10" y="22"/>
                    </a:cubicBezTo>
                    <a:cubicBezTo>
                      <a:pt x="10" y="22"/>
                      <a:pt x="10" y="21"/>
                      <a:pt x="10" y="21"/>
                    </a:cubicBezTo>
                    <a:cubicBezTo>
                      <a:pt x="10" y="20"/>
                      <a:pt x="8" y="21"/>
                      <a:pt x="8" y="22"/>
                    </a:cubicBezTo>
                    <a:cubicBezTo>
                      <a:pt x="9" y="21"/>
                      <a:pt x="9" y="21"/>
                      <a:pt x="9" y="21"/>
                    </a:cubicBezTo>
                    <a:cubicBezTo>
                      <a:pt x="8" y="21"/>
                      <a:pt x="6" y="22"/>
                      <a:pt x="5" y="23"/>
                    </a:cubicBezTo>
                    <a:cubicBezTo>
                      <a:pt x="6" y="22"/>
                      <a:pt x="5" y="23"/>
                      <a:pt x="5" y="22"/>
                    </a:cubicBezTo>
                    <a:cubicBezTo>
                      <a:pt x="6" y="22"/>
                      <a:pt x="8" y="21"/>
                      <a:pt x="9" y="20"/>
                    </a:cubicBezTo>
                    <a:cubicBezTo>
                      <a:pt x="10" y="20"/>
                      <a:pt x="6" y="21"/>
                      <a:pt x="8" y="20"/>
                    </a:cubicBezTo>
                    <a:cubicBezTo>
                      <a:pt x="9" y="20"/>
                      <a:pt x="8" y="20"/>
                      <a:pt x="6" y="21"/>
                    </a:cubicBezTo>
                    <a:cubicBezTo>
                      <a:pt x="8" y="20"/>
                      <a:pt x="8" y="20"/>
                      <a:pt x="8" y="20"/>
                    </a:cubicBezTo>
                    <a:cubicBezTo>
                      <a:pt x="8" y="20"/>
                      <a:pt x="8" y="20"/>
                      <a:pt x="7" y="20"/>
                    </a:cubicBezTo>
                    <a:cubicBezTo>
                      <a:pt x="7" y="20"/>
                      <a:pt x="7" y="20"/>
                      <a:pt x="7" y="20"/>
                    </a:cubicBezTo>
                    <a:cubicBezTo>
                      <a:pt x="5" y="21"/>
                      <a:pt x="5" y="20"/>
                      <a:pt x="3" y="21"/>
                    </a:cubicBezTo>
                    <a:cubicBezTo>
                      <a:pt x="4" y="21"/>
                      <a:pt x="4" y="21"/>
                      <a:pt x="4" y="21"/>
                    </a:cubicBezTo>
                    <a:cubicBezTo>
                      <a:pt x="3" y="22"/>
                      <a:pt x="2" y="22"/>
                      <a:pt x="3" y="21"/>
                    </a:cubicBezTo>
                    <a:cubicBezTo>
                      <a:pt x="5" y="20"/>
                      <a:pt x="6" y="20"/>
                      <a:pt x="7" y="20"/>
                    </a:cubicBezTo>
                    <a:cubicBezTo>
                      <a:pt x="3" y="21"/>
                      <a:pt x="3" y="21"/>
                      <a:pt x="3" y="21"/>
                    </a:cubicBezTo>
                    <a:cubicBezTo>
                      <a:pt x="4" y="20"/>
                      <a:pt x="3" y="21"/>
                      <a:pt x="2" y="21"/>
                    </a:cubicBezTo>
                    <a:cubicBezTo>
                      <a:pt x="3" y="21"/>
                      <a:pt x="3" y="21"/>
                      <a:pt x="3" y="21"/>
                    </a:cubicBezTo>
                    <a:cubicBezTo>
                      <a:pt x="1" y="22"/>
                      <a:pt x="1" y="22"/>
                      <a:pt x="1" y="22"/>
                    </a:cubicBezTo>
                    <a:cubicBezTo>
                      <a:pt x="2" y="22"/>
                      <a:pt x="1" y="23"/>
                      <a:pt x="2" y="23"/>
                    </a:cubicBezTo>
                    <a:cubicBezTo>
                      <a:pt x="4" y="22"/>
                      <a:pt x="4" y="22"/>
                      <a:pt x="4" y="22"/>
                    </a:cubicBezTo>
                    <a:cubicBezTo>
                      <a:pt x="4" y="22"/>
                      <a:pt x="6" y="21"/>
                      <a:pt x="4" y="22"/>
                    </a:cubicBezTo>
                    <a:cubicBezTo>
                      <a:pt x="2" y="23"/>
                      <a:pt x="2" y="23"/>
                      <a:pt x="2" y="23"/>
                    </a:cubicBezTo>
                    <a:cubicBezTo>
                      <a:pt x="3" y="23"/>
                      <a:pt x="3" y="23"/>
                      <a:pt x="3" y="23"/>
                    </a:cubicBezTo>
                    <a:cubicBezTo>
                      <a:pt x="1" y="25"/>
                      <a:pt x="1" y="25"/>
                      <a:pt x="1" y="25"/>
                    </a:cubicBezTo>
                    <a:cubicBezTo>
                      <a:pt x="4" y="23"/>
                      <a:pt x="2" y="25"/>
                      <a:pt x="3" y="24"/>
                    </a:cubicBezTo>
                    <a:cubicBezTo>
                      <a:pt x="2" y="25"/>
                      <a:pt x="2" y="25"/>
                      <a:pt x="2" y="25"/>
                    </a:cubicBezTo>
                    <a:cubicBezTo>
                      <a:pt x="2" y="26"/>
                      <a:pt x="4" y="24"/>
                      <a:pt x="4" y="24"/>
                    </a:cubicBezTo>
                    <a:cubicBezTo>
                      <a:pt x="4" y="24"/>
                      <a:pt x="1" y="26"/>
                      <a:pt x="1" y="27"/>
                    </a:cubicBezTo>
                    <a:cubicBezTo>
                      <a:pt x="1" y="27"/>
                      <a:pt x="3" y="26"/>
                      <a:pt x="2" y="28"/>
                    </a:cubicBezTo>
                    <a:cubicBezTo>
                      <a:pt x="2" y="28"/>
                      <a:pt x="4" y="28"/>
                      <a:pt x="5" y="27"/>
                    </a:cubicBezTo>
                    <a:cubicBezTo>
                      <a:pt x="5" y="28"/>
                      <a:pt x="3" y="29"/>
                      <a:pt x="4" y="29"/>
                    </a:cubicBezTo>
                    <a:cubicBezTo>
                      <a:pt x="3" y="29"/>
                      <a:pt x="2" y="30"/>
                      <a:pt x="2" y="31"/>
                    </a:cubicBezTo>
                    <a:cubicBezTo>
                      <a:pt x="3" y="30"/>
                      <a:pt x="2" y="32"/>
                      <a:pt x="4" y="30"/>
                    </a:cubicBezTo>
                    <a:cubicBezTo>
                      <a:pt x="4" y="30"/>
                      <a:pt x="4" y="31"/>
                      <a:pt x="5" y="31"/>
                    </a:cubicBezTo>
                    <a:cubicBezTo>
                      <a:pt x="4" y="31"/>
                      <a:pt x="3" y="33"/>
                      <a:pt x="3" y="33"/>
                    </a:cubicBezTo>
                    <a:cubicBezTo>
                      <a:pt x="4" y="32"/>
                      <a:pt x="5" y="32"/>
                      <a:pt x="5" y="32"/>
                    </a:cubicBezTo>
                    <a:cubicBezTo>
                      <a:pt x="6" y="31"/>
                      <a:pt x="6" y="31"/>
                      <a:pt x="7" y="29"/>
                    </a:cubicBezTo>
                    <a:cubicBezTo>
                      <a:pt x="7" y="29"/>
                      <a:pt x="8" y="28"/>
                      <a:pt x="8" y="29"/>
                    </a:cubicBezTo>
                    <a:cubicBezTo>
                      <a:pt x="7" y="30"/>
                      <a:pt x="5" y="32"/>
                      <a:pt x="6" y="33"/>
                    </a:cubicBezTo>
                    <a:cubicBezTo>
                      <a:pt x="4" y="35"/>
                      <a:pt x="5" y="32"/>
                      <a:pt x="4" y="34"/>
                    </a:cubicBezTo>
                    <a:cubicBezTo>
                      <a:pt x="2" y="36"/>
                      <a:pt x="2" y="36"/>
                      <a:pt x="2" y="35"/>
                    </a:cubicBezTo>
                    <a:cubicBezTo>
                      <a:pt x="0" y="36"/>
                      <a:pt x="2" y="35"/>
                      <a:pt x="1" y="37"/>
                    </a:cubicBezTo>
                    <a:cubicBezTo>
                      <a:pt x="1" y="37"/>
                      <a:pt x="2" y="36"/>
                      <a:pt x="3" y="36"/>
                    </a:cubicBezTo>
                    <a:cubicBezTo>
                      <a:pt x="4" y="35"/>
                      <a:pt x="4" y="35"/>
                      <a:pt x="4" y="34"/>
                    </a:cubicBezTo>
                    <a:cubicBezTo>
                      <a:pt x="6" y="32"/>
                      <a:pt x="4" y="36"/>
                      <a:pt x="4" y="36"/>
                    </a:cubicBezTo>
                    <a:cubicBezTo>
                      <a:pt x="3" y="36"/>
                      <a:pt x="3" y="36"/>
                      <a:pt x="3" y="36"/>
                    </a:cubicBezTo>
                    <a:cubicBezTo>
                      <a:pt x="3" y="37"/>
                      <a:pt x="4" y="36"/>
                      <a:pt x="4" y="36"/>
                    </a:cubicBezTo>
                    <a:cubicBezTo>
                      <a:pt x="3" y="39"/>
                      <a:pt x="4" y="36"/>
                      <a:pt x="3" y="38"/>
                    </a:cubicBezTo>
                    <a:cubicBezTo>
                      <a:pt x="1" y="40"/>
                      <a:pt x="1" y="40"/>
                      <a:pt x="1" y="40"/>
                    </a:cubicBezTo>
                    <a:cubicBezTo>
                      <a:pt x="2" y="41"/>
                      <a:pt x="3" y="38"/>
                      <a:pt x="3" y="39"/>
                    </a:cubicBezTo>
                    <a:cubicBezTo>
                      <a:pt x="2" y="40"/>
                      <a:pt x="2" y="40"/>
                      <a:pt x="2" y="40"/>
                    </a:cubicBezTo>
                    <a:cubicBezTo>
                      <a:pt x="3" y="39"/>
                      <a:pt x="3" y="39"/>
                      <a:pt x="3" y="39"/>
                    </a:cubicBezTo>
                    <a:cubicBezTo>
                      <a:pt x="4" y="38"/>
                      <a:pt x="5" y="37"/>
                      <a:pt x="4" y="37"/>
                    </a:cubicBezTo>
                    <a:cubicBezTo>
                      <a:pt x="6" y="34"/>
                      <a:pt x="5" y="37"/>
                      <a:pt x="6" y="36"/>
                    </a:cubicBezTo>
                    <a:cubicBezTo>
                      <a:pt x="7" y="35"/>
                      <a:pt x="5" y="36"/>
                      <a:pt x="6" y="35"/>
                    </a:cubicBezTo>
                    <a:cubicBezTo>
                      <a:pt x="7" y="33"/>
                      <a:pt x="7" y="34"/>
                      <a:pt x="8" y="33"/>
                    </a:cubicBezTo>
                    <a:cubicBezTo>
                      <a:pt x="8" y="34"/>
                      <a:pt x="7" y="35"/>
                      <a:pt x="6" y="36"/>
                    </a:cubicBezTo>
                    <a:cubicBezTo>
                      <a:pt x="6" y="36"/>
                      <a:pt x="6" y="36"/>
                      <a:pt x="6" y="36"/>
                    </a:cubicBezTo>
                    <a:cubicBezTo>
                      <a:pt x="5" y="37"/>
                      <a:pt x="5" y="39"/>
                      <a:pt x="4" y="40"/>
                    </a:cubicBezTo>
                    <a:cubicBezTo>
                      <a:pt x="4" y="41"/>
                      <a:pt x="5" y="38"/>
                      <a:pt x="5" y="39"/>
                    </a:cubicBezTo>
                    <a:cubicBezTo>
                      <a:pt x="5" y="39"/>
                      <a:pt x="6" y="37"/>
                      <a:pt x="6" y="37"/>
                    </a:cubicBezTo>
                    <a:cubicBezTo>
                      <a:pt x="9" y="33"/>
                      <a:pt x="5" y="40"/>
                      <a:pt x="6" y="39"/>
                    </a:cubicBezTo>
                    <a:cubicBezTo>
                      <a:pt x="7" y="37"/>
                      <a:pt x="9" y="36"/>
                      <a:pt x="10" y="33"/>
                    </a:cubicBezTo>
                    <a:cubicBezTo>
                      <a:pt x="10" y="32"/>
                      <a:pt x="11" y="32"/>
                      <a:pt x="11" y="32"/>
                    </a:cubicBezTo>
                    <a:cubicBezTo>
                      <a:pt x="10" y="34"/>
                      <a:pt x="10" y="34"/>
                      <a:pt x="9" y="35"/>
                    </a:cubicBezTo>
                    <a:cubicBezTo>
                      <a:pt x="9" y="35"/>
                      <a:pt x="9" y="35"/>
                      <a:pt x="9" y="35"/>
                    </a:cubicBezTo>
                    <a:cubicBezTo>
                      <a:pt x="8" y="38"/>
                      <a:pt x="8" y="38"/>
                      <a:pt x="8" y="38"/>
                    </a:cubicBezTo>
                    <a:cubicBezTo>
                      <a:pt x="7" y="39"/>
                      <a:pt x="7" y="40"/>
                      <a:pt x="7" y="41"/>
                    </a:cubicBezTo>
                    <a:cubicBezTo>
                      <a:pt x="8" y="41"/>
                      <a:pt x="8" y="40"/>
                      <a:pt x="8" y="39"/>
                    </a:cubicBezTo>
                    <a:cubicBezTo>
                      <a:pt x="8" y="40"/>
                      <a:pt x="7" y="41"/>
                      <a:pt x="8" y="41"/>
                    </a:cubicBezTo>
                    <a:cubicBezTo>
                      <a:pt x="8" y="40"/>
                      <a:pt x="9" y="38"/>
                      <a:pt x="9" y="38"/>
                    </a:cubicBezTo>
                    <a:cubicBezTo>
                      <a:pt x="10" y="38"/>
                      <a:pt x="9" y="40"/>
                      <a:pt x="9" y="41"/>
                    </a:cubicBezTo>
                    <a:cubicBezTo>
                      <a:pt x="8" y="42"/>
                      <a:pt x="8" y="42"/>
                      <a:pt x="8" y="42"/>
                    </a:cubicBezTo>
                    <a:cubicBezTo>
                      <a:pt x="9" y="41"/>
                      <a:pt x="8" y="43"/>
                      <a:pt x="8" y="42"/>
                    </a:cubicBezTo>
                    <a:cubicBezTo>
                      <a:pt x="9" y="41"/>
                      <a:pt x="9" y="40"/>
                      <a:pt x="10" y="38"/>
                    </a:cubicBezTo>
                    <a:cubicBezTo>
                      <a:pt x="11" y="38"/>
                      <a:pt x="10" y="40"/>
                      <a:pt x="10" y="39"/>
                    </a:cubicBezTo>
                    <a:cubicBezTo>
                      <a:pt x="9" y="40"/>
                      <a:pt x="9" y="40"/>
                      <a:pt x="9" y="40"/>
                    </a:cubicBezTo>
                    <a:cubicBezTo>
                      <a:pt x="10" y="40"/>
                      <a:pt x="8" y="43"/>
                      <a:pt x="9" y="43"/>
                    </a:cubicBezTo>
                    <a:cubicBezTo>
                      <a:pt x="10" y="41"/>
                      <a:pt x="10" y="41"/>
                      <a:pt x="10" y="41"/>
                    </a:cubicBezTo>
                    <a:cubicBezTo>
                      <a:pt x="9" y="43"/>
                      <a:pt x="9" y="43"/>
                      <a:pt x="9" y="43"/>
                    </a:cubicBezTo>
                    <a:cubicBezTo>
                      <a:pt x="10" y="42"/>
                      <a:pt x="10" y="42"/>
                      <a:pt x="10" y="42"/>
                    </a:cubicBezTo>
                    <a:cubicBezTo>
                      <a:pt x="10" y="43"/>
                      <a:pt x="10" y="43"/>
                      <a:pt x="10" y="43"/>
                    </a:cubicBezTo>
                    <a:cubicBezTo>
                      <a:pt x="10" y="42"/>
                      <a:pt x="11" y="40"/>
                      <a:pt x="11" y="42"/>
                    </a:cubicBezTo>
                    <a:cubicBezTo>
                      <a:pt x="12" y="40"/>
                      <a:pt x="11" y="42"/>
                      <a:pt x="11" y="41"/>
                    </a:cubicBezTo>
                    <a:cubicBezTo>
                      <a:pt x="11" y="39"/>
                      <a:pt x="12" y="39"/>
                      <a:pt x="12" y="39"/>
                    </a:cubicBezTo>
                    <a:cubicBezTo>
                      <a:pt x="11" y="42"/>
                      <a:pt x="12" y="39"/>
                      <a:pt x="12" y="40"/>
                    </a:cubicBezTo>
                    <a:cubicBezTo>
                      <a:pt x="12" y="41"/>
                      <a:pt x="12" y="41"/>
                      <a:pt x="12" y="42"/>
                    </a:cubicBezTo>
                    <a:cubicBezTo>
                      <a:pt x="13" y="40"/>
                      <a:pt x="13" y="40"/>
                      <a:pt x="13" y="40"/>
                    </a:cubicBezTo>
                    <a:cubicBezTo>
                      <a:pt x="12" y="43"/>
                      <a:pt x="13" y="39"/>
                      <a:pt x="13" y="41"/>
                    </a:cubicBezTo>
                    <a:cubicBezTo>
                      <a:pt x="13" y="42"/>
                      <a:pt x="12" y="43"/>
                      <a:pt x="12" y="43"/>
                    </a:cubicBezTo>
                    <a:cubicBezTo>
                      <a:pt x="13" y="41"/>
                      <a:pt x="14" y="40"/>
                      <a:pt x="14" y="39"/>
                    </a:cubicBezTo>
                    <a:cubicBezTo>
                      <a:pt x="14" y="40"/>
                      <a:pt x="13" y="42"/>
                      <a:pt x="13" y="44"/>
                    </a:cubicBezTo>
                    <a:cubicBezTo>
                      <a:pt x="14" y="42"/>
                      <a:pt x="13" y="45"/>
                      <a:pt x="14" y="43"/>
                    </a:cubicBezTo>
                    <a:cubicBezTo>
                      <a:pt x="14" y="42"/>
                      <a:pt x="14" y="41"/>
                      <a:pt x="15" y="40"/>
                    </a:cubicBezTo>
                    <a:cubicBezTo>
                      <a:pt x="15" y="40"/>
                      <a:pt x="14" y="41"/>
                      <a:pt x="14" y="42"/>
                    </a:cubicBezTo>
                    <a:cubicBezTo>
                      <a:pt x="14" y="42"/>
                      <a:pt x="15" y="40"/>
                      <a:pt x="15" y="39"/>
                    </a:cubicBezTo>
                    <a:cubicBezTo>
                      <a:pt x="15" y="39"/>
                      <a:pt x="16" y="37"/>
                      <a:pt x="16" y="39"/>
                    </a:cubicBezTo>
                    <a:cubicBezTo>
                      <a:pt x="16" y="40"/>
                      <a:pt x="15" y="39"/>
                      <a:pt x="15" y="40"/>
                    </a:cubicBezTo>
                    <a:cubicBezTo>
                      <a:pt x="16" y="41"/>
                      <a:pt x="17" y="37"/>
                      <a:pt x="17" y="36"/>
                    </a:cubicBezTo>
                    <a:cubicBezTo>
                      <a:pt x="17" y="35"/>
                      <a:pt x="18" y="32"/>
                      <a:pt x="19" y="31"/>
                    </a:cubicBezTo>
                    <a:cubicBezTo>
                      <a:pt x="19" y="32"/>
                      <a:pt x="18" y="32"/>
                      <a:pt x="18" y="34"/>
                    </a:cubicBezTo>
                    <a:cubicBezTo>
                      <a:pt x="18" y="34"/>
                      <a:pt x="18" y="34"/>
                      <a:pt x="18" y="34"/>
                    </a:cubicBezTo>
                    <a:cubicBezTo>
                      <a:pt x="18" y="37"/>
                      <a:pt x="16" y="39"/>
                      <a:pt x="16" y="41"/>
                    </a:cubicBezTo>
                    <a:cubicBezTo>
                      <a:pt x="16" y="40"/>
                      <a:pt x="16" y="40"/>
                      <a:pt x="16" y="40"/>
                    </a:cubicBezTo>
                    <a:cubicBezTo>
                      <a:pt x="16" y="43"/>
                      <a:pt x="16" y="43"/>
                      <a:pt x="16" y="43"/>
                    </a:cubicBezTo>
                    <a:cubicBezTo>
                      <a:pt x="16" y="41"/>
                      <a:pt x="16" y="43"/>
                      <a:pt x="16" y="42"/>
                    </a:cubicBezTo>
                    <a:cubicBezTo>
                      <a:pt x="17" y="41"/>
                      <a:pt x="16" y="43"/>
                      <a:pt x="16" y="41"/>
                    </a:cubicBezTo>
                    <a:cubicBezTo>
                      <a:pt x="17" y="41"/>
                      <a:pt x="18" y="38"/>
                      <a:pt x="18" y="39"/>
                    </a:cubicBezTo>
                    <a:cubicBezTo>
                      <a:pt x="17" y="43"/>
                      <a:pt x="17" y="43"/>
                      <a:pt x="17" y="43"/>
                    </a:cubicBezTo>
                    <a:cubicBezTo>
                      <a:pt x="17" y="43"/>
                      <a:pt x="17" y="41"/>
                      <a:pt x="17" y="42"/>
                    </a:cubicBezTo>
                    <a:cubicBezTo>
                      <a:pt x="17" y="43"/>
                      <a:pt x="17" y="43"/>
                      <a:pt x="17" y="43"/>
                    </a:cubicBezTo>
                    <a:cubicBezTo>
                      <a:pt x="18" y="43"/>
                      <a:pt x="19" y="43"/>
                      <a:pt x="21" y="39"/>
                    </a:cubicBezTo>
                    <a:cubicBezTo>
                      <a:pt x="21" y="41"/>
                      <a:pt x="21" y="41"/>
                      <a:pt x="21" y="42"/>
                    </a:cubicBezTo>
                    <a:cubicBezTo>
                      <a:pt x="21" y="42"/>
                      <a:pt x="22" y="41"/>
                      <a:pt x="22" y="41"/>
                    </a:cubicBezTo>
                    <a:cubicBezTo>
                      <a:pt x="22" y="43"/>
                      <a:pt x="22" y="43"/>
                      <a:pt x="22" y="43"/>
                    </a:cubicBezTo>
                    <a:cubicBezTo>
                      <a:pt x="22" y="44"/>
                      <a:pt x="23" y="42"/>
                      <a:pt x="23" y="41"/>
                    </a:cubicBezTo>
                    <a:cubicBezTo>
                      <a:pt x="23" y="42"/>
                      <a:pt x="23" y="42"/>
                      <a:pt x="23" y="42"/>
                    </a:cubicBezTo>
                    <a:cubicBezTo>
                      <a:pt x="23" y="44"/>
                      <a:pt x="23" y="41"/>
                      <a:pt x="23" y="41"/>
                    </a:cubicBezTo>
                    <a:cubicBezTo>
                      <a:pt x="23" y="42"/>
                      <a:pt x="23" y="42"/>
                      <a:pt x="23" y="42"/>
                    </a:cubicBezTo>
                    <a:cubicBezTo>
                      <a:pt x="24" y="41"/>
                      <a:pt x="24" y="41"/>
                      <a:pt x="24" y="41"/>
                    </a:cubicBezTo>
                    <a:cubicBezTo>
                      <a:pt x="24" y="40"/>
                      <a:pt x="24" y="41"/>
                      <a:pt x="24" y="43"/>
                    </a:cubicBezTo>
                    <a:cubicBezTo>
                      <a:pt x="24" y="41"/>
                      <a:pt x="24" y="41"/>
                      <a:pt x="24" y="41"/>
                    </a:cubicBezTo>
                    <a:cubicBezTo>
                      <a:pt x="24" y="43"/>
                      <a:pt x="25" y="43"/>
                      <a:pt x="26" y="42"/>
                    </a:cubicBezTo>
                    <a:cubicBezTo>
                      <a:pt x="25" y="42"/>
                      <a:pt x="25" y="41"/>
                      <a:pt x="26" y="39"/>
                    </a:cubicBezTo>
                    <a:cubicBezTo>
                      <a:pt x="26" y="37"/>
                      <a:pt x="26" y="40"/>
                      <a:pt x="26" y="39"/>
                    </a:cubicBezTo>
                    <a:cubicBezTo>
                      <a:pt x="26" y="41"/>
                      <a:pt x="26" y="41"/>
                      <a:pt x="26" y="41"/>
                    </a:cubicBezTo>
                    <a:cubicBezTo>
                      <a:pt x="26" y="44"/>
                      <a:pt x="27" y="42"/>
                      <a:pt x="28" y="42"/>
                    </a:cubicBezTo>
                    <a:cubicBezTo>
                      <a:pt x="28" y="41"/>
                      <a:pt x="28" y="41"/>
                      <a:pt x="28" y="41"/>
                    </a:cubicBezTo>
                    <a:cubicBezTo>
                      <a:pt x="28" y="43"/>
                      <a:pt x="29" y="41"/>
                      <a:pt x="30" y="42"/>
                    </a:cubicBezTo>
                    <a:cubicBezTo>
                      <a:pt x="30" y="41"/>
                      <a:pt x="30" y="38"/>
                      <a:pt x="30" y="38"/>
                    </a:cubicBezTo>
                    <a:cubicBezTo>
                      <a:pt x="30" y="36"/>
                      <a:pt x="30" y="41"/>
                      <a:pt x="30" y="42"/>
                    </a:cubicBezTo>
                    <a:cubicBezTo>
                      <a:pt x="31" y="41"/>
                      <a:pt x="31" y="41"/>
                      <a:pt x="31" y="41"/>
                    </a:cubicBezTo>
                    <a:cubicBezTo>
                      <a:pt x="31" y="41"/>
                      <a:pt x="31" y="41"/>
                      <a:pt x="31" y="41"/>
                    </a:cubicBezTo>
                    <a:cubicBezTo>
                      <a:pt x="31" y="40"/>
                      <a:pt x="31" y="39"/>
                      <a:pt x="31" y="40"/>
                    </a:cubicBezTo>
                    <a:cubicBezTo>
                      <a:pt x="31" y="41"/>
                      <a:pt x="31" y="41"/>
                      <a:pt x="31" y="41"/>
                    </a:cubicBezTo>
                    <a:cubicBezTo>
                      <a:pt x="32" y="41"/>
                      <a:pt x="32" y="42"/>
                      <a:pt x="32" y="42"/>
                    </a:cubicBezTo>
                    <a:cubicBezTo>
                      <a:pt x="32" y="40"/>
                      <a:pt x="33" y="41"/>
                      <a:pt x="33" y="39"/>
                    </a:cubicBezTo>
                    <a:cubicBezTo>
                      <a:pt x="33" y="40"/>
                      <a:pt x="33" y="40"/>
                      <a:pt x="33" y="40"/>
                    </a:cubicBezTo>
                    <a:cubicBezTo>
                      <a:pt x="33" y="39"/>
                      <a:pt x="33" y="39"/>
                      <a:pt x="33" y="39"/>
                    </a:cubicBezTo>
                    <a:cubicBezTo>
                      <a:pt x="33" y="39"/>
                      <a:pt x="33" y="39"/>
                      <a:pt x="33" y="39"/>
                    </a:cubicBezTo>
                    <a:cubicBezTo>
                      <a:pt x="33" y="41"/>
                      <a:pt x="33" y="41"/>
                      <a:pt x="33" y="41"/>
                    </a:cubicBezTo>
                    <a:cubicBezTo>
                      <a:pt x="33" y="42"/>
                      <a:pt x="33" y="40"/>
                      <a:pt x="33" y="39"/>
                    </a:cubicBezTo>
                    <a:cubicBezTo>
                      <a:pt x="33" y="38"/>
                      <a:pt x="33" y="39"/>
                      <a:pt x="33" y="40"/>
                    </a:cubicBezTo>
                    <a:cubicBezTo>
                      <a:pt x="33" y="41"/>
                      <a:pt x="33" y="40"/>
                      <a:pt x="33" y="40"/>
                    </a:cubicBezTo>
                    <a:cubicBezTo>
                      <a:pt x="33" y="41"/>
                      <a:pt x="33" y="40"/>
                      <a:pt x="33" y="41"/>
                    </a:cubicBezTo>
                    <a:cubicBezTo>
                      <a:pt x="33" y="41"/>
                      <a:pt x="33" y="39"/>
                      <a:pt x="34" y="40"/>
                    </a:cubicBezTo>
                    <a:cubicBezTo>
                      <a:pt x="34" y="40"/>
                      <a:pt x="34" y="40"/>
                      <a:pt x="34" y="41"/>
                    </a:cubicBezTo>
                    <a:cubicBezTo>
                      <a:pt x="34" y="40"/>
                      <a:pt x="34" y="40"/>
                      <a:pt x="35" y="40"/>
                    </a:cubicBezTo>
                    <a:cubicBezTo>
                      <a:pt x="34" y="39"/>
                      <a:pt x="34" y="39"/>
                      <a:pt x="34" y="38"/>
                    </a:cubicBezTo>
                    <a:cubicBezTo>
                      <a:pt x="34" y="38"/>
                      <a:pt x="34" y="37"/>
                      <a:pt x="34" y="38"/>
                    </a:cubicBezTo>
                    <a:cubicBezTo>
                      <a:pt x="34" y="38"/>
                      <a:pt x="34" y="38"/>
                      <a:pt x="34" y="38"/>
                    </a:cubicBezTo>
                    <a:cubicBezTo>
                      <a:pt x="34" y="38"/>
                      <a:pt x="35" y="39"/>
                      <a:pt x="34" y="37"/>
                    </a:cubicBezTo>
                    <a:cubicBezTo>
                      <a:pt x="35" y="39"/>
                      <a:pt x="35" y="39"/>
                      <a:pt x="35" y="39"/>
                    </a:cubicBezTo>
                    <a:cubicBezTo>
                      <a:pt x="35" y="38"/>
                      <a:pt x="35" y="38"/>
                      <a:pt x="35" y="38"/>
                    </a:cubicBezTo>
                    <a:cubicBezTo>
                      <a:pt x="35" y="39"/>
                      <a:pt x="35" y="41"/>
                      <a:pt x="36" y="42"/>
                    </a:cubicBezTo>
                    <a:cubicBezTo>
                      <a:pt x="36" y="40"/>
                      <a:pt x="36" y="40"/>
                      <a:pt x="36" y="40"/>
                    </a:cubicBezTo>
                    <a:cubicBezTo>
                      <a:pt x="36" y="40"/>
                      <a:pt x="37" y="40"/>
                      <a:pt x="37" y="41"/>
                    </a:cubicBezTo>
                    <a:cubicBezTo>
                      <a:pt x="38" y="42"/>
                      <a:pt x="37" y="36"/>
                      <a:pt x="37" y="38"/>
                    </a:cubicBezTo>
                    <a:cubicBezTo>
                      <a:pt x="38" y="40"/>
                      <a:pt x="38" y="40"/>
                      <a:pt x="38" y="40"/>
                    </a:cubicBezTo>
                    <a:cubicBezTo>
                      <a:pt x="38" y="40"/>
                      <a:pt x="38" y="39"/>
                      <a:pt x="38" y="39"/>
                    </a:cubicBezTo>
                    <a:cubicBezTo>
                      <a:pt x="38" y="38"/>
                      <a:pt x="38" y="41"/>
                      <a:pt x="38" y="39"/>
                    </a:cubicBezTo>
                    <a:cubicBezTo>
                      <a:pt x="38" y="38"/>
                      <a:pt x="38" y="38"/>
                      <a:pt x="38" y="38"/>
                    </a:cubicBezTo>
                    <a:cubicBezTo>
                      <a:pt x="39" y="42"/>
                      <a:pt x="40" y="38"/>
                      <a:pt x="41" y="40"/>
                    </a:cubicBezTo>
                    <a:cubicBezTo>
                      <a:pt x="40" y="38"/>
                      <a:pt x="41" y="39"/>
                      <a:pt x="41" y="39"/>
                    </a:cubicBezTo>
                    <a:cubicBezTo>
                      <a:pt x="42" y="41"/>
                      <a:pt x="41" y="38"/>
                      <a:pt x="42" y="39"/>
                    </a:cubicBezTo>
                    <a:cubicBezTo>
                      <a:pt x="41" y="37"/>
                      <a:pt x="41" y="37"/>
                      <a:pt x="41" y="37"/>
                    </a:cubicBezTo>
                    <a:cubicBezTo>
                      <a:pt x="42" y="38"/>
                      <a:pt x="40" y="33"/>
                      <a:pt x="42" y="36"/>
                    </a:cubicBezTo>
                    <a:cubicBezTo>
                      <a:pt x="42" y="37"/>
                      <a:pt x="42" y="38"/>
                      <a:pt x="42" y="38"/>
                    </a:cubicBezTo>
                    <a:cubicBezTo>
                      <a:pt x="44" y="41"/>
                      <a:pt x="42" y="36"/>
                      <a:pt x="44" y="38"/>
                    </a:cubicBezTo>
                    <a:cubicBezTo>
                      <a:pt x="43" y="37"/>
                      <a:pt x="43" y="36"/>
                      <a:pt x="43" y="35"/>
                    </a:cubicBezTo>
                    <a:cubicBezTo>
                      <a:pt x="43" y="36"/>
                      <a:pt x="44" y="37"/>
                      <a:pt x="44" y="37"/>
                    </a:cubicBezTo>
                    <a:cubicBezTo>
                      <a:pt x="44" y="37"/>
                      <a:pt x="44" y="36"/>
                      <a:pt x="44" y="37"/>
                    </a:cubicBezTo>
                    <a:cubicBezTo>
                      <a:pt x="45" y="37"/>
                      <a:pt x="45" y="38"/>
                      <a:pt x="45" y="38"/>
                    </a:cubicBezTo>
                    <a:cubicBezTo>
                      <a:pt x="45" y="38"/>
                      <a:pt x="45" y="37"/>
                      <a:pt x="45" y="36"/>
                    </a:cubicBezTo>
                    <a:cubicBezTo>
                      <a:pt x="46" y="38"/>
                      <a:pt x="46" y="37"/>
                      <a:pt x="47" y="38"/>
                    </a:cubicBezTo>
                    <a:cubicBezTo>
                      <a:pt x="46" y="35"/>
                      <a:pt x="48" y="38"/>
                      <a:pt x="46" y="35"/>
                    </a:cubicBezTo>
                    <a:cubicBezTo>
                      <a:pt x="47" y="36"/>
                      <a:pt x="47" y="36"/>
                      <a:pt x="47" y="36"/>
                    </a:cubicBezTo>
                    <a:cubicBezTo>
                      <a:pt x="46" y="35"/>
                      <a:pt x="46" y="34"/>
                      <a:pt x="46" y="33"/>
                    </a:cubicBezTo>
                    <a:cubicBezTo>
                      <a:pt x="47" y="35"/>
                      <a:pt x="47" y="35"/>
                      <a:pt x="47" y="35"/>
                    </a:cubicBezTo>
                    <a:cubicBezTo>
                      <a:pt x="48" y="37"/>
                      <a:pt x="47" y="35"/>
                      <a:pt x="48" y="37"/>
                    </a:cubicBezTo>
                    <a:cubicBezTo>
                      <a:pt x="47" y="35"/>
                      <a:pt x="48" y="36"/>
                      <a:pt x="47" y="35"/>
                    </a:cubicBezTo>
                    <a:cubicBezTo>
                      <a:pt x="47" y="34"/>
                      <a:pt x="47" y="34"/>
                      <a:pt x="47" y="34"/>
                    </a:cubicBezTo>
                    <a:cubicBezTo>
                      <a:pt x="47" y="34"/>
                      <a:pt x="47" y="33"/>
                      <a:pt x="47" y="33"/>
                    </a:cubicBezTo>
                    <a:cubicBezTo>
                      <a:pt x="47" y="33"/>
                      <a:pt x="48" y="35"/>
                      <a:pt x="48" y="35"/>
                    </a:cubicBezTo>
                    <a:cubicBezTo>
                      <a:pt x="49" y="36"/>
                      <a:pt x="49" y="35"/>
                      <a:pt x="48" y="35"/>
                    </a:cubicBezTo>
                    <a:cubicBezTo>
                      <a:pt x="48" y="35"/>
                      <a:pt x="48" y="35"/>
                      <a:pt x="48" y="34"/>
                    </a:cubicBezTo>
                    <a:cubicBezTo>
                      <a:pt x="48" y="34"/>
                      <a:pt x="48" y="35"/>
                      <a:pt x="48" y="35"/>
                    </a:cubicBezTo>
                    <a:cubicBezTo>
                      <a:pt x="48" y="34"/>
                      <a:pt x="48" y="34"/>
                      <a:pt x="49" y="34"/>
                    </a:cubicBezTo>
                    <a:cubicBezTo>
                      <a:pt x="49" y="34"/>
                      <a:pt x="49" y="34"/>
                      <a:pt x="49" y="34"/>
                    </a:cubicBezTo>
                    <a:cubicBezTo>
                      <a:pt x="49" y="34"/>
                      <a:pt x="49" y="35"/>
                      <a:pt x="49" y="35"/>
                    </a:cubicBezTo>
                    <a:cubicBezTo>
                      <a:pt x="49" y="35"/>
                      <a:pt x="49" y="35"/>
                      <a:pt x="49" y="35"/>
                    </a:cubicBezTo>
                    <a:cubicBezTo>
                      <a:pt x="49" y="35"/>
                      <a:pt x="49" y="35"/>
                      <a:pt x="49" y="35"/>
                    </a:cubicBezTo>
                    <a:cubicBezTo>
                      <a:pt x="49" y="35"/>
                      <a:pt x="49" y="35"/>
                      <a:pt x="49" y="35"/>
                    </a:cubicBezTo>
                    <a:cubicBezTo>
                      <a:pt x="50" y="36"/>
                      <a:pt x="50" y="36"/>
                      <a:pt x="50" y="36"/>
                    </a:cubicBezTo>
                    <a:cubicBezTo>
                      <a:pt x="50" y="36"/>
                      <a:pt x="50" y="35"/>
                      <a:pt x="49" y="34"/>
                    </a:cubicBezTo>
                    <a:cubicBezTo>
                      <a:pt x="50" y="35"/>
                      <a:pt x="50" y="33"/>
                      <a:pt x="50" y="32"/>
                    </a:cubicBezTo>
                    <a:cubicBezTo>
                      <a:pt x="50" y="33"/>
                      <a:pt x="51" y="34"/>
                      <a:pt x="50" y="33"/>
                    </a:cubicBezTo>
                    <a:cubicBezTo>
                      <a:pt x="50" y="33"/>
                      <a:pt x="50" y="31"/>
                      <a:pt x="50" y="32"/>
                    </a:cubicBezTo>
                    <a:cubicBezTo>
                      <a:pt x="50" y="32"/>
                      <a:pt x="51" y="33"/>
                      <a:pt x="51" y="33"/>
                    </a:cubicBezTo>
                    <a:cubicBezTo>
                      <a:pt x="52" y="33"/>
                      <a:pt x="51" y="32"/>
                      <a:pt x="51" y="32"/>
                    </a:cubicBezTo>
                    <a:cubicBezTo>
                      <a:pt x="52" y="34"/>
                      <a:pt x="51" y="30"/>
                      <a:pt x="52" y="31"/>
                    </a:cubicBezTo>
                    <a:cubicBezTo>
                      <a:pt x="52" y="31"/>
                      <a:pt x="53" y="32"/>
                      <a:pt x="53" y="33"/>
                    </a:cubicBezTo>
                    <a:cubicBezTo>
                      <a:pt x="53" y="32"/>
                      <a:pt x="53" y="31"/>
                      <a:pt x="52" y="29"/>
                    </a:cubicBezTo>
                    <a:cubicBezTo>
                      <a:pt x="53" y="31"/>
                      <a:pt x="53" y="31"/>
                      <a:pt x="53" y="31"/>
                    </a:cubicBezTo>
                    <a:cubicBezTo>
                      <a:pt x="53" y="31"/>
                      <a:pt x="53" y="30"/>
                      <a:pt x="53" y="29"/>
                    </a:cubicBezTo>
                    <a:cubicBezTo>
                      <a:pt x="52" y="28"/>
                      <a:pt x="51" y="27"/>
                      <a:pt x="52" y="27"/>
                    </a:cubicBezTo>
                    <a:cubicBezTo>
                      <a:pt x="52" y="27"/>
                      <a:pt x="52" y="27"/>
                      <a:pt x="52" y="27"/>
                    </a:cubicBezTo>
                    <a:cubicBezTo>
                      <a:pt x="52" y="26"/>
                      <a:pt x="52" y="26"/>
                      <a:pt x="52" y="26"/>
                    </a:cubicBezTo>
                    <a:cubicBezTo>
                      <a:pt x="52" y="27"/>
                      <a:pt x="52" y="27"/>
                      <a:pt x="53" y="28"/>
                    </a:cubicBezTo>
                    <a:cubicBezTo>
                      <a:pt x="54" y="30"/>
                      <a:pt x="54" y="29"/>
                      <a:pt x="54" y="29"/>
                    </a:cubicBezTo>
                    <a:cubicBezTo>
                      <a:pt x="53" y="27"/>
                      <a:pt x="53" y="27"/>
                      <a:pt x="53" y="27"/>
                    </a:cubicBezTo>
                    <a:cubicBezTo>
                      <a:pt x="53" y="27"/>
                      <a:pt x="54" y="29"/>
                      <a:pt x="54" y="28"/>
                    </a:cubicBezTo>
                    <a:cubicBezTo>
                      <a:pt x="52" y="24"/>
                      <a:pt x="52" y="24"/>
                      <a:pt x="52" y="24"/>
                    </a:cubicBezTo>
                    <a:cubicBezTo>
                      <a:pt x="52" y="24"/>
                      <a:pt x="54" y="26"/>
                      <a:pt x="54" y="27"/>
                    </a:cubicBezTo>
                    <a:cubicBezTo>
                      <a:pt x="54" y="26"/>
                      <a:pt x="53" y="24"/>
                      <a:pt x="52" y="22"/>
                    </a:cubicBezTo>
                    <a:cubicBezTo>
                      <a:pt x="52" y="22"/>
                      <a:pt x="52" y="21"/>
                      <a:pt x="52" y="21"/>
                    </a:cubicBezTo>
                    <a:cubicBezTo>
                      <a:pt x="53" y="22"/>
                      <a:pt x="52" y="21"/>
                      <a:pt x="53" y="22"/>
                    </a:cubicBezTo>
                    <a:cubicBezTo>
                      <a:pt x="54" y="23"/>
                      <a:pt x="54" y="23"/>
                      <a:pt x="54" y="23"/>
                    </a:cubicBezTo>
                    <a:cubicBezTo>
                      <a:pt x="54" y="23"/>
                      <a:pt x="55" y="25"/>
                      <a:pt x="55" y="26"/>
                    </a:cubicBezTo>
                    <a:cubicBezTo>
                      <a:pt x="55" y="25"/>
                      <a:pt x="56" y="26"/>
                      <a:pt x="57" y="26"/>
                    </a:cubicBezTo>
                    <a:cubicBezTo>
                      <a:pt x="55" y="23"/>
                      <a:pt x="56" y="24"/>
                      <a:pt x="55" y="22"/>
                    </a:cubicBezTo>
                    <a:cubicBezTo>
                      <a:pt x="55" y="22"/>
                      <a:pt x="56" y="24"/>
                      <a:pt x="57" y="24"/>
                    </a:cubicBezTo>
                    <a:cubicBezTo>
                      <a:pt x="56" y="23"/>
                      <a:pt x="57" y="23"/>
                      <a:pt x="57" y="23"/>
                    </a:cubicBezTo>
                    <a:cubicBezTo>
                      <a:pt x="58" y="23"/>
                      <a:pt x="58" y="23"/>
                      <a:pt x="58" y="23"/>
                    </a:cubicBezTo>
                    <a:cubicBezTo>
                      <a:pt x="57" y="23"/>
                      <a:pt x="58" y="23"/>
                      <a:pt x="57" y="21"/>
                    </a:cubicBezTo>
                    <a:cubicBezTo>
                      <a:pt x="58" y="22"/>
                      <a:pt x="58" y="22"/>
                      <a:pt x="58" y="22"/>
                    </a:cubicBezTo>
                    <a:cubicBezTo>
                      <a:pt x="59" y="22"/>
                      <a:pt x="56" y="19"/>
                      <a:pt x="57" y="20"/>
                    </a:cubicBezTo>
                    <a:cubicBezTo>
                      <a:pt x="58" y="21"/>
                      <a:pt x="58" y="21"/>
                      <a:pt x="58" y="21"/>
                    </a:cubicBezTo>
                    <a:cubicBezTo>
                      <a:pt x="57" y="20"/>
                      <a:pt x="59" y="22"/>
                      <a:pt x="58" y="20"/>
                    </a:cubicBezTo>
                    <a:cubicBezTo>
                      <a:pt x="59" y="21"/>
                      <a:pt x="59" y="21"/>
                      <a:pt x="59" y="21"/>
                    </a:cubicBezTo>
                    <a:cubicBezTo>
                      <a:pt x="59" y="21"/>
                      <a:pt x="59" y="21"/>
                      <a:pt x="58" y="19"/>
                    </a:cubicBezTo>
                    <a:cubicBezTo>
                      <a:pt x="60" y="21"/>
                      <a:pt x="60" y="21"/>
                      <a:pt x="60" y="21"/>
                    </a:cubicBezTo>
                    <a:cubicBezTo>
                      <a:pt x="60" y="22"/>
                      <a:pt x="58" y="19"/>
                      <a:pt x="59" y="19"/>
                    </a:cubicBezTo>
                    <a:cubicBezTo>
                      <a:pt x="59" y="19"/>
                      <a:pt x="60" y="20"/>
                      <a:pt x="60" y="20"/>
                    </a:cubicBezTo>
                    <a:cubicBezTo>
                      <a:pt x="59" y="19"/>
                      <a:pt x="60" y="19"/>
                      <a:pt x="60" y="19"/>
                    </a:cubicBezTo>
                    <a:cubicBezTo>
                      <a:pt x="61" y="20"/>
                      <a:pt x="61" y="20"/>
                      <a:pt x="61" y="20"/>
                    </a:cubicBezTo>
                    <a:cubicBezTo>
                      <a:pt x="62" y="19"/>
                      <a:pt x="64" y="18"/>
                      <a:pt x="63" y="16"/>
                    </a:cubicBezTo>
                    <a:cubicBezTo>
                      <a:pt x="65" y="17"/>
                      <a:pt x="64" y="17"/>
                      <a:pt x="65" y="18"/>
                    </a:cubicBezTo>
                    <a:cubicBezTo>
                      <a:pt x="64" y="17"/>
                      <a:pt x="65" y="18"/>
                      <a:pt x="65" y="17"/>
                    </a:cubicBezTo>
                    <a:cubicBezTo>
                      <a:pt x="65" y="17"/>
                      <a:pt x="65" y="17"/>
                      <a:pt x="65" y="17"/>
                    </a:cubicBezTo>
                    <a:cubicBezTo>
                      <a:pt x="65" y="17"/>
                      <a:pt x="66" y="18"/>
                      <a:pt x="66" y="17"/>
                    </a:cubicBezTo>
                    <a:cubicBezTo>
                      <a:pt x="65" y="17"/>
                      <a:pt x="65" y="17"/>
                      <a:pt x="65" y="17"/>
                    </a:cubicBezTo>
                    <a:cubicBezTo>
                      <a:pt x="64" y="15"/>
                      <a:pt x="68" y="18"/>
                      <a:pt x="66" y="16"/>
                    </a:cubicBezTo>
                    <a:cubicBezTo>
                      <a:pt x="67" y="17"/>
                      <a:pt x="67" y="17"/>
                      <a:pt x="67" y="17"/>
                    </a:cubicBezTo>
                    <a:cubicBezTo>
                      <a:pt x="65" y="15"/>
                      <a:pt x="68" y="17"/>
                      <a:pt x="66" y="16"/>
                    </a:cubicBezTo>
                    <a:cubicBezTo>
                      <a:pt x="67" y="16"/>
                      <a:pt x="67" y="16"/>
                      <a:pt x="67" y="16"/>
                    </a:cubicBezTo>
                    <a:cubicBezTo>
                      <a:pt x="68" y="17"/>
                      <a:pt x="65" y="14"/>
                      <a:pt x="67" y="15"/>
                    </a:cubicBezTo>
                    <a:cubicBezTo>
                      <a:pt x="67" y="15"/>
                      <a:pt x="66" y="14"/>
                      <a:pt x="65" y="13"/>
                    </a:cubicBezTo>
                    <a:cubicBezTo>
                      <a:pt x="67" y="14"/>
                      <a:pt x="67" y="14"/>
                      <a:pt x="67" y="14"/>
                    </a:cubicBezTo>
                    <a:cubicBezTo>
                      <a:pt x="67" y="13"/>
                      <a:pt x="68" y="12"/>
                      <a:pt x="66" y="10"/>
                    </a:cubicBezTo>
                    <a:cubicBezTo>
                      <a:pt x="67" y="10"/>
                      <a:pt x="67" y="10"/>
                      <a:pt x="67" y="10"/>
                    </a:cubicBezTo>
                    <a:cubicBezTo>
                      <a:pt x="65" y="9"/>
                      <a:pt x="70" y="11"/>
                      <a:pt x="66" y="8"/>
                    </a:cubicBezTo>
                    <a:cubicBezTo>
                      <a:pt x="65" y="7"/>
                      <a:pt x="65" y="7"/>
                      <a:pt x="65" y="7"/>
                    </a:cubicBezTo>
                    <a:cubicBezTo>
                      <a:pt x="67" y="8"/>
                      <a:pt x="67" y="8"/>
                      <a:pt x="67" y="8"/>
                    </a:cubicBezTo>
                    <a:cubicBezTo>
                      <a:pt x="66" y="8"/>
                      <a:pt x="67" y="8"/>
                      <a:pt x="66" y="7"/>
                    </a:cubicBezTo>
                    <a:cubicBezTo>
                      <a:pt x="67" y="8"/>
                      <a:pt x="67" y="8"/>
                      <a:pt x="67" y="8"/>
                    </a:cubicBezTo>
                    <a:cubicBezTo>
                      <a:pt x="67" y="8"/>
                      <a:pt x="65" y="6"/>
                      <a:pt x="65" y="7"/>
                    </a:cubicBezTo>
                    <a:cubicBezTo>
                      <a:pt x="66" y="7"/>
                      <a:pt x="66" y="7"/>
                      <a:pt x="66" y="7"/>
                    </a:cubicBezTo>
                    <a:cubicBezTo>
                      <a:pt x="69" y="7"/>
                      <a:pt x="72" y="3"/>
                      <a:pt x="68" y="4"/>
                    </a:cubicBezTo>
                    <a:close/>
                    <a:moveTo>
                      <a:pt x="61" y="9"/>
                    </a:moveTo>
                    <a:cubicBezTo>
                      <a:pt x="60" y="9"/>
                      <a:pt x="61" y="7"/>
                      <a:pt x="62" y="6"/>
                    </a:cubicBezTo>
                    <a:cubicBezTo>
                      <a:pt x="62" y="8"/>
                      <a:pt x="61" y="9"/>
                      <a:pt x="6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255"/>
              <p:cNvSpPr/>
              <p:nvPr/>
            </p:nvSpPr>
            <p:spPr bwMode="auto">
              <a:xfrm>
                <a:off x="6649" y="3359"/>
                <a:ext cx="5" cy="5"/>
              </a:xfrm>
              <a:custGeom>
                <a:avLst/>
                <a:gdLst>
                  <a:gd name="T0" fmla="*/ 5 w 5"/>
                  <a:gd name="T1" fmla="*/ 5 h 5"/>
                  <a:gd name="T2" fmla="*/ 0 w 5"/>
                  <a:gd name="T3" fmla="*/ 0 h 5"/>
                  <a:gd name="T4" fmla="*/ 3 w 5"/>
                  <a:gd name="T5" fmla="*/ 5 h 5"/>
                  <a:gd name="T6" fmla="*/ 5 w 5"/>
                  <a:gd name="T7" fmla="*/ 5 h 5"/>
                </a:gdLst>
                <a:ahLst/>
                <a:cxnLst>
                  <a:cxn ang="0">
                    <a:pos x="T0" y="T1"/>
                  </a:cxn>
                  <a:cxn ang="0">
                    <a:pos x="T2" y="T3"/>
                  </a:cxn>
                  <a:cxn ang="0">
                    <a:pos x="T4" y="T5"/>
                  </a:cxn>
                  <a:cxn ang="0">
                    <a:pos x="T6" y="T7"/>
                  </a:cxn>
                </a:cxnLst>
                <a:rect l="0" t="0" r="r" b="b"/>
                <a:pathLst>
                  <a:path w="5" h="5">
                    <a:moveTo>
                      <a:pt x="5" y="5"/>
                    </a:moveTo>
                    <a:lnTo>
                      <a:pt x="0" y="0"/>
                    </a:lnTo>
                    <a:lnTo>
                      <a:pt x="3" y="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256"/>
              <p:cNvSpPr/>
              <p:nvPr/>
            </p:nvSpPr>
            <p:spPr bwMode="auto">
              <a:xfrm>
                <a:off x="6538" y="3400"/>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257"/>
              <p:cNvSpPr/>
              <p:nvPr/>
            </p:nvSpPr>
            <p:spPr bwMode="auto">
              <a:xfrm>
                <a:off x="6633" y="3388"/>
                <a:ext cx="2"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Oval 258"/>
              <p:cNvSpPr>
                <a:spLocks noChangeArrowheads="1"/>
              </p:cNvSpPr>
              <p:nvPr/>
            </p:nvSpPr>
            <p:spPr bwMode="auto">
              <a:xfrm>
                <a:off x="6184" y="197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259"/>
              <p:cNvSpPr/>
              <p:nvPr/>
            </p:nvSpPr>
            <p:spPr bwMode="auto">
              <a:xfrm>
                <a:off x="6187" y="1975"/>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260"/>
              <p:cNvSpPr/>
              <p:nvPr/>
            </p:nvSpPr>
            <p:spPr bwMode="auto">
              <a:xfrm>
                <a:off x="6545" y="31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261"/>
              <p:cNvSpPr/>
              <p:nvPr/>
            </p:nvSpPr>
            <p:spPr bwMode="auto">
              <a:xfrm>
                <a:off x="6552" y="3331"/>
                <a:ext cx="2" cy="2"/>
              </a:xfrm>
              <a:custGeom>
                <a:avLst/>
                <a:gdLst>
                  <a:gd name="T0" fmla="*/ 0 w 2"/>
                  <a:gd name="T1" fmla="*/ 0 h 2"/>
                  <a:gd name="T2" fmla="*/ 2 w 2"/>
                  <a:gd name="T3" fmla="*/ 2 h 2"/>
                  <a:gd name="T4" fmla="*/ 2 w 2"/>
                  <a:gd name="T5" fmla="*/ 0 h 2"/>
                  <a:gd name="T6" fmla="*/ 0 w 2"/>
                  <a:gd name="T7" fmla="*/ 0 h 2"/>
                </a:gdLst>
                <a:ahLst/>
                <a:cxnLst>
                  <a:cxn ang="0">
                    <a:pos x="T0" y="T1"/>
                  </a:cxn>
                  <a:cxn ang="0">
                    <a:pos x="T2" y="T3"/>
                  </a:cxn>
                  <a:cxn ang="0">
                    <a:pos x="T4" y="T5"/>
                  </a:cxn>
                  <a:cxn ang="0">
                    <a:pos x="T6" y="T7"/>
                  </a:cxn>
                </a:cxnLst>
                <a:rect l="0" t="0" r="r" b="b"/>
                <a:pathLst>
                  <a:path w="2" h="2">
                    <a:moveTo>
                      <a:pt x="0" y="0"/>
                    </a:moveTo>
                    <a:lnTo>
                      <a:pt x="2"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262"/>
              <p:cNvSpPr/>
              <p:nvPr/>
            </p:nvSpPr>
            <p:spPr bwMode="auto">
              <a:xfrm>
                <a:off x="6621" y="3319"/>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263"/>
              <p:cNvSpPr/>
              <p:nvPr/>
            </p:nvSpPr>
            <p:spPr bwMode="auto">
              <a:xfrm>
                <a:off x="6524" y="3390"/>
                <a:ext cx="2"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Rectangle 264"/>
              <p:cNvSpPr>
                <a:spLocks noChangeArrowheads="1"/>
              </p:cNvSpPr>
              <p:nvPr/>
            </p:nvSpPr>
            <p:spPr bwMode="auto">
              <a:xfrm>
                <a:off x="6652" y="3293"/>
                <a:ext cx="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 name="Freeform 265"/>
              <p:cNvSpPr/>
              <p:nvPr/>
            </p:nvSpPr>
            <p:spPr bwMode="auto">
              <a:xfrm>
                <a:off x="6528" y="3350"/>
                <a:ext cx="7" cy="2"/>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266"/>
              <p:cNvSpPr/>
              <p:nvPr/>
            </p:nvSpPr>
            <p:spPr bwMode="auto">
              <a:xfrm>
                <a:off x="6531" y="3350"/>
                <a:ext cx="4" cy="0"/>
              </a:xfrm>
              <a:custGeom>
                <a:avLst/>
                <a:gdLst>
                  <a:gd name="T0" fmla="*/ 1 w 2"/>
                  <a:gd name="T1" fmla="*/ 2 w 2"/>
                  <a:gd name="T2" fmla="*/ 1 w 2"/>
                </a:gdLst>
                <a:ahLst/>
                <a:cxnLst>
                  <a:cxn ang="0">
                    <a:pos x="T0" y="0"/>
                  </a:cxn>
                  <a:cxn ang="0">
                    <a:pos x="T1" y="0"/>
                  </a:cxn>
                  <a:cxn ang="0">
                    <a:pos x="T2" y="0"/>
                  </a:cxn>
                </a:cxnLst>
                <a:rect l="0" t="0" r="r" b="b"/>
                <a:pathLst>
                  <a:path w="2">
                    <a:moveTo>
                      <a:pt x="1" y="0"/>
                    </a:moveTo>
                    <a:cubicBezTo>
                      <a:pt x="0" y="0"/>
                      <a:pt x="1" y="0"/>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267"/>
              <p:cNvSpPr/>
              <p:nvPr/>
            </p:nvSpPr>
            <p:spPr bwMode="auto">
              <a:xfrm>
                <a:off x="6521" y="3383"/>
                <a:ext cx="5"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268"/>
              <p:cNvSpPr/>
              <p:nvPr/>
            </p:nvSpPr>
            <p:spPr bwMode="auto">
              <a:xfrm>
                <a:off x="6521" y="3395"/>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269"/>
              <p:cNvSpPr/>
              <p:nvPr/>
            </p:nvSpPr>
            <p:spPr bwMode="auto">
              <a:xfrm>
                <a:off x="6618" y="3395"/>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270"/>
              <p:cNvSpPr/>
              <p:nvPr/>
            </p:nvSpPr>
            <p:spPr bwMode="auto">
              <a:xfrm>
                <a:off x="6189" y="19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271"/>
              <p:cNvSpPr/>
              <p:nvPr/>
            </p:nvSpPr>
            <p:spPr bwMode="auto">
              <a:xfrm>
                <a:off x="6531" y="3400"/>
                <a:ext cx="4" cy="4"/>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0" y="2"/>
                      <a:pt x="1" y="0"/>
                      <a:pt x="1"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272"/>
              <p:cNvSpPr/>
              <p:nvPr/>
            </p:nvSpPr>
            <p:spPr bwMode="auto">
              <a:xfrm>
                <a:off x="6894" y="2707"/>
                <a:ext cx="4" cy="3"/>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0" y="1"/>
                      <a:pt x="1" y="1"/>
                      <a:pt x="2" y="1"/>
                    </a:cubicBezTo>
                    <a:cubicBezTo>
                      <a:pt x="2" y="0"/>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273"/>
              <p:cNvSpPr/>
              <p:nvPr/>
            </p:nvSpPr>
            <p:spPr bwMode="auto">
              <a:xfrm>
                <a:off x="6519" y="3378"/>
                <a:ext cx="5" cy="3"/>
              </a:xfrm>
              <a:custGeom>
                <a:avLst/>
                <a:gdLst>
                  <a:gd name="T0" fmla="*/ 0 w 2"/>
                  <a:gd name="T1" fmla="*/ 0 h 1"/>
                  <a:gd name="T2" fmla="*/ 1 w 2"/>
                  <a:gd name="T3" fmla="*/ 0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0"/>
                      <a:pt x="1" y="0"/>
                    </a:cubicBezTo>
                    <a:cubicBezTo>
                      <a:pt x="1" y="0"/>
                      <a:pt x="2"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274"/>
              <p:cNvSpPr/>
              <p:nvPr/>
            </p:nvSpPr>
            <p:spPr bwMode="auto">
              <a:xfrm>
                <a:off x="6645" y="33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275"/>
              <p:cNvSpPr/>
              <p:nvPr/>
            </p:nvSpPr>
            <p:spPr bwMode="auto">
              <a:xfrm>
                <a:off x="6187" y="19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276"/>
              <p:cNvSpPr/>
              <p:nvPr/>
            </p:nvSpPr>
            <p:spPr bwMode="auto">
              <a:xfrm>
                <a:off x="6642" y="3371"/>
                <a:ext cx="3" cy="2"/>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0" y="1"/>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277"/>
              <p:cNvSpPr/>
              <p:nvPr/>
            </p:nvSpPr>
            <p:spPr bwMode="auto">
              <a:xfrm>
                <a:off x="6645" y="33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278"/>
              <p:cNvSpPr/>
              <p:nvPr/>
            </p:nvSpPr>
            <p:spPr bwMode="auto">
              <a:xfrm>
                <a:off x="6187" y="1973"/>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279"/>
              <p:cNvSpPr/>
              <p:nvPr/>
            </p:nvSpPr>
            <p:spPr bwMode="auto">
              <a:xfrm>
                <a:off x="6187" y="1973"/>
                <a:ext cx="2" cy="0"/>
              </a:xfrm>
              <a:custGeom>
                <a:avLst/>
                <a:gdLst>
                  <a:gd name="T0" fmla="*/ 1 w 1"/>
                  <a:gd name="T1" fmla="*/ 1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280"/>
              <p:cNvSpPr/>
              <p:nvPr/>
            </p:nvSpPr>
            <p:spPr bwMode="auto">
              <a:xfrm>
                <a:off x="6647" y="3381"/>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281"/>
              <p:cNvSpPr/>
              <p:nvPr/>
            </p:nvSpPr>
            <p:spPr bwMode="auto">
              <a:xfrm>
                <a:off x="6192" y="19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282"/>
              <p:cNvSpPr/>
              <p:nvPr/>
            </p:nvSpPr>
            <p:spPr bwMode="auto">
              <a:xfrm>
                <a:off x="6557" y="2025"/>
                <a:ext cx="5" cy="9"/>
              </a:xfrm>
              <a:custGeom>
                <a:avLst/>
                <a:gdLst>
                  <a:gd name="T0" fmla="*/ 2 w 2"/>
                  <a:gd name="T1" fmla="*/ 1 h 4"/>
                  <a:gd name="T2" fmla="*/ 1 w 2"/>
                  <a:gd name="T3" fmla="*/ 4 h 4"/>
                  <a:gd name="T4" fmla="*/ 2 w 2"/>
                  <a:gd name="T5" fmla="*/ 1 h 4"/>
                </a:gdLst>
                <a:ahLst/>
                <a:cxnLst>
                  <a:cxn ang="0">
                    <a:pos x="T0" y="T1"/>
                  </a:cxn>
                  <a:cxn ang="0">
                    <a:pos x="T2" y="T3"/>
                  </a:cxn>
                  <a:cxn ang="0">
                    <a:pos x="T4" y="T5"/>
                  </a:cxn>
                </a:cxnLst>
                <a:rect l="0" t="0" r="r" b="b"/>
                <a:pathLst>
                  <a:path w="2" h="4">
                    <a:moveTo>
                      <a:pt x="2" y="1"/>
                    </a:moveTo>
                    <a:cubicBezTo>
                      <a:pt x="2" y="1"/>
                      <a:pt x="0" y="1"/>
                      <a:pt x="1" y="4"/>
                    </a:cubicBezTo>
                    <a:cubicBezTo>
                      <a:pt x="1" y="0"/>
                      <a:pt x="2"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283"/>
              <p:cNvSpPr/>
              <p:nvPr/>
            </p:nvSpPr>
            <p:spPr bwMode="auto">
              <a:xfrm>
                <a:off x="6286" y="1700"/>
                <a:ext cx="5" cy="5"/>
              </a:xfrm>
              <a:custGeom>
                <a:avLst/>
                <a:gdLst>
                  <a:gd name="T0" fmla="*/ 0 w 5"/>
                  <a:gd name="T1" fmla="*/ 5 h 5"/>
                  <a:gd name="T2" fmla="*/ 5 w 5"/>
                  <a:gd name="T3" fmla="*/ 0 h 5"/>
                  <a:gd name="T4" fmla="*/ 0 w 5"/>
                  <a:gd name="T5" fmla="*/ 3 h 5"/>
                  <a:gd name="T6" fmla="*/ 0 w 5"/>
                  <a:gd name="T7" fmla="*/ 5 h 5"/>
                </a:gdLst>
                <a:ahLst/>
                <a:cxnLst>
                  <a:cxn ang="0">
                    <a:pos x="T0" y="T1"/>
                  </a:cxn>
                  <a:cxn ang="0">
                    <a:pos x="T2" y="T3"/>
                  </a:cxn>
                  <a:cxn ang="0">
                    <a:pos x="T4" y="T5"/>
                  </a:cxn>
                  <a:cxn ang="0">
                    <a:pos x="T6" y="T7"/>
                  </a:cxn>
                </a:cxnLst>
                <a:rect l="0" t="0" r="r" b="b"/>
                <a:pathLst>
                  <a:path w="5" h="5">
                    <a:moveTo>
                      <a:pt x="0" y="5"/>
                    </a:moveTo>
                    <a:lnTo>
                      <a:pt x="5" y="0"/>
                    </a:lnTo>
                    <a:lnTo>
                      <a:pt x="0" y="3"/>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284"/>
              <p:cNvSpPr/>
              <p:nvPr/>
            </p:nvSpPr>
            <p:spPr bwMode="auto">
              <a:xfrm>
                <a:off x="6732" y="1705"/>
                <a:ext cx="10" cy="5"/>
              </a:xfrm>
              <a:custGeom>
                <a:avLst/>
                <a:gdLst>
                  <a:gd name="T0" fmla="*/ 2 w 4"/>
                  <a:gd name="T1" fmla="*/ 2 h 2"/>
                  <a:gd name="T2" fmla="*/ 1 w 4"/>
                  <a:gd name="T3" fmla="*/ 0 h 2"/>
                  <a:gd name="T4" fmla="*/ 2 w 4"/>
                  <a:gd name="T5" fmla="*/ 2 h 2"/>
                </a:gdLst>
                <a:ahLst/>
                <a:cxnLst>
                  <a:cxn ang="0">
                    <a:pos x="T0" y="T1"/>
                  </a:cxn>
                  <a:cxn ang="0">
                    <a:pos x="T2" y="T3"/>
                  </a:cxn>
                  <a:cxn ang="0">
                    <a:pos x="T4" y="T5"/>
                  </a:cxn>
                </a:cxnLst>
                <a:rect l="0" t="0" r="r" b="b"/>
                <a:pathLst>
                  <a:path w="4" h="2">
                    <a:moveTo>
                      <a:pt x="2" y="2"/>
                    </a:moveTo>
                    <a:cubicBezTo>
                      <a:pt x="2" y="2"/>
                      <a:pt x="3" y="1"/>
                      <a:pt x="1" y="0"/>
                    </a:cubicBezTo>
                    <a:cubicBezTo>
                      <a:pt x="4" y="2"/>
                      <a:pt x="0"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285"/>
              <p:cNvSpPr/>
              <p:nvPr/>
            </p:nvSpPr>
            <p:spPr bwMode="auto">
              <a:xfrm>
                <a:off x="6161" y="2072"/>
                <a:ext cx="2" cy="24"/>
              </a:xfrm>
              <a:custGeom>
                <a:avLst/>
                <a:gdLst>
                  <a:gd name="T0" fmla="*/ 0 w 1"/>
                  <a:gd name="T1" fmla="*/ 0 h 10"/>
                  <a:gd name="T2" fmla="*/ 1 w 1"/>
                  <a:gd name="T3" fmla="*/ 10 h 10"/>
                  <a:gd name="T4" fmla="*/ 0 w 1"/>
                  <a:gd name="T5" fmla="*/ 0 h 10"/>
                </a:gdLst>
                <a:ahLst/>
                <a:cxnLst>
                  <a:cxn ang="0">
                    <a:pos x="T0" y="T1"/>
                  </a:cxn>
                  <a:cxn ang="0">
                    <a:pos x="T2" y="T3"/>
                  </a:cxn>
                  <a:cxn ang="0">
                    <a:pos x="T4" y="T5"/>
                  </a:cxn>
                </a:cxnLst>
                <a:rect l="0" t="0" r="r" b="b"/>
                <a:pathLst>
                  <a:path w="1" h="10">
                    <a:moveTo>
                      <a:pt x="0" y="0"/>
                    </a:moveTo>
                    <a:cubicBezTo>
                      <a:pt x="0" y="4"/>
                      <a:pt x="0" y="10"/>
                      <a:pt x="1" y="1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286"/>
              <p:cNvSpPr>
                <a:spLocks noEditPoints="1"/>
              </p:cNvSpPr>
              <p:nvPr/>
            </p:nvSpPr>
            <p:spPr bwMode="auto">
              <a:xfrm>
                <a:off x="6144" y="1918"/>
                <a:ext cx="85" cy="102"/>
              </a:xfrm>
              <a:custGeom>
                <a:avLst/>
                <a:gdLst>
                  <a:gd name="T0" fmla="*/ 32 w 36"/>
                  <a:gd name="T1" fmla="*/ 19 h 43"/>
                  <a:gd name="T2" fmla="*/ 27 w 36"/>
                  <a:gd name="T3" fmla="*/ 2 h 43"/>
                  <a:gd name="T4" fmla="*/ 8 w 36"/>
                  <a:gd name="T5" fmla="*/ 14 h 43"/>
                  <a:gd name="T6" fmla="*/ 16 w 36"/>
                  <a:gd name="T7" fmla="*/ 25 h 43"/>
                  <a:gd name="T8" fmla="*/ 16 w 36"/>
                  <a:gd name="T9" fmla="*/ 24 h 43"/>
                  <a:gd name="T10" fmla="*/ 17 w 36"/>
                  <a:gd name="T11" fmla="*/ 24 h 43"/>
                  <a:gd name="T12" fmla="*/ 17 w 36"/>
                  <a:gd name="T13" fmla="*/ 23 h 43"/>
                  <a:gd name="T14" fmla="*/ 17 w 36"/>
                  <a:gd name="T15" fmla="*/ 24 h 43"/>
                  <a:gd name="T16" fmla="*/ 19 w 36"/>
                  <a:gd name="T17" fmla="*/ 23 h 43"/>
                  <a:gd name="T18" fmla="*/ 18 w 36"/>
                  <a:gd name="T19" fmla="*/ 24 h 43"/>
                  <a:gd name="T20" fmla="*/ 17 w 36"/>
                  <a:gd name="T21" fmla="*/ 24 h 43"/>
                  <a:gd name="T22" fmla="*/ 19 w 36"/>
                  <a:gd name="T23" fmla="*/ 23 h 43"/>
                  <a:gd name="T24" fmla="*/ 20 w 36"/>
                  <a:gd name="T25" fmla="*/ 23 h 43"/>
                  <a:gd name="T26" fmla="*/ 21 w 36"/>
                  <a:gd name="T27" fmla="*/ 24 h 43"/>
                  <a:gd name="T28" fmla="*/ 21 w 36"/>
                  <a:gd name="T29" fmla="*/ 23 h 43"/>
                  <a:gd name="T30" fmla="*/ 21 w 36"/>
                  <a:gd name="T31" fmla="*/ 23 h 43"/>
                  <a:gd name="T32" fmla="*/ 21 w 36"/>
                  <a:gd name="T33" fmla="*/ 23 h 43"/>
                  <a:gd name="T34" fmla="*/ 21 w 36"/>
                  <a:gd name="T35" fmla="*/ 24 h 43"/>
                  <a:gd name="T36" fmla="*/ 22 w 36"/>
                  <a:gd name="T37" fmla="*/ 24 h 43"/>
                  <a:gd name="T38" fmla="*/ 22 w 36"/>
                  <a:gd name="T39" fmla="*/ 24 h 43"/>
                  <a:gd name="T40" fmla="*/ 22 w 36"/>
                  <a:gd name="T41" fmla="*/ 19 h 43"/>
                  <a:gd name="T42" fmla="*/ 22 w 36"/>
                  <a:gd name="T43" fmla="*/ 19 h 43"/>
                  <a:gd name="T44" fmla="*/ 23 w 36"/>
                  <a:gd name="T45" fmla="*/ 23 h 43"/>
                  <a:gd name="T46" fmla="*/ 27 w 36"/>
                  <a:gd name="T47" fmla="*/ 24 h 43"/>
                  <a:gd name="T48" fmla="*/ 25 w 36"/>
                  <a:gd name="T49" fmla="*/ 24 h 43"/>
                  <a:gd name="T50" fmla="*/ 25 w 36"/>
                  <a:gd name="T51" fmla="*/ 24 h 43"/>
                  <a:gd name="T52" fmla="*/ 26 w 36"/>
                  <a:gd name="T53" fmla="*/ 23 h 43"/>
                  <a:gd name="T54" fmla="*/ 25 w 36"/>
                  <a:gd name="T55" fmla="*/ 24 h 43"/>
                  <a:gd name="T56" fmla="*/ 24 w 36"/>
                  <a:gd name="T57" fmla="*/ 24 h 43"/>
                  <a:gd name="T58" fmla="*/ 24 w 36"/>
                  <a:gd name="T59" fmla="*/ 22 h 43"/>
                  <a:gd name="T60" fmla="*/ 24 w 36"/>
                  <a:gd name="T61" fmla="*/ 24 h 43"/>
                  <a:gd name="T62" fmla="*/ 23 w 36"/>
                  <a:gd name="T63" fmla="*/ 24 h 43"/>
                  <a:gd name="T64" fmla="*/ 23 w 36"/>
                  <a:gd name="T65" fmla="*/ 24 h 43"/>
                  <a:gd name="T66" fmla="*/ 24 w 36"/>
                  <a:gd name="T67" fmla="*/ 24 h 43"/>
                  <a:gd name="T68" fmla="*/ 24 w 36"/>
                  <a:gd name="T69" fmla="*/ 24 h 43"/>
                  <a:gd name="T70" fmla="*/ 25 w 36"/>
                  <a:gd name="T71" fmla="*/ 24 h 43"/>
                  <a:gd name="T72" fmla="*/ 29 w 36"/>
                  <a:gd name="T73" fmla="*/ 24 h 43"/>
                  <a:gd name="T74" fmla="*/ 26 w 36"/>
                  <a:gd name="T75" fmla="*/ 24 h 43"/>
                  <a:gd name="T76" fmla="*/ 24 w 36"/>
                  <a:gd name="T77" fmla="*/ 22 h 43"/>
                  <a:gd name="T78" fmla="*/ 23 w 36"/>
                  <a:gd name="T79" fmla="*/ 21 h 43"/>
                  <a:gd name="T80" fmla="*/ 24 w 36"/>
                  <a:gd name="T81" fmla="*/ 21 h 43"/>
                  <a:gd name="T82" fmla="*/ 24 w 36"/>
                  <a:gd name="T83" fmla="*/ 21 h 43"/>
                  <a:gd name="T84" fmla="*/ 23 w 36"/>
                  <a:gd name="T85" fmla="*/ 20 h 43"/>
                  <a:gd name="T86" fmla="*/ 22 w 36"/>
                  <a:gd name="T87" fmla="*/ 19 h 43"/>
                  <a:gd name="T88" fmla="*/ 22 w 36"/>
                  <a:gd name="T89" fmla="*/ 20 h 43"/>
                  <a:gd name="T90" fmla="*/ 21 w 36"/>
                  <a:gd name="T91" fmla="*/ 19 h 43"/>
                  <a:gd name="T92" fmla="*/ 22 w 36"/>
                  <a:gd name="T93" fmla="*/ 21 h 43"/>
                  <a:gd name="T94" fmla="*/ 20 w 36"/>
                  <a:gd name="T95" fmla="*/ 21 h 43"/>
                  <a:gd name="T96" fmla="*/ 17 w 36"/>
                  <a:gd name="T97" fmla="*/ 20 h 43"/>
                  <a:gd name="T98" fmla="*/ 20 w 36"/>
                  <a:gd name="T99" fmla="*/ 19 h 43"/>
                  <a:gd name="T100" fmla="*/ 18 w 36"/>
                  <a:gd name="T101" fmla="*/ 18 h 43"/>
                  <a:gd name="T102" fmla="*/ 19 w 36"/>
                  <a:gd name="T103" fmla="*/ 18 h 43"/>
                  <a:gd name="T104" fmla="*/ 20 w 36"/>
                  <a:gd name="T105" fmla="*/ 18 h 43"/>
                  <a:gd name="T106" fmla="*/ 21 w 36"/>
                  <a:gd name="T107" fmla="*/ 19 h 43"/>
                  <a:gd name="T108" fmla="*/ 20 w 36"/>
                  <a:gd name="T109" fmla="*/ 18 h 43"/>
                  <a:gd name="T110" fmla="*/ 18 w 36"/>
                  <a:gd name="T111" fmla="*/ 18 h 43"/>
                  <a:gd name="T112" fmla="*/ 18 w 36"/>
                  <a:gd name="T113" fmla="*/ 18 h 43"/>
                  <a:gd name="T114" fmla="*/ 15 w 36"/>
                  <a:gd name="T115" fmla="*/ 18 h 43"/>
                  <a:gd name="T116" fmla="*/ 18 w 36"/>
                  <a:gd name="T117" fmla="*/ 18 h 43"/>
                  <a:gd name="T118" fmla="*/ 18 w 36"/>
                  <a:gd name="T119" fmla="*/ 18 h 43"/>
                  <a:gd name="T120" fmla="*/ 17 w 36"/>
                  <a:gd name="T121" fmla="*/ 19 h 43"/>
                  <a:gd name="T122" fmla="*/ 16 w 36"/>
                  <a:gd name="T123" fmla="*/ 25 h 43"/>
                  <a:gd name="T124" fmla="*/ 14 w 36"/>
                  <a:gd name="T12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 h="43">
                    <a:moveTo>
                      <a:pt x="5" y="16"/>
                    </a:moveTo>
                    <a:cubicBezTo>
                      <a:pt x="6" y="19"/>
                      <a:pt x="3" y="20"/>
                      <a:pt x="0" y="23"/>
                    </a:cubicBezTo>
                    <a:cubicBezTo>
                      <a:pt x="0" y="23"/>
                      <a:pt x="1" y="25"/>
                      <a:pt x="1" y="28"/>
                    </a:cubicBezTo>
                    <a:cubicBezTo>
                      <a:pt x="5" y="39"/>
                      <a:pt x="13" y="43"/>
                      <a:pt x="19" y="41"/>
                    </a:cubicBezTo>
                    <a:cubicBezTo>
                      <a:pt x="18" y="40"/>
                      <a:pt x="18" y="39"/>
                      <a:pt x="19" y="39"/>
                    </a:cubicBezTo>
                    <a:cubicBezTo>
                      <a:pt x="19" y="39"/>
                      <a:pt x="19" y="39"/>
                      <a:pt x="19" y="39"/>
                    </a:cubicBezTo>
                    <a:cubicBezTo>
                      <a:pt x="19" y="38"/>
                      <a:pt x="19" y="38"/>
                      <a:pt x="19" y="38"/>
                    </a:cubicBezTo>
                    <a:cubicBezTo>
                      <a:pt x="19" y="38"/>
                      <a:pt x="19" y="39"/>
                      <a:pt x="19" y="40"/>
                    </a:cubicBezTo>
                    <a:cubicBezTo>
                      <a:pt x="20" y="39"/>
                      <a:pt x="21" y="39"/>
                      <a:pt x="23" y="39"/>
                    </a:cubicBezTo>
                    <a:cubicBezTo>
                      <a:pt x="22" y="36"/>
                      <a:pt x="23" y="38"/>
                      <a:pt x="23" y="36"/>
                    </a:cubicBezTo>
                    <a:cubicBezTo>
                      <a:pt x="23" y="37"/>
                      <a:pt x="23" y="37"/>
                      <a:pt x="23" y="37"/>
                    </a:cubicBezTo>
                    <a:cubicBezTo>
                      <a:pt x="23" y="36"/>
                      <a:pt x="23" y="36"/>
                      <a:pt x="25" y="38"/>
                    </a:cubicBezTo>
                    <a:cubicBezTo>
                      <a:pt x="29" y="38"/>
                      <a:pt x="31" y="35"/>
                      <a:pt x="33" y="33"/>
                    </a:cubicBezTo>
                    <a:cubicBezTo>
                      <a:pt x="36" y="30"/>
                      <a:pt x="36" y="26"/>
                      <a:pt x="36" y="21"/>
                    </a:cubicBezTo>
                    <a:cubicBezTo>
                      <a:pt x="33" y="20"/>
                      <a:pt x="35" y="19"/>
                      <a:pt x="32" y="19"/>
                    </a:cubicBezTo>
                    <a:cubicBezTo>
                      <a:pt x="33" y="19"/>
                      <a:pt x="33" y="19"/>
                      <a:pt x="33" y="19"/>
                    </a:cubicBezTo>
                    <a:cubicBezTo>
                      <a:pt x="31" y="18"/>
                      <a:pt x="33" y="18"/>
                      <a:pt x="34" y="17"/>
                    </a:cubicBezTo>
                    <a:cubicBezTo>
                      <a:pt x="33" y="17"/>
                      <a:pt x="34" y="17"/>
                      <a:pt x="32" y="17"/>
                    </a:cubicBezTo>
                    <a:cubicBezTo>
                      <a:pt x="30" y="17"/>
                      <a:pt x="35" y="17"/>
                      <a:pt x="34" y="16"/>
                    </a:cubicBezTo>
                    <a:cubicBezTo>
                      <a:pt x="34" y="16"/>
                      <a:pt x="33" y="17"/>
                      <a:pt x="33" y="16"/>
                    </a:cubicBezTo>
                    <a:cubicBezTo>
                      <a:pt x="31" y="16"/>
                      <a:pt x="34" y="17"/>
                      <a:pt x="36" y="15"/>
                    </a:cubicBezTo>
                    <a:cubicBezTo>
                      <a:pt x="35" y="13"/>
                      <a:pt x="32" y="12"/>
                      <a:pt x="33" y="10"/>
                    </a:cubicBezTo>
                    <a:cubicBezTo>
                      <a:pt x="33" y="11"/>
                      <a:pt x="32" y="11"/>
                      <a:pt x="32" y="11"/>
                    </a:cubicBezTo>
                    <a:cubicBezTo>
                      <a:pt x="35" y="9"/>
                      <a:pt x="31" y="11"/>
                      <a:pt x="32" y="10"/>
                    </a:cubicBezTo>
                    <a:cubicBezTo>
                      <a:pt x="33" y="10"/>
                      <a:pt x="33" y="10"/>
                      <a:pt x="33" y="10"/>
                    </a:cubicBezTo>
                    <a:cubicBezTo>
                      <a:pt x="34" y="9"/>
                      <a:pt x="32" y="9"/>
                      <a:pt x="32" y="7"/>
                    </a:cubicBezTo>
                    <a:cubicBezTo>
                      <a:pt x="30" y="7"/>
                      <a:pt x="32" y="5"/>
                      <a:pt x="30" y="5"/>
                    </a:cubicBezTo>
                    <a:cubicBezTo>
                      <a:pt x="31" y="5"/>
                      <a:pt x="30" y="4"/>
                      <a:pt x="30" y="4"/>
                    </a:cubicBezTo>
                    <a:cubicBezTo>
                      <a:pt x="27" y="6"/>
                      <a:pt x="29" y="1"/>
                      <a:pt x="27" y="3"/>
                    </a:cubicBezTo>
                    <a:cubicBezTo>
                      <a:pt x="27" y="2"/>
                      <a:pt x="27" y="2"/>
                      <a:pt x="27" y="2"/>
                    </a:cubicBezTo>
                    <a:cubicBezTo>
                      <a:pt x="25" y="1"/>
                      <a:pt x="21" y="0"/>
                      <a:pt x="18" y="3"/>
                    </a:cubicBezTo>
                    <a:cubicBezTo>
                      <a:pt x="16" y="3"/>
                      <a:pt x="12" y="1"/>
                      <a:pt x="13" y="3"/>
                    </a:cubicBezTo>
                    <a:cubicBezTo>
                      <a:pt x="13" y="5"/>
                      <a:pt x="13" y="5"/>
                      <a:pt x="13" y="5"/>
                    </a:cubicBezTo>
                    <a:cubicBezTo>
                      <a:pt x="13" y="5"/>
                      <a:pt x="13" y="4"/>
                      <a:pt x="12" y="3"/>
                    </a:cubicBezTo>
                    <a:cubicBezTo>
                      <a:pt x="13" y="5"/>
                      <a:pt x="11" y="4"/>
                      <a:pt x="11" y="4"/>
                    </a:cubicBezTo>
                    <a:cubicBezTo>
                      <a:pt x="11" y="5"/>
                      <a:pt x="11" y="5"/>
                      <a:pt x="11" y="6"/>
                    </a:cubicBezTo>
                    <a:cubicBezTo>
                      <a:pt x="9" y="4"/>
                      <a:pt x="11" y="8"/>
                      <a:pt x="9" y="7"/>
                    </a:cubicBezTo>
                    <a:cubicBezTo>
                      <a:pt x="12" y="9"/>
                      <a:pt x="10" y="8"/>
                      <a:pt x="10" y="9"/>
                    </a:cubicBezTo>
                    <a:cubicBezTo>
                      <a:pt x="10" y="9"/>
                      <a:pt x="10" y="9"/>
                      <a:pt x="9" y="8"/>
                    </a:cubicBezTo>
                    <a:cubicBezTo>
                      <a:pt x="9" y="9"/>
                      <a:pt x="9" y="9"/>
                      <a:pt x="8" y="9"/>
                    </a:cubicBezTo>
                    <a:cubicBezTo>
                      <a:pt x="8" y="9"/>
                      <a:pt x="10" y="10"/>
                      <a:pt x="9" y="10"/>
                    </a:cubicBezTo>
                    <a:cubicBezTo>
                      <a:pt x="7" y="9"/>
                      <a:pt x="9" y="11"/>
                      <a:pt x="8" y="10"/>
                    </a:cubicBezTo>
                    <a:cubicBezTo>
                      <a:pt x="10" y="11"/>
                      <a:pt x="11" y="13"/>
                      <a:pt x="10" y="12"/>
                    </a:cubicBezTo>
                    <a:cubicBezTo>
                      <a:pt x="8" y="11"/>
                      <a:pt x="8" y="11"/>
                      <a:pt x="8" y="11"/>
                    </a:cubicBezTo>
                    <a:cubicBezTo>
                      <a:pt x="9" y="12"/>
                      <a:pt x="5" y="12"/>
                      <a:pt x="8" y="14"/>
                    </a:cubicBezTo>
                    <a:cubicBezTo>
                      <a:pt x="6" y="13"/>
                      <a:pt x="6" y="13"/>
                      <a:pt x="6" y="13"/>
                    </a:cubicBezTo>
                    <a:cubicBezTo>
                      <a:pt x="8" y="15"/>
                      <a:pt x="6" y="15"/>
                      <a:pt x="8" y="17"/>
                    </a:cubicBezTo>
                    <a:cubicBezTo>
                      <a:pt x="8" y="17"/>
                      <a:pt x="7" y="17"/>
                      <a:pt x="7" y="17"/>
                    </a:cubicBezTo>
                    <a:cubicBezTo>
                      <a:pt x="6" y="17"/>
                      <a:pt x="5" y="16"/>
                      <a:pt x="5" y="16"/>
                    </a:cubicBezTo>
                    <a:close/>
                    <a:moveTo>
                      <a:pt x="16" y="26"/>
                    </a:moveTo>
                    <a:cubicBezTo>
                      <a:pt x="16" y="26"/>
                      <a:pt x="16" y="26"/>
                      <a:pt x="16" y="26"/>
                    </a:cubicBezTo>
                    <a:cubicBezTo>
                      <a:pt x="16" y="27"/>
                      <a:pt x="16" y="27"/>
                      <a:pt x="16" y="26"/>
                    </a:cubicBezTo>
                    <a:close/>
                    <a:moveTo>
                      <a:pt x="17" y="24"/>
                    </a:moveTo>
                    <a:cubicBezTo>
                      <a:pt x="17" y="25"/>
                      <a:pt x="16" y="25"/>
                      <a:pt x="17" y="27"/>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7" y="24"/>
                    </a:cubicBezTo>
                    <a:cubicBezTo>
                      <a:pt x="17" y="25"/>
                      <a:pt x="17" y="25"/>
                      <a:pt x="17" y="24"/>
                    </a:cubicBezTo>
                    <a:close/>
                    <a:moveTo>
                      <a:pt x="16" y="25"/>
                    </a:move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6" y="24"/>
                    </a:cubicBezTo>
                    <a:cubicBezTo>
                      <a:pt x="16" y="25"/>
                      <a:pt x="17" y="23"/>
                      <a:pt x="16" y="24"/>
                    </a:cubicBezTo>
                    <a:cubicBezTo>
                      <a:pt x="16" y="24"/>
                      <a:pt x="16" y="24"/>
                      <a:pt x="16" y="24"/>
                    </a:cubicBezTo>
                    <a:cubicBezTo>
                      <a:pt x="16" y="24"/>
                      <a:pt x="16" y="24"/>
                      <a:pt x="16" y="24"/>
                    </a:cubicBezTo>
                    <a:cubicBezTo>
                      <a:pt x="16" y="24"/>
                      <a:pt x="16" y="24"/>
                      <a:pt x="16" y="24"/>
                    </a:cubicBezTo>
                    <a:cubicBezTo>
                      <a:pt x="16" y="24"/>
                      <a:pt x="16" y="24"/>
                      <a:pt x="16" y="24"/>
                    </a:cubicBezTo>
                    <a:cubicBezTo>
                      <a:pt x="17" y="24"/>
                      <a:pt x="17" y="24"/>
                      <a:pt x="17" y="24"/>
                    </a:cubicBezTo>
                    <a:cubicBezTo>
                      <a:pt x="17" y="24"/>
                      <a:pt x="17" y="24"/>
                      <a:pt x="17" y="24"/>
                    </a:cubicBezTo>
                    <a:cubicBezTo>
                      <a:pt x="16" y="25"/>
                      <a:pt x="17" y="24"/>
                      <a:pt x="16" y="24"/>
                    </a:cubicBezTo>
                    <a:cubicBezTo>
                      <a:pt x="17" y="24"/>
                      <a:pt x="17" y="24"/>
                      <a:pt x="17" y="24"/>
                    </a:cubicBezTo>
                    <a:cubicBezTo>
                      <a:pt x="17" y="24"/>
                      <a:pt x="17" y="24"/>
                      <a:pt x="17" y="24"/>
                    </a:cubicBezTo>
                    <a:cubicBezTo>
                      <a:pt x="17" y="24"/>
                      <a:pt x="16" y="24"/>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lose/>
                    <a:moveTo>
                      <a:pt x="17" y="24"/>
                    </a:move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8" y="23"/>
                      <a:pt x="18" y="23"/>
                      <a:pt x="18" y="23"/>
                    </a:cubicBezTo>
                    <a:cubicBezTo>
                      <a:pt x="18"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ubicBezTo>
                      <a:pt x="18" y="25"/>
                      <a:pt x="17" y="24"/>
                      <a:pt x="17" y="24"/>
                    </a:cubicBezTo>
                    <a:close/>
                    <a:moveTo>
                      <a:pt x="18" y="24"/>
                    </a:moveTo>
                    <a:cubicBezTo>
                      <a:pt x="18" y="24"/>
                      <a:pt x="18" y="24"/>
                      <a:pt x="18" y="24"/>
                    </a:cubicBezTo>
                    <a:cubicBezTo>
                      <a:pt x="18" y="24"/>
                      <a:pt x="18" y="24"/>
                      <a:pt x="18" y="24"/>
                    </a:cubicBezTo>
                    <a:cubicBezTo>
                      <a:pt x="18" y="24"/>
                      <a:pt x="18" y="24"/>
                      <a:pt x="18" y="24"/>
                    </a:cubicBezTo>
                    <a:close/>
                    <a:moveTo>
                      <a:pt x="20" y="23"/>
                    </a:moveTo>
                    <a:cubicBezTo>
                      <a:pt x="20" y="23"/>
                      <a:pt x="20" y="23"/>
                      <a:pt x="20" y="23"/>
                    </a:cubicBezTo>
                    <a:cubicBezTo>
                      <a:pt x="20" y="23"/>
                      <a:pt x="19" y="23"/>
                      <a:pt x="19" y="23"/>
                    </a:cubicBezTo>
                    <a:cubicBezTo>
                      <a:pt x="19" y="23"/>
                      <a:pt x="18" y="23"/>
                      <a:pt x="18" y="24"/>
                    </a:cubicBezTo>
                    <a:cubicBezTo>
                      <a:pt x="18" y="24"/>
                      <a:pt x="18" y="24"/>
                      <a:pt x="18" y="24"/>
                    </a:cubicBezTo>
                    <a:cubicBezTo>
                      <a:pt x="19" y="23"/>
                      <a:pt x="19" y="23"/>
                      <a:pt x="18" y="24"/>
                    </a:cubicBezTo>
                    <a:cubicBezTo>
                      <a:pt x="19" y="23"/>
                      <a:pt x="19" y="23"/>
                      <a:pt x="19" y="23"/>
                    </a:cubicBezTo>
                    <a:cubicBezTo>
                      <a:pt x="19" y="23"/>
                      <a:pt x="19" y="23"/>
                      <a:pt x="19" y="24"/>
                    </a:cubicBezTo>
                    <a:cubicBezTo>
                      <a:pt x="19" y="24"/>
                      <a:pt x="19" y="24"/>
                      <a:pt x="19" y="24"/>
                    </a:cubicBezTo>
                    <a:cubicBezTo>
                      <a:pt x="19" y="24"/>
                      <a:pt x="19" y="24"/>
                      <a:pt x="19" y="24"/>
                    </a:cubicBezTo>
                    <a:cubicBezTo>
                      <a:pt x="19" y="24"/>
                      <a:pt x="19" y="24"/>
                      <a:pt x="19" y="24"/>
                    </a:cubicBezTo>
                    <a:cubicBezTo>
                      <a:pt x="19" y="24"/>
                      <a:pt x="18" y="25"/>
                      <a:pt x="19" y="26"/>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3"/>
                      <a:pt x="17" y="23"/>
                    </a:cubicBezTo>
                    <a:cubicBezTo>
                      <a:pt x="17" y="23"/>
                      <a:pt x="18" y="23"/>
                      <a:pt x="18" y="23"/>
                    </a:cubicBezTo>
                    <a:cubicBezTo>
                      <a:pt x="18" y="23"/>
                      <a:pt x="18" y="23"/>
                      <a:pt x="18" y="24"/>
                    </a:cubicBezTo>
                    <a:cubicBezTo>
                      <a:pt x="18" y="24"/>
                      <a:pt x="18" y="24"/>
                      <a:pt x="18" y="24"/>
                    </a:cubicBezTo>
                    <a:cubicBezTo>
                      <a:pt x="18" y="23"/>
                      <a:pt x="18" y="23"/>
                      <a:pt x="18" y="23"/>
                    </a:cubicBezTo>
                    <a:cubicBezTo>
                      <a:pt x="18" y="23"/>
                      <a:pt x="18" y="23"/>
                      <a:pt x="18" y="23"/>
                    </a:cubicBezTo>
                    <a:cubicBezTo>
                      <a:pt x="18" y="22"/>
                      <a:pt x="17" y="22"/>
                      <a:pt x="17" y="22"/>
                    </a:cubicBezTo>
                    <a:cubicBezTo>
                      <a:pt x="18" y="22"/>
                      <a:pt x="18" y="23"/>
                      <a:pt x="18" y="23"/>
                    </a:cubicBezTo>
                    <a:cubicBezTo>
                      <a:pt x="19" y="22"/>
                      <a:pt x="19" y="22"/>
                      <a:pt x="19" y="22"/>
                    </a:cubicBezTo>
                    <a:cubicBezTo>
                      <a:pt x="19" y="22"/>
                      <a:pt x="19" y="23"/>
                      <a:pt x="19" y="23"/>
                    </a:cubicBezTo>
                    <a:cubicBezTo>
                      <a:pt x="19"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1"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4"/>
                    </a:moveTo>
                    <a:cubicBezTo>
                      <a:pt x="21" y="24"/>
                      <a:pt x="21" y="24"/>
                      <a:pt x="21" y="24"/>
                    </a:cubicBezTo>
                    <a:cubicBezTo>
                      <a:pt x="20" y="24"/>
                      <a:pt x="20" y="24"/>
                      <a:pt x="20" y="24"/>
                    </a:cubicBezTo>
                    <a:cubicBezTo>
                      <a:pt x="20"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lose/>
                    <a:moveTo>
                      <a:pt x="20" y="24"/>
                    </a:moveTo>
                    <a:cubicBezTo>
                      <a:pt x="20" y="24"/>
                      <a:pt x="20" y="24"/>
                      <a:pt x="20" y="24"/>
                    </a:cubicBezTo>
                    <a:cubicBezTo>
                      <a:pt x="20" y="24"/>
                      <a:pt x="20" y="24"/>
                      <a:pt x="20" y="24"/>
                    </a:cubicBezTo>
                    <a:cubicBezTo>
                      <a:pt x="20" y="24"/>
                      <a:pt x="20" y="24"/>
                      <a:pt x="20" y="24"/>
                    </a:cubicBezTo>
                    <a:cubicBezTo>
                      <a:pt x="20" y="24"/>
                      <a:pt x="20" y="24"/>
                      <a:pt x="20" y="24"/>
                    </a:cubicBezTo>
                    <a:close/>
                    <a:moveTo>
                      <a:pt x="20" y="24"/>
                    </a:moveTo>
                    <a:cubicBezTo>
                      <a:pt x="20" y="24"/>
                      <a:pt x="20" y="24"/>
                      <a:pt x="20" y="24"/>
                    </a:cubicBezTo>
                    <a:cubicBezTo>
                      <a:pt x="21" y="24"/>
                      <a:pt x="21" y="24"/>
                      <a:pt x="21" y="25"/>
                    </a:cubicBezTo>
                    <a:lnTo>
                      <a:pt x="20" y="24"/>
                    </a:ln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2" y="25"/>
                    </a:cubicBezTo>
                    <a:lnTo>
                      <a:pt x="21" y="24"/>
                    </a:lnTo>
                    <a:close/>
                    <a:moveTo>
                      <a:pt x="22" y="23"/>
                    </a:moveTo>
                    <a:cubicBezTo>
                      <a:pt x="21" y="23"/>
                      <a:pt x="21" y="23"/>
                      <a:pt x="21" y="23"/>
                    </a:cubicBezTo>
                    <a:cubicBezTo>
                      <a:pt x="22" y="23"/>
                      <a:pt x="22" y="23"/>
                      <a:pt x="22" y="23"/>
                    </a:cubicBezTo>
                    <a:cubicBezTo>
                      <a:pt x="22" y="23"/>
                      <a:pt x="22" y="23"/>
                      <a:pt x="22" y="23"/>
                    </a:cubicBezTo>
                    <a:cubicBezTo>
                      <a:pt x="22" y="23"/>
                      <a:pt x="22" y="23"/>
                      <a:pt x="22" y="23"/>
                    </a:cubicBezTo>
                    <a:close/>
                    <a:moveTo>
                      <a:pt x="22" y="23"/>
                    </a:moveTo>
                    <a:cubicBezTo>
                      <a:pt x="22" y="23"/>
                      <a:pt x="22" y="23"/>
                      <a:pt x="22" y="23"/>
                    </a:cubicBezTo>
                    <a:cubicBezTo>
                      <a:pt x="22" y="24"/>
                      <a:pt x="22" y="24"/>
                      <a:pt x="22" y="24"/>
                    </a:cubicBezTo>
                    <a:cubicBezTo>
                      <a:pt x="22" y="24"/>
                      <a:pt x="22" y="24"/>
                      <a:pt x="22" y="24"/>
                    </a:cubicBezTo>
                    <a:cubicBezTo>
                      <a:pt x="22" y="24"/>
                      <a:pt x="22" y="24"/>
                      <a:pt x="22" y="24"/>
                    </a:cubicBezTo>
                    <a:lnTo>
                      <a:pt x="22" y="23"/>
                    </a:lnTo>
                    <a:close/>
                    <a:moveTo>
                      <a:pt x="22" y="23"/>
                    </a:moveTo>
                    <a:cubicBezTo>
                      <a:pt x="22" y="23"/>
                      <a:pt x="22" y="23"/>
                      <a:pt x="22" y="23"/>
                    </a:cubicBezTo>
                    <a:cubicBezTo>
                      <a:pt x="22" y="23"/>
                      <a:pt x="22" y="23"/>
                      <a:pt x="22" y="23"/>
                    </a:cubicBezTo>
                    <a:cubicBezTo>
                      <a:pt x="22" y="23"/>
                      <a:pt x="22" y="23"/>
                      <a:pt x="22" y="23"/>
                    </a:cubicBezTo>
                    <a:close/>
                    <a:moveTo>
                      <a:pt x="22" y="24"/>
                    </a:moveTo>
                    <a:cubicBezTo>
                      <a:pt x="22" y="24"/>
                      <a:pt x="22" y="24"/>
                      <a:pt x="22" y="24"/>
                    </a:cubicBezTo>
                    <a:cubicBezTo>
                      <a:pt x="22" y="24"/>
                      <a:pt x="22" y="24"/>
                      <a:pt x="22" y="24"/>
                    </a:cubicBez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ubicBezTo>
                      <a:pt x="22" y="24"/>
                      <a:pt x="23" y="24"/>
                      <a:pt x="22" y="24"/>
                    </a:cubicBezTo>
                    <a:close/>
                    <a:moveTo>
                      <a:pt x="22" y="22"/>
                    </a:moveTo>
                    <a:cubicBezTo>
                      <a:pt x="22" y="22"/>
                      <a:pt x="22" y="22"/>
                      <a:pt x="22" y="22"/>
                    </a:cubicBezTo>
                    <a:cubicBezTo>
                      <a:pt x="23"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3" y="22"/>
                      <a:pt x="23" y="22"/>
                    </a:cubicBezTo>
                    <a:cubicBezTo>
                      <a:pt x="23" y="22"/>
                      <a:pt x="23" y="22"/>
                      <a:pt x="22" y="22"/>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20"/>
                      <a:pt x="22" y="20"/>
                      <a:pt x="22" y="20"/>
                    </a:cubicBezTo>
                    <a:cubicBezTo>
                      <a:pt x="22" y="20"/>
                      <a:pt x="22" y="20"/>
                      <a:pt x="22" y="20"/>
                    </a:cubicBezTo>
                    <a:cubicBezTo>
                      <a:pt x="22" y="19"/>
                      <a:pt x="22" y="19"/>
                      <a:pt x="22" y="19"/>
                    </a:cubicBezTo>
                    <a:cubicBezTo>
                      <a:pt x="22" y="19"/>
                      <a:pt x="22" y="19"/>
                      <a:pt x="22" y="19"/>
                    </a:cubicBezTo>
                    <a:close/>
                    <a:moveTo>
                      <a:pt x="22" y="19"/>
                    </a:moveTo>
                    <a:cubicBezTo>
                      <a:pt x="23" y="20"/>
                      <a:pt x="23" y="20"/>
                      <a:pt x="23" y="20"/>
                    </a:cubicBezTo>
                    <a:cubicBezTo>
                      <a:pt x="23" y="20"/>
                      <a:pt x="22" y="20"/>
                      <a:pt x="22" y="20"/>
                    </a:cubicBezTo>
                    <a:cubicBezTo>
                      <a:pt x="22" y="20"/>
                      <a:pt x="22" y="19"/>
                      <a:pt x="22" y="19"/>
                    </a:cubicBezTo>
                    <a:close/>
                    <a:moveTo>
                      <a:pt x="22" y="19"/>
                    </a:moveTo>
                    <a:cubicBezTo>
                      <a:pt x="22" y="19"/>
                      <a:pt x="22" y="19"/>
                      <a:pt x="22" y="19"/>
                    </a:cubicBezTo>
                    <a:cubicBezTo>
                      <a:pt x="22" y="19"/>
                      <a:pt x="22" y="19"/>
                      <a:pt x="22" y="19"/>
                    </a:cubicBezTo>
                    <a:cubicBezTo>
                      <a:pt x="23" y="20"/>
                      <a:pt x="23" y="20"/>
                      <a:pt x="23" y="20"/>
                    </a:cubicBezTo>
                    <a:cubicBezTo>
                      <a:pt x="23" y="20"/>
                      <a:pt x="23" y="20"/>
                      <a:pt x="23" y="20"/>
                    </a:cubicBezTo>
                    <a:cubicBezTo>
                      <a:pt x="23" y="20"/>
                      <a:pt x="23" y="20"/>
                      <a:pt x="22" y="19"/>
                    </a:cubicBezTo>
                    <a:close/>
                    <a:moveTo>
                      <a:pt x="22" y="20"/>
                    </a:moveTo>
                    <a:cubicBezTo>
                      <a:pt x="22" y="20"/>
                      <a:pt x="22" y="20"/>
                      <a:pt x="22" y="20"/>
                    </a:cubicBezTo>
                    <a:cubicBezTo>
                      <a:pt x="22" y="20"/>
                      <a:pt x="22" y="20"/>
                      <a:pt x="22" y="20"/>
                    </a:cubicBezTo>
                    <a:cubicBezTo>
                      <a:pt x="22" y="20"/>
                      <a:pt x="22" y="20"/>
                      <a:pt x="22" y="20"/>
                    </a:cubicBezTo>
                    <a:close/>
                    <a:moveTo>
                      <a:pt x="23" y="23"/>
                    </a:moveTo>
                    <a:cubicBezTo>
                      <a:pt x="23" y="23"/>
                      <a:pt x="23" y="22"/>
                      <a:pt x="22" y="22"/>
                    </a:cubicBezTo>
                    <a:cubicBezTo>
                      <a:pt x="22" y="22"/>
                      <a:pt x="23" y="22"/>
                      <a:pt x="23" y="22"/>
                    </a:cubicBezTo>
                    <a:cubicBezTo>
                      <a:pt x="23" y="22"/>
                      <a:pt x="23" y="22"/>
                      <a:pt x="23" y="23"/>
                    </a:cubicBezTo>
                    <a:cubicBezTo>
                      <a:pt x="23" y="23"/>
                      <a:pt x="23" y="23"/>
                      <a:pt x="23" y="23"/>
                    </a:cubicBezTo>
                    <a:close/>
                    <a:moveTo>
                      <a:pt x="23" y="22"/>
                    </a:moveTo>
                    <a:cubicBezTo>
                      <a:pt x="23" y="22"/>
                      <a:pt x="23" y="22"/>
                      <a:pt x="23" y="22"/>
                    </a:cubicBezTo>
                    <a:cubicBezTo>
                      <a:pt x="23" y="22"/>
                      <a:pt x="23" y="22"/>
                      <a:pt x="23" y="23"/>
                    </a:cubicBezTo>
                    <a:cubicBezTo>
                      <a:pt x="23" y="23"/>
                      <a:pt x="23" y="23"/>
                      <a:pt x="23" y="23"/>
                    </a:cubicBezTo>
                    <a:cubicBezTo>
                      <a:pt x="23" y="23"/>
                      <a:pt x="23" y="22"/>
                      <a:pt x="23" y="22"/>
                    </a:cubicBezTo>
                    <a:close/>
                    <a:moveTo>
                      <a:pt x="27" y="24"/>
                    </a:moveTo>
                    <a:cubicBezTo>
                      <a:pt x="26" y="24"/>
                      <a:pt x="27" y="24"/>
                      <a:pt x="27" y="24"/>
                    </a:cubicBezTo>
                    <a:cubicBezTo>
                      <a:pt x="27" y="24"/>
                      <a:pt x="27" y="24"/>
                      <a:pt x="27" y="24"/>
                    </a:cubicBezTo>
                    <a:close/>
                    <a:moveTo>
                      <a:pt x="27" y="24"/>
                    </a:moveTo>
                    <a:cubicBezTo>
                      <a:pt x="27" y="24"/>
                      <a:pt x="27" y="24"/>
                      <a:pt x="27" y="24"/>
                    </a:cubicBezTo>
                    <a:cubicBezTo>
                      <a:pt x="27" y="24"/>
                      <a:pt x="27" y="24"/>
                      <a:pt x="27" y="24"/>
                    </a:cubicBezTo>
                    <a:cubicBezTo>
                      <a:pt x="27" y="24"/>
                      <a:pt x="27" y="24"/>
                      <a:pt x="27" y="24"/>
                    </a:cubicBezTo>
                    <a:cubicBezTo>
                      <a:pt x="27" y="24"/>
                      <a:pt x="27" y="24"/>
                      <a:pt x="27" y="24"/>
                    </a:cubicBezTo>
                    <a:close/>
                    <a:moveTo>
                      <a:pt x="27" y="24"/>
                    </a:moveTo>
                    <a:cubicBezTo>
                      <a:pt x="27" y="24"/>
                      <a:pt x="27" y="24"/>
                      <a:pt x="27" y="24"/>
                    </a:cubicBezTo>
                    <a:cubicBezTo>
                      <a:pt x="27"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4"/>
                    </a:moveTo>
                    <a:cubicBezTo>
                      <a:pt x="26" y="24"/>
                      <a:pt x="26" y="24"/>
                      <a:pt x="25" y="24"/>
                    </a:cubicBezTo>
                    <a:cubicBezTo>
                      <a:pt x="26" y="24"/>
                      <a:pt x="25" y="24"/>
                      <a:pt x="26" y="24"/>
                    </a:cubicBezTo>
                    <a:cubicBezTo>
                      <a:pt x="26" y="24"/>
                      <a:pt x="26" y="24"/>
                      <a:pt x="26" y="24"/>
                    </a:cubicBezTo>
                    <a:cubicBezTo>
                      <a:pt x="26" y="24"/>
                      <a:pt x="26" y="24"/>
                      <a:pt x="26" y="24"/>
                    </a:cubicBezTo>
                    <a:close/>
                    <a:moveTo>
                      <a:pt x="26" y="24"/>
                    </a:move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6" y="24"/>
                    </a:cubicBezTo>
                    <a:close/>
                    <a:moveTo>
                      <a:pt x="25" y="24"/>
                    </a:moveTo>
                    <a:cubicBezTo>
                      <a:pt x="25" y="24"/>
                      <a:pt x="25" y="24"/>
                      <a:pt x="25" y="24"/>
                    </a:cubicBezTo>
                    <a:cubicBezTo>
                      <a:pt x="25" y="24"/>
                      <a:pt x="25" y="24"/>
                      <a:pt x="26"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6" y="24"/>
                    </a:cubicBezTo>
                    <a:cubicBezTo>
                      <a:pt x="26" y="24"/>
                      <a:pt x="26" y="24"/>
                      <a:pt x="26" y="24"/>
                    </a:cubicBezTo>
                    <a:cubicBezTo>
                      <a:pt x="26" y="24"/>
                      <a:pt x="25" y="24"/>
                      <a:pt x="25"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3"/>
                    </a:moveTo>
                    <a:cubicBezTo>
                      <a:pt x="26" y="23"/>
                      <a:pt x="26" y="23"/>
                      <a:pt x="26" y="23"/>
                    </a:cubicBezTo>
                    <a:cubicBezTo>
                      <a:pt x="26" y="23"/>
                      <a:pt x="26" y="23"/>
                      <a:pt x="26" y="23"/>
                    </a:cubicBezTo>
                    <a:cubicBezTo>
                      <a:pt x="26" y="23"/>
                      <a:pt x="26" y="23"/>
                      <a:pt x="26" y="23"/>
                    </a:cubicBezTo>
                    <a:close/>
                    <a:moveTo>
                      <a:pt x="26" y="23"/>
                    </a:moveTo>
                    <a:cubicBezTo>
                      <a:pt x="25" y="23"/>
                      <a:pt x="25" y="23"/>
                      <a:pt x="25" y="23"/>
                    </a:cubicBezTo>
                    <a:cubicBezTo>
                      <a:pt x="25" y="23"/>
                      <a:pt x="26"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lose/>
                    <a:moveTo>
                      <a:pt x="25" y="23"/>
                    </a:moveTo>
                    <a:cubicBezTo>
                      <a:pt x="25" y="23"/>
                      <a:pt x="25" y="23"/>
                      <a:pt x="25" y="23"/>
                    </a:cubicBezTo>
                    <a:cubicBezTo>
                      <a:pt x="25" y="23"/>
                      <a:pt x="25" y="23"/>
                      <a:pt x="25" y="23"/>
                    </a:cubicBezTo>
                    <a:cubicBezTo>
                      <a:pt x="25" y="23"/>
                      <a:pt x="25" y="23"/>
                      <a:pt x="26" y="23"/>
                    </a:cubicBezTo>
                    <a:cubicBezTo>
                      <a:pt x="25" y="23"/>
                      <a:pt x="25" y="23"/>
                      <a:pt x="25" y="23"/>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4" y="24"/>
                    </a:moveTo>
                    <a:cubicBezTo>
                      <a:pt x="24" y="24"/>
                      <a:pt x="24" y="24"/>
                      <a:pt x="24" y="24"/>
                    </a:cubicBezTo>
                    <a:cubicBezTo>
                      <a:pt x="24" y="24"/>
                      <a:pt x="24" y="24"/>
                      <a:pt x="24" y="24"/>
                    </a:cubicBezTo>
                    <a:cubicBezTo>
                      <a:pt x="24" y="24"/>
                      <a:pt x="25" y="24"/>
                      <a:pt x="25"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3" y="22"/>
                      <a:pt x="23" y="22"/>
                      <a:pt x="23" y="22"/>
                    </a:cubicBezTo>
                    <a:lnTo>
                      <a:pt x="24" y="22"/>
                    </a:lnTo>
                    <a:close/>
                    <a:moveTo>
                      <a:pt x="24" y="22"/>
                    </a:moveTo>
                    <a:cubicBezTo>
                      <a:pt x="24" y="22"/>
                      <a:pt x="24" y="22"/>
                      <a:pt x="24" y="22"/>
                    </a:cubicBezTo>
                    <a:cubicBezTo>
                      <a:pt x="23" y="22"/>
                      <a:pt x="23" y="22"/>
                      <a:pt x="23" y="22"/>
                    </a:cubicBezTo>
                    <a:cubicBezTo>
                      <a:pt x="23" y="22"/>
                      <a:pt x="23" y="22"/>
                      <a:pt x="23" y="22"/>
                    </a:cubicBezTo>
                    <a:cubicBezTo>
                      <a:pt x="23" y="22"/>
                      <a:pt x="23" y="22"/>
                      <a:pt x="23" y="22"/>
                    </a:cubicBezTo>
                    <a:cubicBezTo>
                      <a:pt x="23" y="22"/>
                      <a:pt x="24" y="22"/>
                      <a:pt x="24" y="22"/>
                    </a:cubicBezTo>
                    <a:close/>
                    <a:moveTo>
                      <a:pt x="24" y="24"/>
                    </a:moveTo>
                    <a:cubicBezTo>
                      <a:pt x="24" y="24"/>
                      <a:pt x="24" y="24"/>
                      <a:pt x="24" y="24"/>
                    </a:cubicBezTo>
                    <a:cubicBezTo>
                      <a:pt x="24" y="24"/>
                      <a:pt x="24" y="24"/>
                      <a:pt x="24" y="24"/>
                    </a:cubicBezTo>
                    <a:cubicBezTo>
                      <a:pt x="24" y="24"/>
                      <a:pt x="24" y="24"/>
                      <a:pt x="24" y="24"/>
                    </a:cubicBezTo>
                    <a:close/>
                    <a:moveTo>
                      <a:pt x="23" y="22"/>
                    </a:moveTo>
                    <a:cubicBezTo>
                      <a:pt x="23" y="22"/>
                      <a:pt x="23" y="23"/>
                      <a:pt x="23" y="23"/>
                    </a:cubicBezTo>
                    <a:cubicBezTo>
                      <a:pt x="23" y="22"/>
                      <a:pt x="23" y="22"/>
                      <a:pt x="23" y="22"/>
                    </a:cubicBezTo>
                    <a:cubicBezTo>
                      <a:pt x="23" y="22"/>
                      <a:pt x="23" y="22"/>
                      <a:pt x="23" y="22"/>
                    </a:cubicBezTo>
                    <a:cubicBezTo>
                      <a:pt x="23" y="22"/>
                      <a:pt x="23" y="22"/>
                      <a:pt x="23" y="22"/>
                    </a:cubicBezTo>
                    <a:close/>
                    <a:moveTo>
                      <a:pt x="24" y="24"/>
                    </a:moveTo>
                    <a:cubicBezTo>
                      <a:pt x="24" y="24"/>
                      <a:pt x="24" y="24"/>
                      <a:pt x="24" y="24"/>
                    </a:cubicBezTo>
                    <a:cubicBezTo>
                      <a:pt x="24" y="24"/>
                      <a:pt x="24" y="24"/>
                      <a:pt x="24" y="24"/>
                    </a:cubicBezTo>
                    <a:cubicBezTo>
                      <a:pt x="24" y="24"/>
                      <a:pt x="24" y="24"/>
                      <a:pt x="24" y="24"/>
                    </a:cubicBezTo>
                    <a:close/>
                    <a:moveTo>
                      <a:pt x="23" y="24"/>
                    </a:move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4" y="24"/>
                      <a:pt x="24" y="24"/>
                      <a:pt x="24" y="24"/>
                    </a:cubicBezTo>
                    <a:cubicBezTo>
                      <a:pt x="24" y="24"/>
                      <a:pt x="24" y="24"/>
                      <a:pt x="24" y="24"/>
                    </a:cubicBezTo>
                    <a:cubicBezTo>
                      <a:pt x="24" y="24"/>
                      <a:pt x="24" y="24"/>
                      <a:pt x="23" y="24"/>
                    </a:cubicBezTo>
                    <a:cubicBezTo>
                      <a:pt x="24" y="24"/>
                      <a:pt x="24" y="24"/>
                      <a:pt x="24" y="24"/>
                    </a:cubicBezTo>
                    <a:cubicBezTo>
                      <a:pt x="24" y="24"/>
                      <a:pt x="24" y="24"/>
                      <a:pt x="23"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5" y="24"/>
                    </a:cubicBezTo>
                    <a:cubicBezTo>
                      <a:pt x="25" y="24"/>
                      <a:pt x="25" y="24"/>
                      <a:pt x="25" y="24"/>
                    </a:cubicBezTo>
                    <a:cubicBezTo>
                      <a:pt x="24" y="24"/>
                      <a:pt x="24" y="24"/>
                      <a:pt x="24" y="24"/>
                    </a:cubicBezTo>
                    <a:cubicBezTo>
                      <a:pt x="24" y="24"/>
                      <a:pt x="24" y="24"/>
                      <a:pt x="24" y="24"/>
                    </a:cubicBezTo>
                    <a:close/>
                    <a:moveTo>
                      <a:pt x="24" y="24"/>
                    </a:moveTo>
                    <a:cubicBezTo>
                      <a:pt x="25" y="24"/>
                      <a:pt x="25" y="24"/>
                      <a:pt x="26" y="24"/>
                    </a:cubicBezTo>
                    <a:cubicBezTo>
                      <a:pt x="26" y="25"/>
                      <a:pt x="26" y="25"/>
                      <a:pt x="26" y="25"/>
                    </a:cubicBezTo>
                    <a:cubicBezTo>
                      <a:pt x="26" y="24"/>
                      <a:pt x="26" y="24"/>
                      <a:pt x="26" y="24"/>
                    </a:cubicBezTo>
                    <a:cubicBezTo>
                      <a:pt x="26" y="24"/>
                      <a:pt x="25" y="24"/>
                      <a:pt x="25" y="24"/>
                    </a:cubicBezTo>
                    <a:cubicBezTo>
                      <a:pt x="25" y="24"/>
                      <a:pt x="25" y="24"/>
                      <a:pt x="25" y="24"/>
                    </a:cubicBezTo>
                    <a:cubicBezTo>
                      <a:pt x="25" y="24"/>
                      <a:pt x="25" y="24"/>
                      <a:pt x="25" y="24"/>
                    </a:cubicBezTo>
                    <a:cubicBezTo>
                      <a:pt x="25" y="24"/>
                      <a:pt x="26" y="24"/>
                      <a:pt x="26" y="24"/>
                    </a:cubicBezTo>
                    <a:cubicBezTo>
                      <a:pt x="26" y="24"/>
                      <a:pt x="26" y="24"/>
                      <a:pt x="26" y="24"/>
                    </a:cubicBezTo>
                    <a:cubicBezTo>
                      <a:pt x="26" y="25"/>
                      <a:pt x="27" y="25"/>
                      <a:pt x="27" y="25"/>
                    </a:cubicBezTo>
                    <a:cubicBezTo>
                      <a:pt x="26" y="24"/>
                      <a:pt x="25" y="24"/>
                      <a:pt x="24" y="24"/>
                    </a:cubicBezTo>
                    <a:close/>
                    <a:moveTo>
                      <a:pt x="27" y="25"/>
                    </a:moveTo>
                    <a:cubicBezTo>
                      <a:pt x="27" y="25"/>
                      <a:pt x="27" y="25"/>
                      <a:pt x="27" y="25"/>
                    </a:cubicBezTo>
                    <a:cubicBezTo>
                      <a:pt x="27" y="25"/>
                      <a:pt x="27" y="25"/>
                      <a:pt x="27" y="25"/>
                    </a:cubicBezTo>
                    <a:cubicBezTo>
                      <a:pt x="27" y="25"/>
                      <a:pt x="27" y="25"/>
                      <a:pt x="27" y="25"/>
                    </a:cubicBezTo>
                    <a:close/>
                    <a:moveTo>
                      <a:pt x="27" y="24"/>
                    </a:moveTo>
                    <a:cubicBezTo>
                      <a:pt x="27" y="24"/>
                      <a:pt x="27" y="24"/>
                      <a:pt x="27" y="24"/>
                    </a:cubicBezTo>
                    <a:cubicBezTo>
                      <a:pt x="27" y="24"/>
                      <a:pt x="27" y="24"/>
                      <a:pt x="27" y="24"/>
                    </a:cubicBezTo>
                    <a:cubicBezTo>
                      <a:pt x="28" y="24"/>
                      <a:pt x="28" y="24"/>
                      <a:pt x="27" y="24"/>
                    </a:cubicBezTo>
                    <a:close/>
                    <a:moveTo>
                      <a:pt x="29" y="24"/>
                    </a:moveTo>
                    <a:cubicBezTo>
                      <a:pt x="29" y="24"/>
                      <a:pt x="26" y="24"/>
                      <a:pt x="27" y="24"/>
                    </a:cubicBezTo>
                    <a:cubicBezTo>
                      <a:pt x="28" y="24"/>
                      <a:pt x="28" y="24"/>
                      <a:pt x="28" y="24"/>
                    </a:cubicBezTo>
                    <a:cubicBezTo>
                      <a:pt x="27" y="24"/>
                      <a:pt x="27" y="24"/>
                      <a:pt x="27" y="24"/>
                    </a:cubicBezTo>
                    <a:cubicBezTo>
                      <a:pt x="27" y="24"/>
                      <a:pt x="27" y="24"/>
                      <a:pt x="27" y="24"/>
                    </a:cubicBezTo>
                    <a:cubicBezTo>
                      <a:pt x="27" y="24"/>
                      <a:pt x="27" y="24"/>
                      <a:pt x="26" y="24"/>
                    </a:cubicBezTo>
                    <a:lnTo>
                      <a:pt x="29" y="24"/>
                    </a:lnTo>
                    <a:close/>
                    <a:moveTo>
                      <a:pt x="27" y="24"/>
                    </a:moveTo>
                    <a:cubicBezTo>
                      <a:pt x="27" y="24"/>
                      <a:pt x="26" y="24"/>
                      <a:pt x="26" y="24"/>
                    </a:cubicBezTo>
                    <a:cubicBezTo>
                      <a:pt x="26"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lose/>
                    <a:moveTo>
                      <a:pt x="26" y="22"/>
                    </a:moveTo>
                    <a:cubicBezTo>
                      <a:pt x="26" y="22"/>
                      <a:pt x="25" y="22"/>
                      <a:pt x="25" y="22"/>
                    </a:cubicBezTo>
                    <a:cubicBezTo>
                      <a:pt x="25" y="22"/>
                      <a:pt x="25" y="22"/>
                      <a:pt x="25" y="22"/>
                    </a:cubicBezTo>
                    <a:cubicBezTo>
                      <a:pt x="25" y="22"/>
                      <a:pt x="26" y="22"/>
                      <a:pt x="26" y="22"/>
                    </a:cubicBezTo>
                    <a:close/>
                    <a:moveTo>
                      <a:pt x="25" y="22"/>
                    </a:move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3"/>
                    </a:cubicBezTo>
                    <a:cubicBezTo>
                      <a:pt x="25" y="23"/>
                      <a:pt x="25" y="23"/>
                      <a:pt x="25" y="23"/>
                    </a:cubicBezTo>
                    <a:cubicBezTo>
                      <a:pt x="25" y="23"/>
                      <a:pt x="25" y="22"/>
                      <a:pt x="25" y="22"/>
                    </a:cubicBezTo>
                    <a:cubicBezTo>
                      <a:pt x="25" y="22"/>
                      <a:pt x="24" y="22"/>
                      <a:pt x="24" y="22"/>
                    </a:cubicBezTo>
                    <a:cubicBezTo>
                      <a:pt x="24" y="22"/>
                      <a:pt x="24" y="22"/>
                      <a:pt x="24" y="22"/>
                    </a:cubicBezTo>
                    <a:cubicBezTo>
                      <a:pt x="24" y="22"/>
                      <a:pt x="24" y="22"/>
                      <a:pt x="25" y="22"/>
                    </a:cubicBezTo>
                    <a:cubicBezTo>
                      <a:pt x="24" y="22"/>
                      <a:pt x="24" y="21"/>
                      <a:pt x="23" y="21"/>
                    </a:cubicBezTo>
                    <a:cubicBezTo>
                      <a:pt x="23" y="21"/>
                      <a:pt x="23" y="21"/>
                      <a:pt x="23" y="21"/>
                    </a:cubicBezTo>
                    <a:cubicBezTo>
                      <a:pt x="23" y="21"/>
                      <a:pt x="23" y="21"/>
                      <a:pt x="23" y="21"/>
                    </a:cubicBezTo>
                    <a:cubicBezTo>
                      <a:pt x="23" y="21"/>
                      <a:pt x="23" y="21"/>
                      <a:pt x="23" y="21"/>
                    </a:cubicBezTo>
                    <a:cubicBezTo>
                      <a:pt x="23" y="21"/>
                      <a:pt x="22" y="21"/>
                      <a:pt x="22" y="20"/>
                    </a:cubicBezTo>
                    <a:cubicBezTo>
                      <a:pt x="22" y="20"/>
                      <a:pt x="22" y="20"/>
                      <a:pt x="22" y="20"/>
                    </a:cubicBezTo>
                    <a:cubicBezTo>
                      <a:pt x="23" y="21"/>
                      <a:pt x="23" y="21"/>
                      <a:pt x="23" y="21"/>
                    </a:cubicBezTo>
                    <a:cubicBezTo>
                      <a:pt x="23" y="21"/>
                      <a:pt x="23" y="21"/>
                      <a:pt x="24" y="21"/>
                    </a:cubicBezTo>
                    <a:cubicBezTo>
                      <a:pt x="24" y="22"/>
                      <a:pt x="24" y="22"/>
                      <a:pt x="25" y="22"/>
                    </a:cubicBezTo>
                    <a:cubicBezTo>
                      <a:pt x="25" y="22"/>
                      <a:pt x="25" y="22"/>
                      <a:pt x="25" y="22"/>
                    </a:cubicBezTo>
                    <a:close/>
                    <a:moveTo>
                      <a:pt x="23" y="21"/>
                    </a:moveTo>
                    <a:cubicBezTo>
                      <a:pt x="24" y="21"/>
                      <a:pt x="24" y="21"/>
                      <a:pt x="24" y="21"/>
                    </a:cubicBezTo>
                    <a:cubicBezTo>
                      <a:pt x="24" y="21"/>
                      <a:pt x="24" y="21"/>
                      <a:pt x="24" y="21"/>
                    </a:cubicBezTo>
                    <a:cubicBezTo>
                      <a:pt x="23" y="21"/>
                      <a:pt x="23" y="21"/>
                      <a:pt x="23"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5" y="21"/>
                    </a:cubicBezTo>
                    <a:cubicBezTo>
                      <a:pt x="25" y="21"/>
                      <a:pt x="24" y="21"/>
                      <a:pt x="24" y="21"/>
                    </a:cubicBezTo>
                    <a:close/>
                    <a:moveTo>
                      <a:pt x="24" y="21"/>
                    </a:moveTo>
                    <a:cubicBezTo>
                      <a:pt x="25" y="21"/>
                      <a:pt x="25" y="21"/>
                      <a:pt x="25"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3" y="21"/>
                      <a:pt x="23" y="21"/>
                      <a:pt x="23" y="21"/>
                    </a:cubicBezTo>
                    <a:cubicBezTo>
                      <a:pt x="23" y="21"/>
                      <a:pt x="23" y="21"/>
                      <a:pt x="23" y="21"/>
                    </a:cubicBezTo>
                    <a:cubicBezTo>
                      <a:pt x="24" y="21"/>
                      <a:pt x="24" y="21"/>
                      <a:pt x="24" y="21"/>
                    </a:cubicBezTo>
                    <a:cubicBezTo>
                      <a:pt x="24" y="21"/>
                      <a:pt x="24" y="21"/>
                      <a:pt x="24" y="21"/>
                    </a:cubicBezTo>
                    <a:close/>
                    <a:moveTo>
                      <a:pt x="23" y="20"/>
                    </a:move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19"/>
                      <a:pt x="23" y="19"/>
                      <a:pt x="23" y="20"/>
                    </a:cubicBezTo>
                    <a:close/>
                    <a:moveTo>
                      <a:pt x="23" y="20"/>
                    </a:moveTo>
                    <a:cubicBezTo>
                      <a:pt x="23" y="20"/>
                      <a:pt x="23" y="20"/>
                      <a:pt x="23" y="20"/>
                    </a:cubicBezTo>
                    <a:cubicBezTo>
                      <a:pt x="22" y="19"/>
                      <a:pt x="22" y="18"/>
                      <a:pt x="22" y="18"/>
                    </a:cubicBezTo>
                    <a:cubicBezTo>
                      <a:pt x="21" y="17"/>
                      <a:pt x="22" y="18"/>
                      <a:pt x="23" y="20"/>
                    </a:cubicBezTo>
                    <a:close/>
                    <a:moveTo>
                      <a:pt x="22" y="19"/>
                    </a:moveTo>
                    <a:cubicBezTo>
                      <a:pt x="22" y="19"/>
                      <a:pt x="22" y="19"/>
                      <a:pt x="22" y="19"/>
                    </a:cubicBezTo>
                    <a:cubicBezTo>
                      <a:pt x="22" y="19"/>
                      <a:pt x="22" y="19"/>
                      <a:pt x="22" y="19"/>
                    </a:cubicBez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0"/>
                      <a:pt x="22" y="20"/>
                      <a:pt x="22" y="20"/>
                    </a:cubicBezTo>
                    <a:cubicBezTo>
                      <a:pt x="22" y="20"/>
                      <a:pt x="22" y="20"/>
                      <a:pt x="22" y="20"/>
                    </a:cubicBezTo>
                    <a:close/>
                    <a:moveTo>
                      <a:pt x="22" y="19"/>
                    </a:move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1"/>
                      <a:pt x="22" y="21"/>
                      <a:pt x="22" y="21"/>
                    </a:cubicBezTo>
                    <a:cubicBezTo>
                      <a:pt x="22" y="21"/>
                      <a:pt x="22" y="21"/>
                      <a:pt x="22" y="21"/>
                    </a:cubicBezTo>
                    <a:cubicBezTo>
                      <a:pt x="22" y="21"/>
                      <a:pt x="22" y="20"/>
                      <a:pt x="22" y="20"/>
                    </a:cubicBezTo>
                    <a:cubicBezTo>
                      <a:pt x="22" y="20"/>
                      <a:pt x="22" y="20"/>
                      <a:pt x="22" y="20"/>
                    </a:cubicBezTo>
                    <a:close/>
                    <a:moveTo>
                      <a:pt x="21" y="19"/>
                    </a:moveTo>
                    <a:cubicBezTo>
                      <a:pt x="21" y="19"/>
                      <a:pt x="22" y="19"/>
                      <a:pt x="22" y="19"/>
                    </a:cubicBezTo>
                    <a:cubicBezTo>
                      <a:pt x="22" y="19"/>
                      <a:pt x="22" y="19"/>
                      <a:pt x="22" y="19"/>
                    </a:cubicBezTo>
                    <a:cubicBezTo>
                      <a:pt x="22" y="19"/>
                      <a:pt x="22" y="19"/>
                      <a:pt x="22"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lose/>
                    <a:moveTo>
                      <a:pt x="21" y="19"/>
                    </a:moveTo>
                    <a:cubicBezTo>
                      <a:pt x="22" y="20"/>
                      <a:pt x="22" y="20"/>
                      <a:pt x="22" y="20"/>
                    </a:cubicBezTo>
                    <a:cubicBezTo>
                      <a:pt x="22" y="20"/>
                      <a:pt x="22" y="20"/>
                      <a:pt x="22" y="20"/>
                    </a:cubicBezTo>
                    <a:cubicBezTo>
                      <a:pt x="22" y="20"/>
                      <a:pt x="22" y="20"/>
                      <a:pt x="22" y="20"/>
                    </a:cubicBezTo>
                    <a:cubicBezTo>
                      <a:pt x="22" y="20"/>
                      <a:pt x="22" y="20"/>
                      <a:pt x="22" y="20"/>
                    </a:cubicBezTo>
                    <a:cubicBezTo>
                      <a:pt x="22" y="20"/>
                      <a:pt x="21" y="20"/>
                      <a:pt x="21" y="20"/>
                    </a:cubicBezTo>
                    <a:cubicBezTo>
                      <a:pt x="21" y="20"/>
                      <a:pt x="21" y="20"/>
                      <a:pt x="21" y="20"/>
                    </a:cubicBezTo>
                    <a:cubicBezTo>
                      <a:pt x="21" y="20"/>
                      <a:pt x="21" y="20"/>
                      <a:pt x="21" y="20"/>
                    </a:cubicBezTo>
                    <a:cubicBezTo>
                      <a:pt x="21" y="20"/>
                      <a:pt x="21" y="20"/>
                      <a:pt x="21" y="19"/>
                    </a:cubicBezTo>
                    <a:close/>
                    <a:moveTo>
                      <a:pt x="22" y="21"/>
                    </a:moveTo>
                    <a:cubicBezTo>
                      <a:pt x="22" y="21"/>
                      <a:pt x="22" y="21"/>
                      <a:pt x="22" y="21"/>
                    </a:cubicBezTo>
                    <a:cubicBezTo>
                      <a:pt x="22" y="21"/>
                      <a:pt x="22" y="21"/>
                      <a:pt x="22" y="21"/>
                    </a:cubicBezTo>
                    <a:cubicBezTo>
                      <a:pt x="22" y="21"/>
                      <a:pt x="21" y="21"/>
                      <a:pt x="21" y="21"/>
                    </a:cubicBezTo>
                    <a:cubicBezTo>
                      <a:pt x="21" y="21"/>
                      <a:pt x="21" y="21"/>
                      <a:pt x="22" y="21"/>
                    </a:cubicBezTo>
                    <a:close/>
                    <a:moveTo>
                      <a:pt x="22" y="21"/>
                    </a:moveTo>
                    <a:cubicBezTo>
                      <a:pt x="22" y="22"/>
                      <a:pt x="22" y="22"/>
                      <a:pt x="22" y="22"/>
                    </a:cubicBezTo>
                    <a:cubicBezTo>
                      <a:pt x="22" y="21"/>
                      <a:pt x="22" y="21"/>
                      <a:pt x="22" y="21"/>
                    </a:cubicBezTo>
                    <a:cubicBezTo>
                      <a:pt x="22" y="21"/>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1"/>
                      <a:pt x="21" y="21"/>
                      <a:pt x="21" y="21"/>
                    </a:cubicBezTo>
                    <a:cubicBezTo>
                      <a:pt x="21" y="21"/>
                      <a:pt x="22" y="21"/>
                      <a:pt x="22" y="21"/>
                    </a:cubicBezTo>
                    <a:close/>
                    <a:moveTo>
                      <a:pt x="20" y="21"/>
                    </a:moveTo>
                    <a:cubicBezTo>
                      <a:pt x="20" y="21"/>
                      <a:pt x="20" y="22"/>
                      <a:pt x="20" y="22"/>
                    </a:cubicBezTo>
                    <a:cubicBezTo>
                      <a:pt x="20" y="21"/>
                      <a:pt x="20" y="21"/>
                      <a:pt x="20" y="21"/>
                    </a:cubicBezTo>
                    <a:cubicBezTo>
                      <a:pt x="20" y="21"/>
                      <a:pt x="20" y="21"/>
                      <a:pt x="20" y="21"/>
                    </a:cubicBezTo>
                    <a:cubicBezTo>
                      <a:pt x="20" y="21"/>
                      <a:pt x="20" y="21"/>
                      <a:pt x="20" y="21"/>
                    </a:cubicBezTo>
                    <a:cubicBezTo>
                      <a:pt x="20" y="21"/>
                      <a:pt x="20" y="21"/>
                      <a:pt x="20" y="20"/>
                    </a:cubicBezTo>
                    <a:cubicBezTo>
                      <a:pt x="19" y="20"/>
                      <a:pt x="19" y="20"/>
                      <a:pt x="19" y="20"/>
                    </a:cubicBezTo>
                    <a:cubicBezTo>
                      <a:pt x="19" y="20"/>
                      <a:pt x="19" y="20"/>
                      <a:pt x="19" y="20"/>
                    </a:cubicBezTo>
                    <a:cubicBezTo>
                      <a:pt x="19" y="20"/>
                      <a:pt x="19" y="20"/>
                      <a:pt x="19" y="20"/>
                    </a:cubicBezTo>
                    <a:cubicBezTo>
                      <a:pt x="19" y="20"/>
                      <a:pt x="19" y="20"/>
                      <a:pt x="19" y="20"/>
                    </a:cubicBezTo>
                    <a:cubicBezTo>
                      <a:pt x="18" y="21"/>
                      <a:pt x="18" y="20"/>
                      <a:pt x="17" y="21"/>
                    </a:cubicBezTo>
                    <a:cubicBezTo>
                      <a:pt x="18" y="20"/>
                      <a:pt x="18" y="20"/>
                      <a:pt x="18" y="20"/>
                    </a:cubicBezTo>
                    <a:cubicBezTo>
                      <a:pt x="18" y="20"/>
                      <a:pt x="18" y="20"/>
                      <a:pt x="18" y="20"/>
                    </a:cubicBezTo>
                    <a:cubicBezTo>
                      <a:pt x="17" y="20"/>
                      <a:pt x="18" y="20"/>
                      <a:pt x="18" y="20"/>
                    </a:cubicBezTo>
                    <a:cubicBezTo>
                      <a:pt x="18" y="20"/>
                      <a:pt x="18" y="20"/>
                      <a:pt x="18" y="20"/>
                    </a:cubicBezTo>
                    <a:cubicBezTo>
                      <a:pt x="18" y="20"/>
                      <a:pt x="18" y="20"/>
                      <a:pt x="18" y="20"/>
                    </a:cubicBezTo>
                    <a:cubicBezTo>
                      <a:pt x="18" y="20"/>
                      <a:pt x="18" y="19"/>
                      <a:pt x="18" y="19"/>
                    </a:cubicBezTo>
                    <a:cubicBezTo>
                      <a:pt x="18" y="19"/>
                      <a:pt x="18" y="19"/>
                      <a:pt x="18" y="19"/>
                    </a:cubicBezTo>
                    <a:cubicBezTo>
                      <a:pt x="18" y="20"/>
                      <a:pt x="18" y="20"/>
                      <a:pt x="18" y="20"/>
                    </a:cubicBezTo>
                    <a:cubicBezTo>
                      <a:pt x="18" y="20"/>
                      <a:pt x="17" y="20"/>
                      <a:pt x="17" y="20"/>
                    </a:cubicBezTo>
                    <a:cubicBezTo>
                      <a:pt x="18" y="19"/>
                      <a:pt x="18" y="19"/>
                      <a:pt x="18" y="19"/>
                    </a:cubicBezTo>
                    <a:cubicBezTo>
                      <a:pt x="18" y="19"/>
                      <a:pt x="17" y="19"/>
                      <a:pt x="17" y="19"/>
                    </a:cubicBezTo>
                    <a:cubicBezTo>
                      <a:pt x="18" y="19"/>
                      <a:pt x="18" y="19"/>
                      <a:pt x="18" y="19"/>
                    </a:cubicBezTo>
                    <a:cubicBezTo>
                      <a:pt x="18" y="19"/>
                      <a:pt x="18" y="19"/>
                      <a:pt x="18" y="19"/>
                    </a:cubicBezTo>
                    <a:cubicBezTo>
                      <a:pt x="19" y="18"/>
                      <a:pt x="19" y="18"/>
                      <a:pt x="19" y="18"/>
                    </a:cubicBezTo>
                    <a:cubicBezTo>
                      <a:pt x="19" y="18"/>
                      <a:pt x="19" y="18"/>
                      <a:pt x="20" y="18"/>
                    </a:cubicBezTo>
                    <a:cubicBezTo>
                      <a:pt x="20" y="18"/>
                      <a:pt x="20" y="18"/>
                      <a:pt x="20" y="18"/>
                    </a:cubicBezTo>
                    <a:cubicBezTo>
                      <a:pt x="19" y="18"/>
                      <a:pt x="19" y="18"/>
                      <a:pt x="19" y="18"/>
                    </a:cubicBezTo>
                    <a:cubicBezTo>
                      <a:pt x="19" y="18"/>
                      <a:pt x="19" y="18"/>
                      <a:pt x="20" y="18"/>
                    </a:cubicBezTo>
                    <a:cubicBezTo>
                      <a:pt x="19" y="19"/>
                      <a:pt x="19" y="20"/>
                      <a:pt x="19" y="20"/>
                    </a:cubicBezTo>
                    <a:cubicBezTo>
                      <a:pt x="19" y="20"/>
                      <a:pt x="19" y="20"/>
                      <a:pt x="19" y="20"/>
                    </a:cubicBezTo>
                    <a:cubicBezTo>
                      <a:pt x="19" y="19"/>
                      <a:pt x="19" y="19"/>
                      <a:pt x="19" y="19"/>
                    </a:cubicBezTo>
                    <a:cubicBezTo>
                      <a:pt x="20" y="18"/>
                      <a:pt x="19" y="21"/>
                      <a:pt x="20" y="19"/>
                    </a:cubicBezTo>
                    <a:cubicBezTo>
                      <a:pt x="20" y="19"/>
                      <a:pt x="20" y="19"/>
                      <a:pt x="20" y="19"/>
                    </a:cubicBezTo>
                    <a:cubicBezTo>
                      <a:pt x="20" y="19"/>
                      <a:pt x="20" y="19"/>
                      <a:pt x="20" y="19"/>
                    </a:cubicBezTo>
                    <a:cubicBezTo>
                      <a:pt x="20" y="20"/>
                      <a:pt x="19" y="20"/>
                      <a:pt x="19" y="20"/>
                    </a:cubicBezTo>
                    <a:cubicBezTo>
                      <a:pt x="19" y="20"/>
                      <a:pt x="19" y="20"/>
                      <a:pt x="20" y="20"/>
                    </a:cubicBezTo>
                    <a:cubicBezTo>
                      <a:pt x="20" y="20"/>
                      <a:pt x="20" y="19"/>
                      <a:pt x="20" y="19"/>
                    </a:cubicBezTo>
                    <a:cubicBezTo>
                      <a:pt x="21" y="19"/>
                      <a:pt x="21" y="19"/>
                      <a:pt x="21" y="19"/>
                    </a:cubicBezTo>
                    <a:cubicBezTo>
                      <a:pt x="21" y="19"/>
                      <a:pt x="21" y="19"/>
                      <a:pt x="21" y="19"/>
                    </a:cubicBezTo>
                    <a:cubicBezTo>
                      <a:pt x="20" y="19"/>
                      <a:pt x="20" y="19"/>
                      <a:pt x="20" y="19"/>
                    </a:cubicBezTo>
                    <a:cubicBezTo>
                      <a:pt x="21" y="19"/>
                      <a:pt x="21" y="19"/>
                      <a:pt x="21" y="19"/>
                    </a:cubicBezTo>
                    <a:cubicBezTo>
                      <a:pt x="21" y="19"/>
                      <a:pt x="20" y="20"/>
                      <a:pt x="20" y="20"/>
                    </a:cubicBezTo>
                    <a:cubicBezTo>
                      <a:pt x="20" y="20"/>
                      <a:pt x="20" y="20"/>
                      <a:pt x="20" y="20"/>
                    </a:cubicBezTo>
                    <a:cubicBezTo>
                      <a:pt x="20" y="20"/>
                      <a:pt x="20" y="20"/>
                      <a:pt x="20" y="20"/>
                    </a:cubicBezTo>
                    <a:cubicBezTo>
                      <a:pt x="20" y="20"/>
                      <a:pt x="20" y="21"/>
                      <a:pt x="20" y="21"/>
                    </a:cubicBezTo>
                    <a:cubicBezTo>
                      <a:pt x="21" y="21"/>
                      <a:pt x="21" y="21"/>
                      <a:pt x="21" y="21"/>
                    </a:cubicBezTo>
                    <a:cubicBezTo>
                      <a:pt x="21" y="21"/>
                      <a:pt x="21" y="21"/>
                      <a:pt x="21" y="21"/>
                    </a:cubicBezTo>
                    <a:cubicBezTo>
                      <a:pt x="21" y="21"/>
                      <a:pt x="21" y="21"/>
                      <a:pt x="20" y="21"/>
                    </a:cubicBezTo>
                    <a:close/>
                    <a:moveTo>
                      <a:pt x="18" y="18"/>
                    </a:moveTo>
                    <a:cubicBezTo>
                      <a:pt x="19" y="18"/>
                      <a:pt x="19" y="18"/>
                      <a:pt x="18" y="18"/>
                    </a:cubicBezTo>
                    <a:cubicBezTo>
                      <a:pt x="19" y="18"/>
                      <a:pt x="19"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lose/>
                    <a:moveTo>
                      <a:pt x="19" y="18"/>
                    </a:moveTo>
                    <a:cubicBezTo>
                      <a:pt x="19" y="18"/>
                      <a:pt x="19" y="18"/>
                      <a:pt x="19" y="18"/>
                    </a:cubicBezTo>
                    <a:cubicBezTo>
                      <a:pt x="19" y="18"/>
                      <a:pt x="19" y="18"/>
                      <a:pt x="19" y="18"/>
                    </a:cubicBezTo>
                    <a:cubicBezTo>
                      <a:pt x="19" y="18"/>
                      <a:pt x="19" y="18"/>
                      <a:pt x="19" y="18"/>
                    </a:cubicBezTo>
                    <a:close/>
                    <a:moveTo>
                      <a:pt x="19" y="18"/>
                    </a:moveTo>
                    <a:cubicBezTo>
                      <a:pt x="19" y="18"/>
                      <a:pt x="19" y="18"/>
                      <a:pt x="19" y="18"/>
                    </a:cubicBezTo>
                    <a:cubicBezTo>
                      <a:pt x="19" y="18"/>
                      <a:pt x="18" y="18"/>
                      <a:pt x="18" y="18"/>
                    </a:cubicBezTo>
                    <a:cubicBezTo>
                      <a:pt x="18" y="18"/>
                      <a:pt x="19" y="18"/>
                      <a:pt x="19" y="18"/>
                    </a:cubicBezTo>
                    <a:close/>
                    <a:moveTo>
                      <a:pt x="19" y="18"/>
                    </a:moveTo>
                    <a:cubicBezTo>
                      <a:pt x="19" y="18"/>
                      <a:pt x="19" y="18"/>
                      <a:pt x="19" y="18"/>
                    </a:cubicBezTo>
                    <a:cubicBezTo>
                      <a:pt x="19" y="18"/>
                      <a:pt x="20" y="18"/>
                      <a:pt x="19" y="18"/>
                    </a:cubicBezTo>
                    <a:cubicBezTo>
                      <a:pt x="19" y="18"/>
                      <a:pt x="19" y="18"/>
                      <a:pt x="19" y="18"/>
                    </a:cubicBezTo>
                    <a:close/>
                    <a:moveTo>
                      <a:pt x="19" y="18"/>
                    </a:moveTo>
                    <a:cubicBezTo>
                      <a:pt x="19" y="18"/>
                      <a:pt x="19" y="18"/>
                      <a:pt x="19" y="18"/>
                    </a:cubicBezTo>
                    <a:cubicBezTo>
                      <a:pt x="19" y="18"/>
                      <a:pt x="19" y="18"/>
                      <a:pt x="19" y="18"/>
                    </a:cubicBezTo>
                    <a:cubicBezTo>
                      <a:pt x="19" y="18"/>
                      <a:pt x="19" y="18"/>
                      <a:pt x="19" y="18"/>
                    </a:cubicBezTo>
                    <a:cubicBezTo>
                      <a:pt x="19" y="18"/>
                      <a:pt x="20" y="18"/>
                      <a:pt x="19" y="18"/>
                    </a:cubicBezTo>
                    <a:close/>
                    <a:moveTo>
                      <a:pt x="20" y="18"/>
                    </a:moveTo>
                    <a:cubicBezTo>
                      <a:pt x="20" y="18"/>
                      <a:pt x="20" y="19"/>
                      <a:pt x="20" y="19"/>
                    </a:cubicBezTo>
                    <a:cubicBezTo>
                      <a:pt x="20" y="19"/>
                      <a:pt x="20" y="19"/>
                      <a:pt x="20" y="19"/>
                    </a:cubicBezTo>
                    <a:cubicBezTo>
                      <a:pt x="20" y="18"/>
                      <a:pt x="20" y="18"/>
                      <a:pt x="20" y="18"/>
                    </a:cubicBezTo>
                    <a:cubicBezTo>
                      <a:pt x="20" y="18"/>
                      <a:pt x="20" y="18"/>
                      <a:pt x="20" y="18"/>
                    </a:cubicBezTo>
                    <a:close/>
                    <a:moveTo>
                      <a:pt x="20" y="18"/>
                    </a:moveTo>
                    <a:cubicBezTo>
                      <a:pt x="20" y="18"/>
                      <a:pt x="20" y="18"/>
                      <a:pt x="20" y="18"/>
                    </a:cubicBezTo>
                    <a:cubicBezTo>
                      <a:pt x="20" y="18"/>
                      <a:pt x="20" y="18"/>
                      <a:pt x="20" y="18"/>
                    </a:cubicBezTo>
                    <a:cubicBezTo>
                      <a:pt x="20" y="18"/>
                      <a:pt x="20" y="18"/>
                      <a:pt x="20" y="18"/>
                    </a:cubicBezTo>
                    <a:close/>
                    <a:moveTo>
                      <a:pt x="21" y="19"/>
                    </a:moveTo>
                    <a:cubicBezTo>
                      <a:pt x="21" y="19"/>
                      <a:pt x="21" y="19"/>
                      <a:pt x="21" y="19"/>
                    </a:cubicBezTo>
                    <a:cubicBezTo>
                      <a:pt x="20" y="19"/>
                      <a:pt x="20" y="19"/>
                      <a:pt x="20" y="19"/>
                    </a:cubicBezTo>
                    <a:cubicBezTo>
                      <a:pt x="20" y="19"/>
                      <a:pt x="20" y="19"/>
                      <a:pt x="20" y="18"/>
                    </a:cubicBezTo>
                    <a:cubicBezTo>
                      <a:pt x="20" y="19"/>
                      <a:pt x="20" y="19"/>
                      <a:pt x="21" y="19"/>
                    </a:cubicBezTo>
                    <a:close/>
                    <a:moveTo>
                      <a:pt x="20" y="18"/>
                    </a:moveTo>
                    <a:cubicBezTo>
                      <a:pt x="20" y="19"/>
                      <a:pt x="20" y="19"/>
                      <a:pt x="21" y="19"/>
                    </a:cubicBezTo>
                    <a:cubicBezTo>
                      <a:pt x="21" y="19"/>
                      <a:pt x="21" y="19"/>
                      <a:pt x="21" y="19"/>
                    </a:cubicBezTo>
                    <a:cubicBezTo>
                      <a:pt x="20" y="19"/>
                      <a:pt x="20" y="18"/>
                      <a:pt x="20" y="18"/>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0" y="18"/>
                    </a:moveTo>
                    <a:cubicBezTo>
                      <a:pt x="20" y="18"/>
                      <a:pt x="20" y="18"/>
                      <a:pt x="20" y="18"/>
                    </a:cubicBezTo>
                    <a:cubicBezTo>
                      <a:pt x="20" y="18"/>
                      <a:pt x="20" y="18"/>
                      <a:pt x="21" y="19"/>
                    </a:cubicBezTo>
                    <a:lnTo>
                      <a:pt x="20" y="18"/>
                    </a:lnTo>
                    <a:close/>
                    <a:moveTo>
                      <a:pt x="19" y="18"/>
                    </a:moveTo>
                    <a:cubicBezTo>
                      <a:pt x="20" y="17"/>
                      <a:pt x="20" y="17"/>
                      <a:pt x="20" y="17"/>
                    </a:cubicBezTo>
                    <a:cubicBezTo>
                      <a:pt x="19" y="18"/>
                      <a:pt x="19" y="18"/>
                      <a:pt x="19" y="18"/>
                    </a:cubicBezTo>
                    <a:cubicBezTo>
                      <a:pt x="19" y="18"/>
                      <a:pt x="19" y="18"/>
                      <a:pt x="19" y="18"/>
                    </a:cubicBezTo>
                    <a:close/>
                    <a:moveTo>
                      <a:pt x="19" y="18"/>
                    </a:moveTo>
                    <a:cubicBezTo>
                      <a:pt x="20" y="18"/>
                      <a:pt x="20" y="18"/>
                      <a:pt x="20" y="18"/>
                    </a:cubicBezTo>
                    <a:cubicBezTo>
                      <a:pt x="20" y="18"/>
                      <a:pt x="19" y="18"/>
                      <a:pt x="19" y="18"/>
                    </a:cubicBezTo>
                    <a:cubicBezTo>
                      <a:pt x="19" y="18"/>
                      <a:pt x="19" y="18"/>
                      <a:pt x="19" y="18"/>
                    </a:cubicBezTo>
                    <a:close/>
                    <a:moveTo>
                      <a:pt x="18" y="18"/>
                    </a:moveTo>
                    <a:cubicBezTo>
                      <a:pt x="19" y="18"/>
                      <a:pt x="19" y="18"/>
                      <a:pt x="19" y="18"/>
                    </a:cubicBezTo>
                    <a:cubicBezTo>
                      <a:pt x="19" y="18"/>
                      <a:pt x="19" y="18"/>
                      <a:pt x="19" y="18"/>
                    </a:cubicBezTo>
                    <a:cubicBezTo>
                      <a:pt x="18" y="18"/>
                      <a:pt x="18" y="18"/>
                      <a:pt x="18" y="18"/>
                    </a:cubicBezTo>
                    <a:close/>
                    <a:moveTo>
                      <a:pt x="18" y="18"/>
                    </a:moveTo>
                    <a:cubicBezTo>
                      <a:pt x="18" y="18"/>
                      <a:pt x="18" y="18"/>
                      <a:pt x="18" y="18"/>
                    </a:cubicBezTo>
                    <a:cubicBezTo>
                      <a:pt x="19" y="18"/>
                      <a:pt x="19" y="18"/>
                      <a:pt x="19" y="18"/>
                    </a:cubicBezTo>
                    <a:cubicBezTo>
                      <a:pt x="19" y="18"/>
                      <a:pt x="19" y="18"/>
                      <a:pt x="19" y="18"/>
                    </a:cubicBezTo>
                    <a:cubicBezTo>
                      <a:pt x="19"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7" y="18"/>
                      <a:pt x="17" y="18"/>
                      <a:pt x="17" y="18"/>
                    </a:cubicBezTo>
                    <a:cubicBezTo>
                      <a:pt x="17" y="18"/>
                      <a:pt x="18" y="18"/>
                      <a:pt x="18" y="18"/>
                    </a:cubicBezTo>
                    <a:cubicBezTo>
                      <a:pt x="18" y="18"/>
                      <a:pt x="18" y="18"/>
                      <a:pt x="18" y="18"/>
                    </a:cubicBezTo>
                    <a:cubicBezTo>
                      <a:pt x="16" y="19"/>
                      <a:pt x="18" y="18"/>
                      <a:pt x="16" y="18"/>
                    </a:cubicBezTo>
                    <a:cubicBezTo>
                      <a:pt x="18" y="18"/>
                      <a:pt x="16" y="18"/>
                      <a:pt x="18" y="18"/>
                    </a:cubicBezTo>
                    <a:cubicBezTo>
                      <a:pt x="18" y="18"/>
                      <a:pt x="18" y="18"/>
                      <a:pt x="18" y="18"/>
                    </a:cubicBezTo>
                    <a:cubicBezTo>
                      <a:pt x="18" y="18"/>
                      <a:pt x="18" y="18"/>
                      <a:pt x="18" y="18"/>
                    </a:cubicBezTo>
                    <a:cubicBezTo>
                      <a:pt x="18" y="18"/>
                      <a:pt x="18" y="18"/>
                      <a:pt x="18" y="18"/>
                    </a:cubicBezTo>
                    <a:cubicBezTo>
                      <a:pt x="16" y="18"/>
                      <a:pt x="17" y="18"/>
                      <a:pt x="18" y="18"/>
                    </a:cubicBezTo>
                    <a:cubicBezTo>
                      <a:pt x="18" y="18"/>
                      <a:pt x="18" y="18"/>
                      <a:pt x="18" y="18"/>
                    </a:cubicBezTo>
                    <a:cubicBezTo>
                      <a:pt x="17" y="18"/>
                      <a:pt x="18" y="18"/>
                      <a:pt x="17" y="18"/>
                    </a:cubicBezTo>
                    <a:cubicBezTo>
                      <a:pt x="17" y="18"/>
                      <a:pt x="17" y="18"/>
                      <a:pt x="17" y="18"/>
                    </a:cubicBezTo>
                    <a:cubicBezTo>
                      <a:pt x="15" y="18"/>
                      <a:pt x="15" y="18"/>
                      <a:pt x="15" y="18"/>
                    </a:cubicBezTo>
                    <a:cubicBezTo>
                      <a:pt x="15" y="18"/>
                      <a:pt x="17" y="18"/>
                      <a:pt x="18" y="18"/>
                    </a:cubicBezTo>
                    <a:cubicBezTo>
                      <a:pt x="17" y="18"/>
                      <a:pt x="17"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7" y="18"/>
                      <a:pt x="17" y="18"/>
                      <a:pt x="17" y="19"/>
                    </a:cubicBezTo>
                    <a:cubicBezTo>
                      <a:pt x="16" y="19"/>
                      <a:pt x="17" y="18"/>
                      <a:pt x="18" y="18"/>
                    </a:cubicBezTo>
                    <a:cubicBezTo>
                      <a:pt x="16" y="19"/>
                      <a:pt x="17" y="18"/>
                      <a:pt x="16" y="19"/>
                    </a:cubicBezTo>
                    <a:cubicBezTo>
                      <a:pt x="16" y="19"/>
                      <a:pt x="17" y="19"/>
                      <a:pt x="17" y="19"/>
                    </a:cubicBezTo>
                    <a:cubicBezTo>
                      <a:pt x="17" y="19"/>
                      <a:pt x="19" y="18"/>
                      <a:pt x="17" y="19"/>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9" y="18"/>
                    </a:cubicBezTo>
                    <a:cubicBezTo>
                      <a:pt x="18" y="18"/>
                      <a:pt x="18" y="19"/>
                      <a:pt x="18"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6" y="19"/>
                      <a:pt x="16" y="19"/>
                    </a:cubicBezTo>
                    <a:cubicBezTo>
                      <a:pt x="16" y="19"/>
                      <a:pt x="16" y="19"/>
                      <a:pt x="16" y="19"/>
                    </a:cubicBezTo>
                    <a:cubicBezTo>
                      <a:pt x="16" y="19"/>
                      <a:pt x="16" y="19"/>
                      <a:pt x="16" y="19"/>
                    </a:cubicBezTo>
                    <a:cubicBezTo>
                      <a:pt x="16" y="19"/>
                      <a:pt x="15" y="18"/>
                      <a:pt x="15" y="18"/>
                    </a:cubicBezTo>
                    <a:cubicBezTo>
                      <a:pt x="16" y="18"/>
                      <a:pt x="16" y="18"/>
                      <a:pt x="16" y="19"/>
                    </a:cubicBezTo>
                    <a:cubicBezTo>
                      <a:pt x="18" y="18"/>
                      <a:pt x="15" y="19"/>
                      <a:pt x="18" y="18"/>
                    </a:cubicBezTo>
                    <a:close/>
                    <a:moveTo>
                      <a:pt x="17" y="24"/>
                    </a:moveTo>
                    <a:cubicBezTo>
                      <a:pt x="17" y="24"/>
                      <a:pt x="17" y="24"/>
                      <a:pt x="17" y="24"/>
                    </a:cubicBezTo>
                    <a:cubicBezTo>
                      <a:pt x="17" y="24"/>
                      <a:pt x="16" y="24"/>
                      <a:pt x="16" y="24"/>
                    </a:cubicBezTo>
                    <a:cubicBezTo>
                      <a:pt x="16" y="24"/>
                      <a:pt x="15" y="24"/>
                      <a:pt x="15" y="23"/>
                    </a:cubicBezTo>
                    <a:cubicBezTo>
                      <a:pt x="16" y="23"/>
                      <a:pt x="16" y="24"/>
                      <a:pt x="17" y="24"/>
                    </a:cubicBezTo>
                    <a:close/>
                    <a:moveTo>
                      <a:pt x="15" y="26"/>
                    </a:moveTo>
                    <a:cubicBezTo>
                      <a:pt x="15" y="26"/>
                      <a:pt x="15" y="26"/>
                      <a:pt x="15" y="26"/>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6"/>
                      <a:pt x="16" y="26"/>
                      <a:pt x="16" y="26"/>
                    </a:cubicBezTo>
                    <a:cubicBezTo>
                      <a:pt x="15" y="26"/>
                      <a:pt x="15" y="26"/>
                      <a:pt x="15" y="27"/>
                    </a:cubicBezTo>
                    <a:cubicBezTo>
                      <a:pt x="15" y="26"/>
                      <a:pt x="15" y="26"/>
                      <a:pt x="15" y="26"/>
                    </a:cubicBezTo>
                    <a:cubicBezTo>
                      <a:pt x="15" y="26"/>
                      <a:pt x="15" y="26"/>
                      <a:pt x="15" y="26"/>
                    </a:cubicBezTo>
                    <a:close/>
                    <a:moveTo>
                      <a:pt x="15" y="26"/>
                    </a:moveTo>
                    <a:cubicBezTo>
                      <a:pt x="14" y="27"/>
                      <a:pt x="15" y="26"/>
                      <a:pt x="14" y="27"/>
                    </a:cubicBezTo>
                    <a:cubicBezTo>
                      <a:pt x="14" y="27"/>
                      <a:pt x="14" y="27"/>
                      <a:pt x="14" y="26"/>
                    </a:cubicBezTo>
                    <a:cubicBezTo>
                      <a:pt x="14" y="26"/>
                      <a:pt x="15" y="26"/>
                      <a:pt x="15" y="26"/>
                    </a:cubicBezTo>
                    <a:close/>
                    <a:moveTo>
                      <a:pt x="15" y="29"/>
                    </a:moveTo>
                    <a:cubicBezTo>
                      <a:pt x="14" y="30"/>
                      <a:pt x="14" y="30"/>
                      <a:pt x="14" y="29"/>
                    </a:cubicBezTo>
                    <a:cubicBezTo>
                      <a:pt x="14" y="29"/>
                      <a:pt x="14" y="29"/>
                      <a:pt x="15" y="29"/>
                    </a:cubicBezTo>
                    <a:close/>
                    <a:moveTo>
                      <a:pt x="13" y="28"/>
                    </a:moveTo>
                    <a:cubicBezTo>
                      <a:pt x="13" y="28"/>
                      <a:pt x="13" y="27"/>
                      <a:pt x="13" y="27"/>
                    </a:cubicBezTo>
                    <a:cubicBezTo>
                      <a:pt x="13" y="27"/>
                      <a:pt x="13" y="28"/>
                      <a:pt x="13" y="28"/>
                    </a:cubicBezTo>
                    <a:cubicBezTo>
                      <a:pt x="13" y="28"/>
                      <a:pt x="13" y="28"/>
                      <a:pt x="13" y="28"/>
                    </a:cubicBezTo>
                    <a:cubicBezTo>
                      <a:pt x="13" y="28"/>
                      <a:pt x="12" y="28"/>
                      <a:pt x="12" y="29"/>
                    </a:cubicBezTo>
                    <a:lnTo>
                      <a:pt x="1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287"/>
              <p:cNvSpPr/>
              <p:nvPr/>
            </p:nvSpPr>
            <p:spPr bwMode="auto">
              <a:xfrm>
                <a:off x="6199" y="2068"/>
                <a:ext cx="4" cy="7"/>
              </a:xfrm>
              <a:custGeom>
                <a:avLst/>
                <a:gdLst>
                  <a:gd name="T0" fmla="*/ 1 w 2"/>
                  <a:gd name="T1" fmla="*/ 0 h 3"/>
                  <a:gd name="T2" fmla="*/ 0 w 2"/>
                  <a:gd name="T3" fmla="*/ 2 h 3"/>
                  <a:gd name="T4" fmla="*/ 1 w 2"/>
                  <a:gd name="T5" fmla="*/ 3 h 3"/>
                  <a:gd name="T6" fmla="*/ 1 w 2"/>
                  <a:gd name="T7" fmla="*/ 0 h 3"/>
                </a:gdLst>
                <a:ahLst/>
                <a:cxnLst>
                  <a:cxn ang="0">
                    <a:pos x="T0" y="T1"/>
                  </a:cxn>
                  <a:cxn ang="0">
                    <a:pos x="T2" y="T3"/>
                  </a:cxn>
                  <a:cxn ang="0">
                    <a:pos x="T4" y="T5"/>
                  </a:cxn>
                  <a:cxn ang="0">
                    <a:pos x="T6" y="T7"/>
                  </a:cxn>
                </a:cxnLst>
                <a:rect l="0" t="0" r="r" b="b"/>
                <a:pathLst>
                  <a:path w="2" h="3">
                    <a:moveTo>
                      <a:pt x="1" y="0"/>
                    </a:moveTo>
                    <a:cubicBezTo>
                      <a:pt x="1" y="0"/>
                      <a:pt x="0" y="1"/>
                      <a:pt x="0" y="2"/>
                    </a:cubicBezTo>
                    <a:cubicBezTo>
                      <a:pt x="1" y="2"/>
                      <a:pt x="1" y="2"/>
                      <a:pt x="1" y="3"/>
                    </a:cubicBezTo>
                    <a:cubicBezTo>
                      <a:pt x="2"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288"/>
              <p:cNvSpPr/>
              <p:nvPr/>
            </p:nvSpPr>
            <p:spPr bwMode="auto">
              <a:xfrm>
                <a:off x="6763" y="1710"/>
                <a:ext cx="5" cy="4"/>
              </a:xfrm>
              <a:custGeom>
                <a:avLst/>
                <a:gdLst>
                  <a:gd name="T0" fmla="*/ 0 w 2"/>
                  <a:gd name="T1" fmla="*/ 2 h 2"/>
                  <a:gd name="T2" fmla="*/ 2 w 2"/>
                  <a:gd name="T3" fmla="*/ 2 h 2"/>
                  <a:gd name="T4" fmla="*/ 0 w 2"/>
                  <a:gd name="T5" fmla="*/ 2 h 2"/>
                </a:gdLst>
                <a:ahLst/>
                <a:cxnLst>
                  <a:cxn ang="0">
                    <a:pos x="T0" y="T1"/>
                  </a:cxn>
                  <a:cxn ang="0">
                    <a:pos x="T2" y="T3"/>
                  </a:cxn>
                  <a:cxn ang="0">
                    <a:pos x="T4" y="T5"/>
                  </a:cxn>
                </a:cxnLst>
                <a:rect l="0" t="0" r="r" b="b"/>
                <a:pathLst>
                  <a:path w="2" h="2">
                    <a:moveTo>
                      <a:pt x="0" y="2"/>
                    </a:moveTo>
                    <a:cubicBezTo>
                      <a:pt x="1" y="2"/>
                      <a:pt x="1" y="2"/>
                      <a:pt x="2" y="2"/>
                    </a:cubicBezTo>
                    <a:cubicBezTo>
                      <a:pt x="0" y="0"/>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289"/>
              <p:cNvSpPr/>
              <p:nvPr/>
            </p:nvSpPr>
            <p:spPr bwMode="auto">
              <a:xfrm>
                <a:off x="6182" y="19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290"/>
              <p:cNvSpPr/>
              <p:nvPr/>
            </p:nvSpPr>
            <p:spPr bwMode="auto">
              <a:xfrm>
                <a:off x="6917" y="1868"/>
                <a:ext cx="5" cy="5"/>
              </a:xfrm>
              <a:custGeom>
                <a:avLst/>
                <a:gdLst>
                  <a:gd name="T0" fmla="*/ 0 w 5"/>
                  <a:gd name="T1" fmla="*/ 3 h 5"/>
                  <a:gd name="T2" fmla="*/ 3 w 5"/>
                  <a:gd name="T3" fmla="*/ 5 h 5"/>
                  <a:gd name="T4" fmla="*/ 5 w 5"/>
                  <a:gd name="T5" fmla="*/ 0 h 5"/>
                  <a:gd name="T6" fmla="*/ 0 w 5"/>
                  <a:gd name="T7" fmla="*/ 3 h 5"/>
                </a:gdLst>
                <a:ahLst/>
                <a:cxnLst>
                  <a:cxn ang="0">
                    <a:pos x="T0" y="T1"/>
                  </a:cxn>
                  <a:cxn ang="0">
                    <a:pos x="T2" y="T3"/>
                  </a:cxn>
                  <a:cxn ang="0">
                    <a:pos x="T4" y="T5"/>
                  </a:cxn>
                  <a:cxn ang="0">
                    <a:pos x="T6" y="T7"/>
                  </a:cxn>
                </a:cxnLst>
                <a:rect l="0" t="0" r="r" b="b"/>
                <a:pathLst>
                  <a:path w="5" h="5">
                    <a:moveTo>
                      <a:pt x="0" y="3"/>
                    </a:moveTo>
                    <a:lnTo>
                      <a:pt x="3" y="5"/>
                    </a:lnTo>
                    <a:lnTo>
                      <a:pt x="5"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291"/>
              <p:cNvSpPr/>
              <p:nvPr/>
            </p:nvSpPr>
            <p:spPr bwMode="auto">
              <a:xfrm>
                <a:off x="6614" y="265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292"/>
              <p:cNvSpPr/>
              <p:nvPr/>
            </p:nvSpPr>
            <p:spPr bwMode="auto">
              <a:xfrm>
                <a:off x="6614" y="2670"/>
                <a:ext cx="4" cy="4"/>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1"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293"/>
              <p:cNvSpPr/>
              <p:nvPr/>
            </p:nvSpPr>
            <p:spPr bwMode="auto">
              <a:xfrm>
                <a:off x="6706" y="245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294"/>
              <p:cNvSpPr/>
              <p:nvPr/>
            </p:nvSpPr>
            <p:spPr bwMode="auto">
              <a:xfrm>
                <a:off x="6818" y="2395"/>
                <a:ext cx="2" cy="4"/>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1" y="2"/>
                      <a:pt x="1" y="1"/>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295"/>
              <p:cNvSpPr/>
              <p:nvPr/>
            </p:nvSpPr>
            <p:spPr bwMode="auto">
              <a:xfrm>
                <a:off x="6820" y="2326"/>
                <a:ext cx="5" cy="2"/>
              </a:xfrm>
              <a:custGeom>
                <a:avLst/>
                <a:gdLst>
                  <a:gd name="T0" fmla="*/ 5 w 5"/>
                  <a:gd name="T1" fmla="*/ 2 h 2"/>
                  <a:gd name="T2" fmla="*/ 5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lnTo>
                      <a:pt x="5" y="0"/>
                    </a:lnTo>
                    <a:lnTo>
                      <a:pt x="0" y="2"/>
                    </a:lnTo>
                    <a:lnTo>
                      <a:pt x="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296"/>
              <p:cNvSpPr/>
              <p:nvPr/>
            </p:nvSpPr>
            <p:spPr bwMode="auto">
              <a:xfrm>
                <a:off x="6196" y="1968"/>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Oval 297"/>
              <p:cNvSpPr>
                <a:spLocks noChangeArrowheads="1"/>
              </p:cNvSpPr>
              <p:nvPr/>
            </p:nvSpPr>
            <p:spPr bwMode="auto">
              <a:xfrm>
                <a:off x="6187" y="1966"/>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Oval 298"/>
              <p:cNvSpPr>
                <a:spLocks noChangeArrowheads="1"/>
              </p:cNvSpPr>
              <p:nvPr/>
            </p:nvSpPr>
            <p:spPr bwMode="auto">
              <a:xfrm>
                <a:off x="6189" y="1966"/>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299"/>
              <p:cNvSpPr/>
              <p:nvPr/>
            </p:nvSpPr>
            <p:spPr bwMode="auto">
              <a:xfrm>
                <a:off x="6187" y="1966"/>
                <a:ext cx="2" cy="0"/>
              </a:xfrm>
              <a:custGeom>
                <a:avLst/>
                <a:gdLst>
                  <a:gd name="T0" fmla="*/ 0 w 1"/>
                  <a:gd name="T1" fmla="*/ 0 w 1"/>
                  <a:gd name="T2" fmla="*/ 0 w 1"/>
                  <a:gd name="T3" fmla="*/ 0 w 1"/>
                  <a:gd name="T4" fmla="*/ 0 w 1"/>
                  <a:gd name="T5" fmla="*/ 1 w 1"/>
                  <a:gd name="T6" fmla="*/ 1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Oval 300"/>
              <p:cNvSpPr>
                <a:spLocks noChangeArrowheads="1"/>
              </p:cNvSpPr>
              <p:nvPr/>
            </p:nvSpPr>
            <p:spPr bwMode="auto">
              <a:xfrm>
                <a:off x="6192" y="196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301"/>
              <p:cNvSpPr/>
              <p:nvPr/>
            </p:nvSpPr>
            <p:spPr bwMode="auto">
              <a:xfrm>
                <a:off x="6192" y="1966"/>
                <a:ext cx="0" cy="2"/>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302"/>
              <p:cNvSpPr/>
              <p:nvPr/>
            </p:nvSpPr>
            <p:spPr bwMode="auto">
              <a:xfrm>
                <a:off x="6192" y="1966"/>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Oval 303"/>
              <p:cNvSpPr>
                <a:spLocks noChangeArrowheads="1"/>
              </p:cNvSpPr>
              <p:nvPr/>
            </p:nvSpPr>
            <p:spPr bwMode="auto">
              <a:xfrm>
                <a:off x="6182" y="196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304"/>
              <p:cNvSpPr/>
              <p:nvPr/>
            </p:nvSpPr>
            <p:spPr bwMode="auto">
              <a:xfrm>
                <a:off x="6187" y="1963"/>
                <a:ext cx="0" cy="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305"/>
              <p:cNvSpPr/>
              <p:nvPr/>
            </p:nvSpPr>
            <p:spPr bwMode="auto">
              <a:xfrm>
                <a:off x="6187" y="196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Oval 306"/>
              <p:cNvSpPr>
                <a:spLocks noChangeArrowheads="1"/>
              </p:cNvSpPr>
              <p:nvPr/>
            </p:nvSpPr>
            <p:spPr bwMode="auto">
              <a:xfrm>
                <a:off x="6203" y="1970"/>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307"/>
              <p:cNvSpPr/>
              <p:nvPr/>
            </p:nvSpPr>
            <p:spPr bwMode="auto">
              <a:xfrm>
                <a:off x="6611" y="2705"/>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308"/>
              <p:cNvSpPr/>
              <p:nvPr/>
            </p:nvSpPr>
            <p:spPr bwMode="auto">
              <a:xfrm>
                <a:off x="6184" y="1961"/>
                <a:ext cx="3"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309"/>
              <p:cNvSpPr/>
              <p:nvPr/>
            </p:nvSpPr>
            <p:spPr bwMode="auto">
              <a:xfrm>
                <a:off x="6187" y="1963"/>
                <a:ext cx="0" cy="3"/>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310"/>
              <p:cNvSpPr/>
              <p:nvPr/>
            </p:nvSpPr>
            <p:spPr bwMode="auto">
              <a:xfrm>
                <a:off x="6599" y="2719"/>
                <a:ext cx="5" cy="5"/>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311"/>
              <p:cNvSpPr/>
              <p:nvPr/>
            </p:nvSpPr>
            <p:spPr bwMode="auto">
              <a:xfrm>
                <a:off x="6441" y="2470"/>
                <a:ext cx="2" cy="3"/>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312"/>
              <p:cNvSpPr/>
              <p:nvPr/>
            </p:nvSpPr>
            <p:spPr bwMode="auto">
              <a:xfrm>
                <a:off x="6424" y="2470"/>
                <a:ext cx="9" cy="3"/>
              </a:xfrm>
              <a:custGeom>
                <a:avLst/>
                <a:gdLst>
                  <a:gd name="T0" fmla="*/ 4 w 4"/>
                  <a:gd name="T1" fmla="*/ 0 h 1"/>
                  <a:gd name="T2" fmla="*/ 0 w 4"/>
                  <a:gd name="T3" fmla="*/ 0 h 1"/>
                  <a:gd name="T4" fmla="*/ 4 w 4"/>
                  <a:gd name="T5" fmla="*/ 0 h 1"/>
                </a:gdLst>
                <a:ahLst/>
                <a:cxnLst>
                  <a:cxn ang="0">
                    <a:pos x="T0" y="T1"/>
                  </a:cxn>
                  <a:cxn ang="0">
                    <a:pos x="T2" y="T3"/>
                  </a:cxn>
                  <a:cxn ang="0">
                    <a:pos x="T4" y="T5"/>
                  </a:cxn>
                </a:cxnLst>
                <a:rect l="0" t="0" r="r" b="b"/>
                <a:pathLst>
                  <a:path w="4" h="1">
                    <a:moveTo>
                      <a:pt x="4" y="0"/>
                    </a:moveTo>
                    <a:cubicBezTo>
                      <a:pt x="0" y="0"/>
                      <a:pt x="0" y="0"/>
                      <a:pt x="0" y="0"/>
                    </a:cubicBezTo>
                    <a:cubicBezTo>
                      <a:pt x="2" y="1"/>
                      <a:pt x="2"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313"/>
              <p:cNvSpPr/>
              <p:nvPr/>
            </p:nvSpPr>
            <p:spPr bwMode="auto">
              <a:xfrm>
                <a:off x="6452" y="2478"/>
                <a:ext cx="3"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314"/>
              <p:cNvSpPr/>
              <p:nvPr/>
            </p:nvSpPr>
            <p:spPr bwMode="auto">
              <a:xfrm>
                <a:off x="6450" y="2470"/>
                <a:ext cx="2" cy="5"/>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0"/>
                      <a:pt x="0" y="1"/>
                    </a:cubicBezTo>
                    <a:cubicBezTo>
                      <a:pt x="1"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Freeform 315"/>
              <p:cNvSpPr/>
              <p:nvPr/>
            </p:nvSpPr>
            <p:spPr bwMode="auto">
              <a:xfrm>
                <a:off x="6450" y="2537"/>
                <a:ext cx="10" cy="2"/>
              </a:xfrm>
              <a:custGeom>
                <a:avLst/>
                <a:gdLst>
                  <a:gd name="T0" fmla="*/ 0 w 4"/>
                  <a:gd name="T1" fmla="*/ 1 h 1"/>
                  <a:gd name="T2" fmla="*/ 4 w 4"/>
                  <a:gd name="T3" fmla="*/ 0 h 1"/>
                  <a:gd name="T4" fmla="*/ 4 w 4"/>
                  <a:gd name="T5" fmla="*/ 0 h 1"/>
                  <a:gd name="T6" fmla="*/ 3 w 4"/>
                  <a:gd name="T7" fmla="*/ 0 h 1"/>
                  <a:gd name="T8" fmla="*/ 2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1" y="1"/>
                      <a:pt x="3" y="0"/>
                      <a:pt x="4" y="0"/>
                    </a:cubicBezTo>
                    <a:cubicBezTo>
                      <a:pt x="4" y="0"/>
                      <a:pt x="4" y="0"/>
                      <a:pt x="4" y="0"/>
                    </a:cubicBezTo>
                    <a:cubicBezTo>
                      <a:pt x="4" y="0"/>
                      <a:pt x="3" y="0"/>
                      <a:pt x="3" y="0"/>
                    </a:cubicBezTo>
                    <a:cubicBezTo>
                      <a:pt x="2" y="0"/>
                      <a:pt x="1" y="0"/>
                      <a:pt x="2" y="0"/>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316"/>
              <p:cNvSpPr/>
              <p:nvPr/>
            </p:nvSpPr>
            <p:spPr bwMode="auto">
              <a:xfrm>
                <a:off x="6455" y="2539"/>
                <a:ext cx="5" cy="3"/>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317"/>
              <p:cNvSpPr/>
              <p:nvPr/>
            </p:nvSpPr>
            <p:spPr bwMode="auto">
              <a:xfrm>
                <a:off x="6457" y="2537"/>
                <a:ext cx="5" cy="0"/>
              </a:xfrm>
              <a:custGeom>
                <a:avLst/>
                <a:gdLst>
                  <a:gd name="T0" fmla="*/ 1 w 2"/>
                  <a:gd name="T1" fmla="*/ 0 w 2"/>
                  <a:gd name="T2" fmla="*/ 1 w 2"/>
                  <a:gd name="T3" fmla="*/ 1 w 2"/>
                </a:gdLst>
                <a:ahLst/>
                <a:cxnLst>
                  <a:cxn ang="0">
                    <a:pos x="T0" y="0"/>
                  </a:cxn>
                  <a:cxn ang="0">
                    <a:pos x="T1" y="0"/>
                  </a:cxn>
                  <a:cxn ang="0">
                    <a:pos x="T2" y="0"/>
                  </a:cxn>
                  <a:cxn ang="0">
                    <a:pos x="T3" y="0"/>
                  </a:cxn>
                </a:cxnLst>
                <a:rect l="0" t="0" r="r" b="b"/>
                <a:pathLst>
                  <a:path w="2">
                    <a:moveTo>
                      <a:pt x="1" y="0"/>
                    </a:moveTo>
                    <a:cubicBezTo>
                      <a:pt x="1" y="0"/>
                      <a:pt x="0" y="0"/>
                      <a:pt x="0" y="0"/>
                    </a:cubicBezTo>
                    <a:cubicBezTo>
                      <a:pt x="0" y="0"/>
                      <a:pt x="1"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318"/>
              <p:cNvSpPr/>
              <p:nvPr/>
            </p:nvSpPr>
            <p:spPr bwMode="auto">
              <a:xfrm>
                <a:off x="6443" y="2470"/>
                <a:ext cx="2" cy="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319"/>
              <p:cNvSpPr/>
              <p:nvPr/>
            </p:nvSpPr>
            <p:spPr bwMode="auto">
              <a:xfrm>
                <a:off x="6334" y="3127"/>
                <a:ext cx="7" cy="5"/>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0" y="2"/>
                      <a:pt x="0" y="2"/>
                      <a:pt x="0" y="2"/>
                    </a:cubicBezTo>
                    <a:cubicBezTo>
                      <a:pt x="2" y="1"/>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320"/>
              <p:cNvSpPr/>
              <p:nvPr/>
            </p:nvSpPr>
            <p:spPr bwMode="auto">
              <a:xfrm>
                <a:off x="6336" y="3125"/>
                <a:ext cx="3" cy="4"/>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321"/>
              <p:cNvSpPr/>
              <p:nvPr/>
            </p:nvSpPr>
            <p:spPr bwMode="auto">
              <a:xfrm>
                <a:off x="6521" y="3089"/>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322"/>
              <p:cNvSpPr/>
              <p:nvPr/>
            </p:nvSpPr>
            <p:spPr bwMode="auto">
              <a:xfrm>
                <a:off x="6645" y="3053"/>
                <a:ext cx="2" cy="5"/>
              </a:xfrm>
              <a:custGeom>
                <a:avLst/>
                <a:gdLst>
                  <a:gd name="T0" fmla="*/ 2 w 2"/>
                  <a:gd name="T1" fmla="*/ 5 h 5"/>
                  <a:gd name="T2" fmla="*/ 2 w 2"/>
                  <a:gd name="T3" fmla="*/ 5 h 5"/>
                  <a:gd name="T4" fmla="*/ 0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2" y="5"/>
                    </a:lnTo>
                    <a:lnTo>
                      <a:pt x="0" y="0"/>
                    </a:ln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323"/>
              <p:cNvSpPr/>
              <p:nvPr/>
            </p:nvSpPr>
            <p:spPr bwMode="auto">
              <a:xfrm>
                <a:off x="6604" y="3080"/>
                <a:ext cx="3" cy="4"/>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1" y="0"/>
                      <a:pt x="0" y="2"/>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324"/>
              <p:cNvSpPr/>
              <p:nvPr/>
            </p:nvSpPr>
            <p:spPr bwMode="auto">
              <a:xfrm>
                <a:off x="6602" y="2731"/>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325"/>
              <p:cNvSpPr/>
              <p:nvPr/>
            </p:nvSpPr>
            <p:spPr bwMode="auto">
              <a:xfrm>
                <a:off x="6469" y="31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326"/>
              <p:cNvSpPr/>
              <p:nvPr/>
            </p:nvSpPr>
            <p:spPr bwMode="auto">
              <a:xfrm>
                <a:off x="6265" y="2238"/>
                <a:ext cx="10" cy="19"/>
              </a:xfrm>
              <a:custGeom>
                <a:avLst/>
                <a:gdLst>
                  <a:gd name="T0" fmla="*/ 4 w 4"/>
                  <a:gd name="T1" fmla="*/ 0 h 8"/>
                  <a:gd name="T2" fmla="*/ 0 w 4"/>
                  <a:gd name="T3" fmla="*/ 6 h 8"/>
                  <a:gd name="T4" fmla="*/ 4 w 4"/>
                  <a:gd name="T5" fmla="*/ 0 h 8"/>
                </a:gdLst>
                <a:ahLst/>
                <a:cxnLst>
                  <a:cxn ang="0">
                    <a:pos x="T0" y="T1"/>
                  </a:cxn>
                  <a:cxn ang="0">
                    <a:pos x="T2" y="T3"/>
                  </a:cxn>
                  <a:cxn ang="0">
                    <a:pos x="T4" y="T5"/>
                  </a:cxn>
                </a:cxnLst>
                <a:rect l="0" t="0" r="r" b="b"/>
                <a:pathLst>
                  <a:path w="4" h="8">
                    <a:moveTo>
                      <a:pt x="4" y="0"/>
                    </a:moveTo>
                    <a:cubicBezTo>
                      <a:pt x="2" y="1"/>
                      <a:pt x="1" y="5"/>
                      <a:pt x="0" y="6"/>
                    </a:cubicBezTo>
                    <a:cubicBezTo>
                      <a:pt x="1" y="8"/>
                      <a:pt x="3"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327"/>
              <p:cNvSpPr/>
              <p:nvPr/>
            </p:nvSpPr>
            <p:spPr bwMode="auto">
              <a:xfrm>
                <a:off x="6455" y="2537"/>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328"/>
              <p:cNvSpPr/>
              <p:nvPr/>
            </p:nvSpPr>
            <p:spPr bwMode="auto">
              <a:xfrm>
                <a:off x="6597" y="2734"/>
                <a:ext cx="5" cy="2"/>
              </a:xfrm>
              <a:custGeom>
                <a:avLst/>
                <a:gdLst>
                  <a:gd name="T0" fmla="*/ 1 w 2"/>
                  <a:gd name="T1" fmla="*/ 0 h 1"/>
                  <a:gd name="T2" fmla="*/ 0 w 2"/>
                  <a:gd name="T3" fmla="*/ 0 h 1"/>
                  <a:gd name="T4" fmla="*/ 1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1" y="0"/>
                      <a:pt x="1" y="0"/>
                      <a:pt x="1"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329"/>
              <p:cNvSpPr/>
              <p:nvPr/>
            </p:nvSpPr>
            <p:spPr bwMode="auto">
              <a:xfrm>
                <a:off x="6607" y="2703"/>
                <a:ext cx="2" cy="2"/>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1" y="1"/>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330"/>
              <p:cNvSpPr/>
              <p:nvPr/>
            </p:nvSpPr>
            <p:spPr bwMode="auto">
              <a:xfrm>
                <a:off x="6597" y="2726"/>
                <a:ext cx="12" cy="5"/>
              </a:xfrm>
              <a:custGeom>
                <a:avLst/>
                <a:gdLst>
                  <a:gd name="T0" fmla="*/ 5 w 5"/>
                  <a:gd name="T1" fmla="*/ 1 h 2"/>
                  <a:gd name="T2" fmla="*/ 1 w 5"/>
                  <a:gd name="T3" fmla="*/ 2 h 2"/>
                  <a:gd name="T4" fmla="*/ 0 w 5"/>
                  <a:gd name="T5" fmla="*/ 2 h 2"/>
                  <a:gd name="T6" fmla="*/ 2 w 5"/>
                  <a:gd name="T7" fmla="*/ 2 h 2"/>
                  <a:gd name="T8" fmla="*/ 3 w 5"/>
                  <a:gd name="T9" fmla="*/ 1 h 2"/>
                  <a:gd name="T10" fmla="*/ 5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5" y="1"/>
                    </a:moveTo>
                    <a:cubicBezTo>
                      <a:pt x="4" y="0"/>
                      <a:pt x="2" y="1"/>
                      <a:pt x="1" y="2"/>
                    </a:cubicBezTo>
                    <a:cubicBezTo>
                      <a:pt x="1" y="2"/>
                      <a:pt x="1" y="2"/>
                      <a:pt x="0" y="2"/>
                    </a:cubicBezTo>
                    <a:cubicBezTo>
                      <a:pt x="1" y="2"/>
                      <a:pt x="2" y="2"/>
                      <a:pt x="2" y="2"/>
                    </a:cubicBezTo>
                    <a:cubicBezTo>
                      <a:pt x="2" y="2"/>
                      <a:pt x="4" y="2"/>
                      <a:pt x="3" y="1"/>
                    </a:cubicBezTo>
                    <a:cubicBezTo>
                      <a:pt x="4"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331"/>
              <p:cNvSpPr/>
              <p:nvPr/>
            </p:nvSpPr>
            <p:spPr bwMode="auto">
              <a:xfrm>
                <a:off x="6452" y="2700"/>
                <a:ext cx="5" cy="0"/>
              </a:xfrm>
              <a:custGeom>
                <a:avLst/>
                <a:gdLst>
                  <a:gd name="T0" fmla="*/ 0 w 2"/>
                  <a:gd name="T1" fmla="*/ 1 w 2"/>
                  <a:gd name="T2" fmla="*/ 0 w 2"/>
                </a:gdLst>
                <a:ahLst/>
                <a:cxnLst>
                  <a:cxn ang="0">
                    <a:pos x="T0" y="0"/>
                  </a:cxn>
                  <a:cxn ang="0">
                    <a:pos x="T1" y="0"/>
                  </a:cxn>
                  <a:cxn ang="0">
                    <a:pos x="T2" y="0"/>
                  </a:cxn>
                </a:cxnLst>
                <a:rect l="0" t="0" r="r" b="b"/>
                <a:pathLst>
                  <a:path w="2">
                    <a:moveTo>
                      <a:pt x="0" y="0"/>
                    </a:moveTo>
                    <a:cubicBezTo>
                      <a:pt x="0" y="0"/>
                      <a:pt x="2"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332"/>
              <p:cNvSpPr/>
              <p:nvPr/>
            </p:nvSpPr>
            <p:spPr bwMode="auto">
              <a:xfrm>
                <a:off x="6445" y="2556"/>
                <a:ext cx="5"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333"/>
              <p:cNvSpPr/>
              <p:nvPr/>
            </p:nvSpPr>
            <p:spPr bwMode="auto">
              <a:xfrm>
                <a:off x="6448" y="2546"/>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334"/>
              <p:cNvSpPr/>
              <p:nvPr/>
            </p:nvSpPr>
            <p:spPr bwMode="auto">
              <a:xfrm>
                <a:off x="6469" y="2719"/>
                <a:ext cx="5" cy="3"/>
              </a:xfrm>
              <a:custGeom>
                <a:avLst/>
                <a:gdLst>
                  <a:gd name="T0" fmla="*/ 0 w 5"/>
                  <a:gd name="T1" fmla="*/ 3 h 3"/>
                  <a:gd name="T2" fmla="*/ 0 w 5"/>
                  <a:gd name="T3" fmla="*/ 3 h 3"/>
                  <a:gd name="T4" fmla="*/ 5 w 5"/>
                  <a:gd name="T5" fmla="*/ 0 h 3"/>
                  <a:gd name="T6" fmla="*/ 0 w 5"/>
                  <a:gd name="T7" fmla="*/ 3 h 3"/>
                </a:gdLst>
                <a:ahLst/>
                <a:cxnLst>
                  <a:cxn ang="0">
                    <a:pos x="T0" y="T1"/>
                  </a:cxn>
                  <a:cxn ang="0">
                    <a:pos x="T2" y="T3"/>
                  </a:cxn>
                  <a:cxn ang="0">
                    <a:pos x="T4" y="T5"/>
                  </a:cxn>
                  <a:cxn ang="0">
                    <a:pos x="T6" y="T7"/>
                  </a:cxn>
                </a:cxnLst>
                <a:rect l="0" t="0" r="r" b="b"/>
                <a:pathLst>
                  <a:path w="5" h="3">
                    <a:moveTo>
                      <a:pt x="0" y="3"/>
                    </a:moveTo>
                    <a:lnTo>
                      <a:pt x="0" y="3"/>
                    </a:lnTo>
                    <a:lnTo>
                      <a:pt x="5"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335"/>
              <p:cNvSpPr/>
              <p:nvPr/>
            </p:nvSpPr>
            <p:spPr bwMode="auto">
              <a:xfrm>
                <a:off x="6452" y="254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Rectangle 336"/>
              <p:cNvSpPr>
                <a:spLocks noChangeArrowheads="1"/>
              </p:cNvSpPr>
              <p:nvPr/>
            </p:nvSpPr>
            <p:spPr bwMode="auto">
              <a:xfrm>
                <a:off x="6452" y="2655"/>
                <a:ext cx="3"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Freeform 337"/>
              <p:cNvSpPr/>
              <p:nvPr/>
            </p:nvSpPr>
            <p:spPr bwMode="auto">
              <a:xfrm>
                <a:off x="6448" y="2560"/>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1" y="0"/>
                      <a:pt x="2" y="0"/>
                      <a:pt x="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338"/>
              <p:cNvSpPr/>
              <p:nvPr/>
            </p:nvSpPr>
            <p:spPr bwMode="auto">
              <a:xfrm>
                <a:off x="6192" y="1973"/>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339"/>
              <p:cNvSpPr/>
              <p:nvPr/>
            </p:nvSpPr>
            <p:spPr bwMode="auto">
              <a:xfrm>
                <a:off x="6531" y="2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340"/>
              <p:cNvSpPr/>
              <p:nvPr/>
            </p:nvSpPr>
            <p:spPr bwMode="auto">
              <a:xfrm>
                <a:off x="6388" y="3264"/>
                <a:ext cx="3"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341"/>
              <p:cNvSpPr/>
              <p:nvPr/>
            </p:nvSpPr>
            <p:spPr bwMode="auto">
              <a:xfrm>
                <a:off x="6353" y="3094"/>
                <a:ext cx="446" cy="187"/>
              </a:xfrm>
              <a:custGeom>
                <a:avLst/>
                <a:gdLst>
                  <a:gd name="T0" fmla="*/ 154 w 188"/>
                  <a:gd name="T1" fmla="*/ 20 h 79"/>
                  <a:gd name="T2" fmla="*/ 145 w 188"/>
                  <a:gd name="T3" fmla="*/ 25 h 79"/>
                  <a:gd name="T4" fmla="*/ 108 w 188"/>
                  <a:gd name="T5" fmla="*/ 47 h 79"/>
                  <a:gd name="T6" fmla="*/ 94 w 188"/>
                  <a:gd name="T7" fmla="*/ 49 h 79"/>
                  <a:gd name="T8" fmla="*/ 84 w 188"/>
                  <a:gd name="T9" fmla="*/ 48 h 79"/>
                  <a:gd name="T10" fmla="*/ 64 w 188"/>
                  <a:gd name="T11" fmla="*/ 52 h 79"/>
                  <a:gd name="T12" fmla="*/ 52 w 188"/>
                  <a:gd name="T13" fmla="*/ 54 h 79"/>
                  <a:gd name="T14" fmla="*/ 33 w 188"/>
                  <a:gd name="T15" fmla="*/ 56 h 79"/>
                  <a:gd name="T16" fmla="*/ 23 w 188"/>
                  <a:gd name="T17" fmla="*/ 60 h 79"/>
                  <a:gd name="T18" fmla="*/ 12 w 188"/>
                  <a:gd name="T19" fmla="*/ 55 h 79"/>
                  <a:gd name="T20" fmla="*/ 5 w 188"/>
                  <a:gd name="T21" fmla="*/ 55 h 79"/>
                  <a:gd name="T22" fmla="*/ 5 w 188"/>
                  <a:gd name="T23" fmla="*/ 53 h 79"/>
                  <a:gd name="T24" fmla="*/ 4 w 188"/>
                  <a:gd name="T25" fmla="*/ 51 h 79"/>
                  <a:gd name="T26" fmla="*/ 3 w 188"/>
                  <a:gd name="T27" fmla="*/ 53 h 79"/>
                  <a:gd name="T28" fmla="*/ 3 w 188"/>
                  <a:gd name="T29" fmla="*/ 56 h 79"/>
                  <a:gd name="T30" fmla="*/ 0 w 188"/>
                  <a:gd name="T31" fmla="*/ 58 h 79"/>
                  <a:gd name="T32" fmla="*/ 2 w 188"/>
                  <a:gd name="T33" fmla="*/ 61 h 79"/>
                  <a:gd name="T34" fmla="*/ 13 w 188"/>
                  <a:gd name="T35" fmla="*/ 66 h 79"/>
                  <a:gd name="T36" fmla="*/ 15 w 188"/>
                  <a:gd name="T37" fmla="*/ 70 h 79"/>
                  <a:gd name="T38" fmla="*/ 16 w 188"/>
                  <a:gd name="T39" fmla="*/ 72 h 79"/>
                  <a:gd name="T40" fmla="*/ 18 w 188"/>
                  <a:gd name="T41" fmla="*/ 76 h 79"/>
                  <a:gd name="T42" fmla="*/ 21 w 188"/>
                  <a:gd name="T43" fmla="*/ 71 h 79"/>
                  <a:gd name="T44" fmla="*/ 26 w 188"/>
                  <a:gd name="T45" fmla="*/ 67 h 79"/>
                  <a:gd name="T46" fmla="*/ 27 w 188"/>
                  <a:gd name="T47" fmla="*/ 76 h 79"/>
                  <a:gd name="T48" fmla="*/ 30 w 188"/>
                  <a:gd name="T49" fmla="*/ 74 h 79"/>
                  <a:gd name="T50" fmla="*/ 31 w 188"/>
                  <a:gd name="T51" fmla="*/ 78 h 79"/>
                  <a:gd name="T52" fmla="*/ 35 w 188"/>
                  <a:gd name="T53" fmla="*/ 74 h 79"/>
                  <a:gd name="T54" fmla="*/ 38 w 188"/>
                  <a:gd name="T55" fmla="*/ 73 h 79"/>
                  <a:gd name="T56" fmla="*/ 42 w 188"/>
                  <a:gd name="T57" fmla="*/ 64 h 79"/>
                  <a:gd name="T58" fmla="*/ 43 w 188"/>
                  <a:gd name="T59" fmla="*/ 76 h 79"/>
                  <a:gd name="T60" fmla="*/ 51 w 188"/>
                  <a:gd name="T61" fmla="*/ 72 h 79"/>
                  <a:gd name="T62" fmla="*/ 57 w 188"/>
                  <a:gd name="T63" fmla="*/ 72 h 79"/>
                  <a:gd name="T64" fmla="*/ 61 w 188"/>
                  <a:gd name="T65" fmla="*/ 70 h 79"/>
                  <a:gd name="T66" fmla="*/ 70 w 188"/>
                  <a:gd name="T67" fmla="*/ 68 h 79"/>
                  <a:gd name="T68" fmla="*/ 75 w 188"/>
                  <a:gd name="T69" fmla="*/ 71 h 79"/>
                  <a:gd name="T70" fmla="*/ 77 w 188"/>
                  <a:gd name="T71" fmla="*/ 68 h 79"/>
                  <a:gd name="T72" fmla="*/ 80 w 188"/>
                  <a:gd name="T73" fmla="*/ 68 h 79"/>
                  <a:gd name="T74" fmla="*/ 81 w 188"/>
                  <a:gd name="T75" fmla="*/ 66 h 79"/>
                  <a:gd name="T76" fmla="*/ 86 w 188"/>
                  <a:gd name="T77" fmla="*/ 67 h 79"/>
                  <a:gd name="T78" fmla="*/ 92 w 188"/>
                  <a:gd name="T79" fmla="*/ 65 h 79"/>
                  <a:gd name="T80" fmla="*/ 98 w 188"/>
                  <a:gd name="T81" fmla="*/ 64 h 79"/>
                  <a:gd name="T82" fmla="*/ 104 w 188"/>
                  <a:gd name="T83" fmla="*/ 60 h 79"/>
                  <a:gd name="T84" fmla="*/ 107 w 188"/>
                  <a:gd name="T85" fmla="*/ 62 h 79"/>
                  <a:gd name="T86" fmla="*/ 108 w 188"/>
                  <a:gd name="T87" fmla="*/ 62 h 79"/>
                  <a:gd name="T88" fmla="*/ 114 w 188"/>
                  <a:gd name="T89" fmla="*/ 59 h 79"/>
                  <a:gd name="T90" fmla="*/ 119 w 188"/>
                  <a:gd name="T91" fmla="*/ 59 h 79"/>
                  <a:gd name="T92" fmla="*/ 122 w 188"/>
                  <a:gd name="T93" fmla="*/ 52 h 79"/>
                  <a:gd name="T94" fmla="*/ 126 w 188"/>
                  <a:gd name="T95" fmla="*/ 52 h 79"/>
                  <a:gd name="T96" fmla="*/ 132 w 188"/>
                  <a:gd name="T97" fmla="*/ 50 h 79"/>
                  <a:gd name="T98" fmla="*/ 139 w 188"/>
                  <a:gd name="T99" fmla="*/ 45 h 79"/>
                  <a:gd name="T100" fmla="*/ 143 w 188"/>
                  <a:gd name="T101" fmla="*/ 43 h 79"/>
                  <a:gd name="T102" fmla="*/ 156 w 188"/>
                  <a:gd name="T103" fmla="*/ 39 h 79"/>
                  <a:gd name="T104" fmla="*/ 160 w 188"/>
                  <a:gd name="T105" fmla="*/ 37 h 79"/>
                  <a:gd name="T106" fmla="*/ 167 w 188"/>
                  <a:gd name="T107" fmla="*/ 26 h 79"/>
                  <a:gd name="T108" fmla="*/ 172 w 188"/>
                  <a:gd name="T109" fmla="*/ 21 h 79"/>
                  <a:gd name="T110" fmla="*/ 180 w 188"/>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79">
                    <a:moveTo>
                      <a:pt x="180" y="0"/>
                    </a:moveTo>
                    <a:cubicBezTo>
                      <a:pt x="179" y="5"/>
                      <a:pt x="175" y="6"/>
                      <a:pt x="171" y="7"/>
                    </a:cubicBezTo>
                    <a:cubicBezTo>
                      <a:pt x="170" y="8"/>
                      <a:pt x="169" y="10"/>
                      <a:pt x="168" y="10"/>
                    </a:cubicBezTo>
                    <a:cubicBezTo>
                      <a:pt x="164" y="15"/>
                      <a:pt x="157" y="14"/>
                      <a:pt x="154" y="19"/>
                    </a:cubicBezTo>
                    <a:cubicBezTo>
                      <a:pt x="155" y="19"/>
                      <a:pt x="155" y="20"/>
                      <a:pt x="155" y="21"/>
                    </a:cubicBezTo>
                    <a:cubicBezTo>
                      <a:pt x="154" y="20"/>
                      <a:pt x="154" y="20"/>
                      <a:pt x="154" y="20"/>
                    </a:cubicBezTo>
                    <a:cubicBezTo>
                      <a:pt x="155" y="22"/>
                      <a:pt x="155" y="22"/>
                      <a:pt x="155" y="22"/>
                    </a:cubicBezTo>
                    <a:cubicBezTo>
                      <a:pt x="155" y="22"/>
                      <a:pt x="154" y="20"/>
                      <a:pt x="154" y="20"/>
                    </a:cubicBezTo>
                    <a:cubicBezTo>
                      <a:pt x="152" y="21"/>
                      <a:pt x="151" y="23"/>
                      <a:pt x="149" y="23"/>
                    </a:cubicBezTo>
                    <a:cubicBezTo>
                      <a:pt x="149" y="25"/>
                      <a:pt x="148" y="24"/>
                      <a:pt x="149" y="26"/>
                    </a:cubicBezTo>
                    <a:cubicBezTo>
                      <a:pt x="148" y="25"/>
                      <a:pt x="148" y="25"/>
                      <a:pt x="148" y="25"/>
                    </a:cubicBezTo>
                    <a:cubicBezTo>
                      <a:pt x="147" y="27"/>
                      <a:pt x="147" y="27"/>
                      <a:pt x="145" y="25"/>
                    </a:cubicBezTo>
                    <a:cubicBezTo>
                      <a:pt x="139" y="27"/>
                      <a:pt x="134" y="30"/>
                      <a:pt x="128" y="32"/>
                    </a:cubicBezTo>
                    <a:cubicBezTo>
                      <a:pt x="123" y="34"/>
                      <a:pt x="118" y="39"/>
                      <a:pt x="112" y="41"/>
                    </a:cubicBezTo>
                    <a:cubicBezTo>
                      <a:pt x="112" y="45"/>
                      <a:pt x="111" y="43"/>
                      <a:pt x="110" y="47"/>
                    </a:cubicBezTo>
                    <a:cubicBezTo>
                      <a:pt x="110" y="46"/>
                      <a:pt x="110" y="46"/>
                      <a:pt x="110" y="46"/>
                    </a:cubicBezTo>
                    <a:cubicBezTo>
                      <a:pt x="110" y="47"/>
                      <a:pt x="109" y="46"/>
                      <a:pt x="107" y="45"/>
                    </a:cubicBezTo>
                    <a:cubicBezTo>
                      <a:pt x="108" y="46"/>
                      <a:pt x="107" y="45"/>
                      <a:pt x="108" y="47"/>
                    </a:cubicBezTo>
                    <a:cubicBezTo>
                      <a:pt x="108" y="49"/>
                      <a:pt x="106" y="45"/>
                      <a:pt x="106" y="46"/>
                    </a:cubicBezTo>
                    <a:cubicBezTo>
                      <a:pt x="105" y="45"/>
                      <a:pt x="106" y="47"/>
                      <a:pt x="106" y="46"/>
                    </a:cubicBezTo>
                    <a:cubicBezTo>
                      <a:pt x="105" y="49"/>
                      <a:pt x="106" y="45"/>
                      <a:pt x="103" y="44"/>
                    </a:cubicBezTo>
                    <a:cubicBezTo>
                      <a:pt x="101" y="45"/>
                      <a:pt x="98" y="48"/>
                      <a:pt x="95" y="47"/>
                    </a:cubicBezTo>
                    <a:cubicBezTo>
                      <a:pt x="95" y="47"/>
                      <a:pt x="96" y="49"/>
                      <a:pt x="96" y="49"/>
                    </a:cubicBezTo>
                    <a:cubicBezTo>
                      <a:pt x="95" y="46"/>
                      <a:pt x="95" y="50"/>
                      <a:pt x="94" y="49"/>
                    </a:cubicBezTo>
                    <a:cubicBezTo>
                      <a:pt x="94" y="48"/>
                      <a:pt x="94" y="48"/>
                      <a:pt x="94" y="48"/>
                    </a:cubicBezTo>
                    <a:cubicBezTo>
                      <a:pt x="93" y="47"/>
                      <a:pt x="92" y="49"/>
                      <a:pt x="91" y="48"/>
                    </a:cubicBezTo>
                    <a:cubicBezTo>
                      <a:pt x="90" y="49"/>
                      <a:pt x="88" y="47"/>
                      <a:pt x="88" y="49"/>
                    </a:cubicBezTo>
                    <a:cubicBezTo>
                      <a:pt x="88" y="47"/>
                      <a:pt x="87" y="48"/>
                      <a:pt x="87" y="47"/>
                    </a:cubicBezTo>
                    <a:cubicBezTo>
                      <a:pt x="87" y="51"/>
                      <a:pt x="84" y="46"/>
                      <a:pt x="84" y="49"/>
                    </a:cubicBezTo>
                    <a:cubicBezTo>
                      <a:pt x="84" y="48"/>
                      <a:pt x="84" y="48"/>
                      <a:pt x="84" y="48"/>
                    </a:cubicBezTo>
                    <a:cubicBezTo>
                      <a:pt x="81" y="49"/>
                      <a:pt x="77" y="49"/>
                      <a:pt x="74" y="51"/>
                    </a:cubicBezTo>
                    <a:cubicBezTo>
                      <a:pt x="73" y="52"/>
                      <a:pt x="70" y="48"/>
                      <a:pt x="69" y="50"/>
                    </a:cubicBezTo>
                    <a:cubicBezTo>
                      <a:pt x="68" y="52"/>
                      <a:pt x="68" y="52"/>
                      <a:pt x="68" y="52"/>
                    </a:cubicBezTo>
                    <a:cubicBezTo>
                      <a:pt x="68" y="52"/>
                      <a:pt x="68" y="51"/>
                      <a:pt x="68" y="51"/>
                    </a:cubicBezTo>
                    <a:cubicBezTo>
                      <a:pt x="67" y="52"/>
                      <a:pt x="66" y="51"/>
                      <a:pt x="65" y="51"/>
                    </a:cubicBezTo>
                    <a:cubicBezTo>
                      <a:pt x="65" y="51"/>
                      <a:pt x="64" y="52"/>
                      <a:pt x="64" y="52"/>
                    </a:cubicBezTo>
                    <a:cubicBezTo>
                      <a:pt x="63" y="50"/>
                      <a:pt x="61" y="54"/>
                      <a:pt x="60" y="52"/>
                    </a:cubicBezTo>
                    <a:cubicBezTo>
                      <a:pt x="61" y="55"/>
                      <a:pt x="59" y="54"/>
                      <a:pt x="59" y="55"/>
                    </a:cubicBezTo>
                    <a:cubicBezTo>
                      <a:pt x="58" y="55"/>
                      <a:pt x="58" y="54"/>
                      <a:pt x="58" y="53"/>
                    </a:cubicBezTo>
                    <a:cubicBezTo>
                      <a:pt x="57" y="53"/>
                      <a:pt x="57" y="54"/>
                      <a:pt x="56" y="53"/>
                    </a:cubicBezTo>
                    <a:cubicBezTo>
                      <a:pt x="55" y="53"/>
                      <a:pt x="55" y="55"/>
                      <a:pt x="54" y="55"/>
                    </a:cubicBezTo>
                    <a:cubicBezTo>
                      <a:pt x="54" y="52"/>
                      <a:pt x="53" y="54"/>
                      <a:pt x="52" y="54"/>
                    </a:cubicBezTo>
                    <a:cubicBezTo>
                      <a:pt x="52" y="56"/>
                      <a:pt x="52" y="57"/>
                      <a:pt x="51" y="56"/>
                    </a:cubicBezTo>
                    <a:cubicBezTo>
                      <a:pt x="51" y="54"/>
                      <a:pt x="51" y="54"/>
                      <a:pt x="51" y="54"/>
                    </a:cubicBezTo>
                    <a:cubicBezTo>
                      <a:pt x="49" y="56"/>
                      <a:pt x="46" y="53"/>
                      <a:pt x="43" y="56"/>
                    </a:cubicBezTo>
                    <a:cubicBezTo>
                      <a:pt x="43" y="54"/>
                      <a:pt x="43" y="54"/>
                      <a:pt x="43" y="54"/>
                    </a:cubicBezTo>
                    <a:cubicBezTo>
                      <a:pt x="41" y="56"/>
                      <a:pt x="38" y="54"/>
                      <a:pt x="36" y="57"/>
                    </a:cubicBezTo>
                    <a:cubicBezTo>
                      <a:pt x="35" y="56"/>
                      <a:pt x="34" y="56"/>
                      <a:pt x="33" y="56"/>
                    </a:cubicBezTo>
                    <a:cubicBezTo>
                      <a:pt x="32" y="57"/>
                      <a:pt x="32" y="57"/>
                      <a:pt x="31" y="59"/>
                    </a:cubicBezTo>
                    <a:cubicBezTo>
                      <a:pt x="31" y="59"/>
                      <a:pt x="31" y="58"/>
                      <a:pt x="31" y="57"/>
                    </a:cubicBezTo>
                    <a:cubicBezTo>
                      <a:pt x="30" y="57"/>
                      <a:pt x="29" y="54"/>
                      <a:pt x="28" y="57"/>
                    </a:cubicBezTo>
                    <a:cubicBezTo>
                      <a:pt x="28" y="55"/>
                      <a:pt x="28" y="55"/>
                      <a:pt x="28" y="55"/>
                    </a:cubicBezTo>
                    <a:cubicBezTo>
                      <a:pt x="27" y="57"/>
                      <a:pt x="25" y="58"/>
                      <a:pt x="25" y="57"/>
                    </a:cubicBezTo>
                    <a:cubicBezTo>
                      <a:pt x="24" y="58"/>
                      <a:pt x="23" y="58"/>
                      <a:pt x="23" y="60"/>
                    </a:cubicBezTo>
                    <a:cubicBezTo>
                      <a:pt x="23" y="60"/>
                      <a:pt x="23" y="57"/>
                      <a:pt x="23" y="59"/>
                    </a:cubicBezTo>
                    <a:cubicBezTo>
                      <a:pt x="23" y="57"/>
                      <a:pt x="23" y="57"/>
                      <a:pt x="23" y="57"/>
                    </a:cubicBezTo>
                    <a:cubicBezTo>
                      <a:pt x="21" y="56"/>
                      <a:pt x="19" y="56"/>
                      <a:pt x="17" y="57"/>
                    </a:cubicBezTo>
                    <a:cubicBezTo>
                      <a:pt x="17" y="55"/>
                      <a:pt x="15" y="57"/>
                      <a:pt x="14" y="55"/>
                    </a:cubicBezTo>
                    <a:cubicBezTo>
                      <a:pt x="13" y="56"/>
                      <a:pt x="13" y="54"/>
                      <a:pt x="11" y="56"/>
                    </a:cubicBezTo>
                    <a:cubicBezTo>
                      <a:pt x="12" y="55"/>
                      <a:pt x="12" y="55"/>
                      <a:pt x="12" y="55"/>
                    </a:cubicBezTo>
                    <a:cubicBezTo>
                      <a:pt x="11" y="54"/>
                      <a:pt x="10" y="54"/>
                      <a:pt x="9" y="53"/>
                    </a:cubicBezTo>
                    <a:cubicBezTo>
                      <a:pt x="9" y="52"/>
                      <a:pt x="8" y="54"/>
                      <a:pt x="7" y="54"/>
                    </a:cubicBezTo>
                    <a:cubicBezTo>
                      <a:pt x="8" y="53"/>
                      <a:pt x="8" y="53"/>
                      <a:pt x="8" y="53"/>
                    </a:cubicBezTo>
                    <a:cubicBezTo>
                      <a:pt x="8" y="53"/>
                      <a:pt x="7" y="54"/>
                      <a:pt x="6" y="55"/>
                    </a:cubicBezTo>
                    <a:cubicBezTo>
                      <a:pt x="6" y="54"/>
                      <a:pt x="6" y="54"/>
                      <a:pt x="6" y="54"/>
                    </a:cubicBezTo>
                    <a:cubicBezTo>
                      <a:pt x="5" y="55"/>
                      <a:pt x="5" y="55"/>
                      <a:pt x="5" y="55"/>
                    </a:cubicBezTo>
                    <a:cubicBezTo>
                      <a:pt x="5" y="55"/>
                      <a:pt x="5" y="56"/>
                      <a:pt x="5" y="56"/>
                    </a:cubicBezTo>
                    <a:cubicBezTo>
                      <a:pt x="5" y="55"/>
                      <a:pt x="4" y="56"/>
                      <a:pt x="4" y="54"/>
                    </a:cubicBezTo>
                    <a:cubicBezTo>
                      <a:pt x="5" y="54"/>
                      <a:pt x="7" y="53"/>
                      <a:pt x="8" y="52"/>
                    </a:cubicBezTo>
                    <a:cubicBezTo>
                      <a:pt x="8" y="51"/>
                      <a:pt x="5" y="53"/>
                      <a:pt x="6" y="52"/>
                    </a:cubicBezTo>
                    <a:cubicBezTo>
                      <a:pt x="6" y="51"/>
                      <a:pt x="6" y="51"/>
                      <a:pt x="5" y="51"/>
                    </a:cubicBezTo>
                    <a:cubicBezTo>
                      <a:pt x="5" y="52"/>
                      <a:pt x="5" y="52"/>
                      <a:pt x="5" y="53"/>
                    </a:cubicBezTo>
                    <a:cubicBezTo>
                      <a:pt x="5" y="53"/>
                      <a:pt x="5" y="52"/>
                      <a:pt x="5" y="52"/>
                    </a:cubicBezTo>
                    <a:cubicBezTo>
                      <a:pt x="4" y="52"/>
                      <a:pt x="4" y="52"/>
                      <a:pt x="4" y="52"/>
                    </a:cubicBezTo>
                    <a:cubicBezTo>
                      <a:pt x="4" y="52"/>
                      <a:pt x="4" y="52"/>
                      <a:pt x="5" y="52"/>
                    </a:cubicBezTo>
                    <a:cubicBezTo>
                      <a:pt x="5" y="51"/>
                      <a:pt x="5" y="51"/>
                      <a:pt x="5" y="51"/>
                    </a:cubicBezTo>
                    <a:cubicBezTo>
                      <a:pt x="4" y="52"/>
                      <a:pt x="4" y="52"/>
                      <a:pt x="4" y="52"/>
                    </a:cubicBezTo>
                    <a:cubicBezTo>
                      <a:pt x="4" y="51"/>
                      <a:pt x="4" y="51"/>
                      <a:pt x="4" y="51"/>
                    </a:cubicBezTo>
                    <a:cubicBezTo>
                      <a:pt x="3" y="51"/>
                      <a:pt x="3" y="51"/>
                      <a:pt x="2" y="50"/>
                    </a:cubicBezTo>
                    <a:cubicBezTo>
                      <a:pt x="1" y="52"/>
                      <a:pt x="4" y="46"/>
                      <a:pt x="0" y="55"/>
                    </a:cubicBezTo>
                    <a:cubicBezTo>
                      <a:pt x="1" y="55"/>
                      <a:pt x="1" y="55"/>
                      <a:pt x="1" y="55"/>
                    </a:cubicBezTo>
                    <a:cubicBezTo>
                      <a:pt x="2" y="54"/>
                      <a:pt x="2" y="54"/>
                      <a:pt x="2" y="54"/>
                    </a:cubicBezTo>
                    <a:cubicBezTo>
                      <a:pt x="2" y="54"/>
                      <a:pt x="3" y="54"/>
                      <a:pt x="3" y="54"/>
                    </a:cubicBezTo>
                    <a:cubicBezTo>
                      <a:pt x="3" y="54"/>
                      <a:pt x="3" y="53"/>
                      <a:pt x="3" y="53"/>
                    </a:cubicBezTo>
                    <a:cubicBezTo>
                      <a:pt x="3" y="53"/>
                      <a:pt x="3" y="54"/>
                      <a:pt x="3" y="53"/>
                    </a:cubicBezTo>
                    <a:cubicBezTo>
                      <a:pt x="3" y="52"/>
                      <a:pt x="4" y="51"/>
                      <a:pt x="4" y="53"/>
                    </a:cubicBezTo>
                    <a:cubicBezTo>
                      <a:pt x="4" y="54"/>
                      <a:pt x="4" y="54"/>
                      <a:pt x="4" y="55"/>
                    </a:cubicBezTo>
                    <a:cubicBezTo>
                      <a:pt x="4" y="55"/>
                      <a:pt x="3" y="56"/>
                      <a:pt x="3" y="56"/>
                    </a:cubicBezTo>
                    <a:cubicBezTo>
                      <a:pt x="3" y="56"/>
                      <a:pt x="3" y="56"/>
                      <a:pt x="3" y="56"/>
                    </a:cubicBezTo>
                    <a:cubicBezTo>
                      <a:pt x="3" y="56"/>
                      <a:pt x="3" y="56"/>
                      <a:pt x="3" y="56"/>
                    </a:cubicBezTo>
                    <a:cubicBezTo>
                      <a:pt x="3" y="56"/>
                      <a:pt x="3" y="56"/>
                      <a:pt x="3" y="56"/>
                    </a:cubicBezTo>
                    <a:cubicBezTo>
                      <a:pt x="3" y="56"/>
                      <a:pt x="3" y="56"/>
                      <a:pt x="3" y="56"/>
                    </a:cubicBezTo>
                    <a:cubicBezTo>
                      <a:pt x="3" y="56"/>
                      <a:pt x="3" y="55"/>
                      <a:pt x="3" y="55"/>
                    </a:cubicBezTo>
                    <a:cubicBezTo>
                      <a:pt x="2" y="55"/>
                      <a:pt x="2" y="56"/>
                      <a:pt x="1" y="56"/>
                    </a:cubicBezTo>
                    <a:cubicBezTo>
                      <a:pt x="2" y="56"/>
                      <a:pt x="2" y="56"/>
                      <a:pt x="2" y="56"/>
                    </a:cubicBezTo>
                    <a:cubicBezTo>
                      <a:pt x="0" y="58"/>
                      <a:pt x="0" y="58"/>
                      <a:pt x="0" y="58"/>
                    </a:cubicBezTo>
                    <a:cubicBezTo>
                      <a:pt x="2" y="57"/>
                      <a:pt x="2" y="57"/>
                      <a:pt x="3" y="58"/>
                    </a:cubicBezTo>
                    <a:cubicBezTo>
                      <a:pt x="3" y="58"/>
                      <a:pt x="3" y="58"/>
                      <a:pt x="3" y="58"/>
                    </a:cubicBezTo>
                    <a:cubicBezTo>
                      <a:pt x="3" y="58"/>
                      <a:pt x="3" y="58"/>
                      <a:pt x="3" y="58"/>
                    </a:cubicBezTo>
                    <a:cubicBezTo>
                      <a:pt x="3" y="58"/>
                      <a:pt x="3" y="58"/>
                      <a:pt x="3" y="58"/>
                    </a:cubicBezTo>
                    <a:cubicBezTo>
                      <a:pt x="3" y="60"/>
                      <a:pt x="4" y="57"/>
                      <a:pt x="4" y="58"/>
                    </a:cubicBezTo>
                    <a:cubicBezTo>
                      <a:pt x="4" y="58"/>
                      <a:pt x="2" y="60"/>
                      <a:pt x="2" y="61"/>
                    </a:cubicBezTo>
                    <a:cubicBezTo>
                      <a:pt x="3" y="62"/>
                      <a:pt x="6" y="61"/>
                      <a:pt x="6" y="63"/>
                    </a:cubicBezTo>
                    <a:cubicBezTo>
                      <a:pt x="7" y="63"/>
                      <a:pt x="8" y="63"/>
                      <a:pt x="9" y="62"/>
                    </a:cubicBezTo>
                    <a:cubicBezTo>
                      <a:pt x="10" y="62"/>
                      <a:pt x="8" y="65"/>
                      <a:pt x="9" y="64"/>
                    </a:cubicBezTo>
                    <a:cubicBezTo>
                      <a:pt x="9" y="65"/>
                      <a:pt x="9" y="66"/>
                      <a:pt x="8" y="66"/>
                    </a:cubicBezTo>
                    <a:cubicBezTo>
                      <a:pt x="9" y="66"/>
                      <a:pt x="10" y="67"/>
                      <a:pt x="10" y="65"/>
                    </a:cubicBezTo>
                    <a:cubicBezTo>
                      <a:pt x="11" y="66"/>
                      <a:pt x="12" y="67"/>
                      <a:pt x="13" y="66"/>
                    </a:cubicBezTo>
                    <a:cubicBezTo>
                      <a:pt x="13" y="66"/>
                      <a:pt x="12" y="68"/>
                      <a:pt x="12" y="69"/>
                    </a:cubicBezTo>
                    <a:cubicBezTo>
                      <a:pt x="13" y="67"/>
                      <a:pt x="15" y="67"/>
                      <a:pt x="15" y="67"/>
                    </a:cubicBezTo>
                    <a:cubicBezTo>
                      <a:pt x="16" y="66"/>
                      <a:pt x="16" y="66"/>
                      <a:pt x="16" y="64"/>
                    </a:cubicBezTo>
                    <a:cubicBezTo>
                      <a:pt x="16" y="64"/>
                      <a:pt x="17" y="63"/>
                      <a:pt x="17" y="63"/>
                    </a:cubicBezTo>
                    <a:cubicBezTo>
                      <a:pt x="17" y="65"/>
                      <a:pt x="16" y="68"/>
                      <a:pt x="17" y="68"/>
                    </a:cubicBezTo>
                    <a:cubicBezTo>
                      <a:pt x="16" y="71"/>
                      <a:pt x="15" y="67"/>
                      <a:pt x="15" y="70"/>
                    </a:cubicBezTo>
                    <a:cubicBezTo>
                      <a:pt x="14" y="72"/>
                      <a:pt x="12" y="72"/>
                      <a:pt x="12" y="70"/>
                    </a:cubicBezTo>
                    <a:cubicBezTo>
                      <a:pt x="11" y="73"/>
                      <a:pt x="13" y="71"/>
                      <a:pt x="12" y="73"/>
                    </a:cubicBezTo>
                    <a:cubicBezTo>
                      <a:pt x="13" y="73"/>
                      <a:pt x="14" y="72"/>
                      <a:pt x="15" y="72"/>
                    </a:cubicBezTo>
                    <a:cubicBezTo>
                      <a:pt x="15" y="71"/>
                      <a:pt x="15" y="70"/>
                      <a:pt x="16" y="70"/>
                    </a:cubicBezTo>
                    <a:cubicBezTo>
                      <a:pt x="17" y="67"/>
                      <a:pt x="16" y="72"/>
                      <a:pt x="17" y="72"/>
                    </a:cubicBezTo>
                    <a:cubicBezTo>
                      <a:pt x="16" y="72"/>
                      <a:pt x="16" y="72"/>
                      <a:pt x="16" y="72"/>
                    </a:cubicBezTo>
                    <a:cubicBezTo>
                      <a:pt x="16" y="73"/>
                      <a:pt x="17" y="72"/>
                      <a:pt x="18" y="72"/>
                    </a:cubicBezTo>
                    <a:cubicBezTo>
                      <a:pt x="17" y="75"/>
                      <a:pt x="17" y="72"/>
                      <a:pt x="16" y="74"/>
                    </a:cubicBezTo>
                    <a:cubicBezTo>
                      <a:pt x="16" y="76"/>
                      <a:pt x="16" y="76"/>
                      <a:pt x="16" y="76"/>
                    </a:cubicBezTo>
                    <a:cubicBezTo>
                      <a:pt x="17" y="77"/>
                      <a:pt x="17" y="74"/>
                      <a:pt x="18" y="75"/>
                    </a:cubicBezTo>
                    <a:cubicBezTo>
                      <a:pt x="17" y="76"/>
                      <a:pt x="17" y="76"/>
                      <a:pt x="17" y="76"/>
                    </a:cubicBezTo>
                    <a:cubicBezTo>
                      <a:pt x="18" y="76"/>
                      <a:pt x="18" y="76"/>
                      <a:pt x="18" y="76"/>
                    </a:cubicBezTo>
                    <a:cubicBezTo>
                      <a:pt x="18" y="74"/>
                      <a:pt x="19" y="73"/>
                      <a:pt x="18" y="73"/>
                    </a:cubicBezTo>
                    <a:cubicBezTo>
                      <a:pt x="19" y="70"/>
                      <a:pt x="19" y="72"/>
                      <a:pt x="20" y="72"/>
                    </a:cubicBezTo>
                    <a:cubicBezTo>
                      <a:pt x="20" y="70"/>
                      <a:pt x="19" y="72"/>
                      <a:pt x="20" y="70"/>
                    </a:cubicBezTo>
                    <a:cubicBezTo>
                      <a:pt x="20" y="69"/>
                      <a:pt x="20" y="69"/>
                      <a:pt x="21" y="69"/>
                    </a:cubicBezTo>
                    <a:cubicBezTo>
                      <a:pt x="22" y="69"/>
                      <a:pt x="21" y="71"/>
                      <a:pt x="21" y="72"/>
                    </a:cubicBezTo>
                    <a:cubicBezTo>
                      <a:pt x="21" y="72"/>
                      <a:pt x="20" y="72"/>
                      <a:pt x="21" y="71"/>
                    </a:cubicBezTo>
                    <a:cubicBezTo>
                      <a:pt x="19" y="73"/>
                      <a:pt x="20" y="75"/>
                      <a:pt x="19" y="76"/>
                    </a:cubicBezTo>
                    <a:cubicBezTo>
                      <a:pt x="20" y="77"/>
                      <a:pt x="20" y="75"/>
                      <a:pt x="21" y="75"/>
                    </a:cubicBezTo>
                    <a:cubicBezTo>
                      <a:pt x="21" y="74"/>
                      <a:pt x="21" y="73"/>
                      <a:pt x="21" y="72"/>
                    </a:cubicBezTo>
                    <a:cubicBezTo>
                      <a:pt x="23" y="68"/>
                      <a:pt x="21" y="76"/>
                      <a:pt x="23" y="75"/>
                    </a:cubicBezTo>
                    <a:cubicBezTo>
                      <a:pt x="23" y="72"/>
                      <a:pt x="25" y="71"/>
                      <a:pt x="25" y="68"/>
                    </a:cubicBezTo>
                    <a:cubicBezTo>
                      <a:pt x="25" y="67"/>
                      <a:pt x="25" y="66"/>
                      <a:pt x="26" y="67"/>
                    </a:cubicBezTo>
                    <a:cubicBezTo>
                      <a:pt x="25" y="69"/>
                      <a:pt x="26" y="68"/>
                      <a:pt x="25" y="70"/>
                    </a:cubicBezTo>
                    <a:cubicBezTo>
                      <a:pt x="25" y="70"/>
                      <a:pt x="25" y="70"/>
                      <a:pt x="25" y="70"/>
                    </a:cubicBezTo>
                    <a:cubicBezTo>
                      <a:pt x="24" y="73"/>
                      <a:pt x="24" y="73"/>
                      <a:pt x="24" y="73"/>
                    </a:cubicBezTo>
                    <a:cubicBezTo>
                      <a:pt x="25" y="74"/>
                      <a:pt x="25" y="76"/>
                      <a:pt x="26" y="77"/>
                    </a:cubicBezTo>
                    <a:cubicBezTo>
                      <a:pt x="26" y="76"/>
                      <a:pt x="26" y="75"/>
                      <a:pt x="26" y="74"/>
                    </a:cubicBezTo>
                    <a:cubicBezTo>
                      <a:pt x="26" y="75"/>
                      <a:pt x="26" y="76"/>
                      <a:pt x="27" y="76"/>
                    </a:cubicBezTo>
                    <a:cubicBezTo>
                      <a:pt x="26" y="76"/>
                      <a:pt x="27" y="74"/>
                      <a:pt x="27" y="73"/>
                    </a:cubicBezTo>
                    <a:cubicBezTo>
                      <a:pt x="28" y="73"/>
                      <a:pt x="28" y="75"/>
                      <a:pt x="28" y="76"/>
                    </a:cubicBezTo>
                    <a:cubicBezTo>
                      <a:pt x="27" y="77"/>
                      <a:pt x="27" y="77"/>
                      <a:pt x="27" y="77"/>
                    </a:cubicBezTo>
                    <a:cubicBezTo>
                      <a:pt x="28" y="76"/>
                      <a:pt x="28" y="78"/>
                      <a:pt x="28" y="78"/>
                    </a:cubicBezTo>
                    <a:cubicBezTo>
                      <a:pt x="28" y="76"/>
                      <a:pt x="29" y="75"/>
                      <a:pt x="29" y="73"/>
                    </a:cubicBezTo>
                    <a:cubicBezTo>
                      <a:pt x="30" y="73"/>
                      <a:pt x="30" y="74"/>
                      <a:pt x="30" y="74"/>
                    </a:cubicBezTo>
                    <a:cubicBezTo>
                      <a:pt x="29" y="75"/>
                      <a:pt x="29" y="75"/>
                      <a:pt x="29" y="75"/>
                    </a:cubicBezTo>
                    <a:cubicBezTo>
                      <a:pt x="30" y="75"/>
                      <a:pt x="29" y="78"/>
                      <a:pt x="30" y="78"/>
                    </a:cubicBezTo>
                    <a:cubicBezTo>
                      <a:pt x="30" y="76"/>
                      <a:pt x="30" y="76"/>
                      <a:pt x="30" y="76"/>
                    </a:cubicBezTo>
                    <a:cubicBezTo>
                      <a:pt x="30" y="78"/>
                      <a:pt x="30" y="78"/>
                      <a:pt x="30" y="78"/>
                    </a:cubicBezTo>
                    <a:cubicBezTo>
                      <a:pt x="31" y="77"/>
                      <a:pt x="31" y="77"/>
                      <a:pt x="31" y="76"/>
                    </a:cubicBezTo>
                    <a:cubicBezTo>
                      <a:pt x="31" y="78"/>
                      <a:pt x="31" y="78"/>
                      <a:pt x="31" y="78"/>
                    </a:cubicBezTo>
                    <a:cubicBezTo>
                      <a:pt x="32" y="77"/>
                      <a:pt x="32" y="75"/>
                      <a:pt x="33" y="77"/>
                    </a:cubicBezTo>
                    <a:cubicBezTo>
                      <a:pt x="32" y="74"/>
                      <a:pt x="32" y="77"/>
                      <a:pt x="32" y="75"/>
                    </a:cubicBezTo>
                    <a:cubicBezTo>
                      <a:pt x="31" y="73"/>
                      <a:pt x="32" y="74"/>
                      <a:pt x="33" y="73"/>
                    </a:cubicBezTo>
                    <a:cubicBezTo>
                      <a:pt x="32" y="76"/>
                      <a:pt x="33" y="74"/>
                      <a:pt x="34" y="74"/>
                    </a:cubicBezTo>
                    <a:cubicBezTo>
                      <a:pt x="34" y="75"/>
                      <a:pt x="34" y="75"/>
                      <a:pt x="34" y="76"/>
                    </a:cubicBezTo>
                    <a:cubicBezTo>
                      <a:pt x="35" y="74"/>
                      <a:pt x="35" y="74"/>
                      <a:pt x="35" y="74"/>
                    </a:cubicBezTo>
                    <a:cubicBezTo>
                      <a:pt x="35" y="78"/>
                      <a:pt x="36" y="73"/>
                      <a:pt x="36" y="74"/>
                    </a:cubicBezTo>
                    <a:cubicBezTo>
                      <a:pt x="36" y="75"/>
                      <a:pt x="36" y="77"/>
                      <a:pt x="36" y="77"/>
                    </a:cubicBezTo>
                    <a:cubicBezTo>
                      <a:pt x="36" y="75"/>
                      <a:pt x="37" y="74"/>
                      <a:pt x="37" y="72"/>
                    </a:cubicBezTo>
                    <a:cubicBezTo>
                      <a:pt x="38" y="73"/>
                      <a:pt x="36" y="76"/>
                      <a:pt x="37" y="78"/>
                    </a:cubicBezTo>
                    <a:cubicBezTo>
                      <a:pt x="37" y="75"/>
                      <a:pt x="38" y="79"/>
                      <a:pt x="38" y="76"/>
                    </a:cubicBezTo>
                    <a:cubicBezTo>
                      <a:pt x="37" y="75"/>
                      <a:pt x="38" y="75"/>
                      <a:pt x="38" y="73"/>
                    </a:cubicBezTo>
                    <a:cubicBezTo>
                      <a:pt x="39" y="74"/>
                      <a:pt x="38" y="75"/>
                      <a:pt x="39" y="75"/>
                    </a:cubicBezTo>
                    <a:cubicBezTo>
                      <a:pt x="39" y="75"/>
                      <a:pt x="39" y="73"/>
                      <a:pt x="39" y="72"/>
                    </a:cubicBezTo>
                    <a:cubicBezTo>
                      <a:pt x="39" y="73"/>
                      <a:pt x="40" y="70"/>
                      <a:pt x="40" y="72"/>
                    </a:cubicBezTo>
                    <a:cubicBezTo>
                      <a:pt x="41" y="74"/>
                      <a:pt x="39" y="73"/>
                      <a:pt x="40" y="74"/>
                    </a:cubicBezTo>
                    <a:cubicBezTo>
                      <a:pt x="41" y="74"/>
                      <a:pt x="40" y="70"/>
                      <a:pt x="41" y="69"/>
                    </a:cubicBezTo>
                    <a:cubicBezTo>
                      <a:pt x="41" y="68"/>
                      <a:pt x="41" y="65"/>
                      <a:pt x="42" y="64"/>
                    </a:cubicBezTo>
                    <a:cubicBezTo>
                      <a:pt x="43" y="65"/>
                      <a:pt x="41" y="65"/>
                      <a:pt x="42" y="68"/>
                    </a:cubicBezTo>
                    <a:cubicBezTo>
                      <a:pt x="42" y="67"/>
                      <a:pt x="42" y="67"/>
                      <a:pt x="42" y="67"/>
                    </a:cubicBezTo>
                    <a:cubicBezTo>
                      <a:pt x="43" y="70"/>
                      <a:pt x="41" y="72"/>
                      <a:pt x="41" y="74"/>
                    </a:cubicBezTo>
                    <a:cubicBezTo>
                      <a:pt x="42" y="73"/>
                      <a:pt x="42" y="73"/>
                      <a:pt x="42" y="73"/>
                    </a:cubicBezTo>
                    <a:cubicBezTo>
                      <a:pt x="42" y="77"/>
                      <a:pt x="42" y="77"/>
                      <a:pt x="42" y="77"/>
                    </a:cubicBezTo>
                    <a:cubicBezTo>
                      <a:pt x="42" y="75"/>
                      <a:pt x="43" y="76"/>
                      <a:pt x="43" y="76"/>
                    </a:cubicBezTo>
                    <a:cubicBezTo>
                      <a:pt x="43" y="74"/>
                      <a:pt x="43" y="76"/>
                      <a:pt x="43" y="75"/>
                    </a:cubicBezTo>
                    <a:cubicBezTo>
                      <a:pt x="43" y="74"/>
                      <a:pt x="43" y="71"/>
                      <a:pt x="44" y="73"/>
                    </a:cubicBezTo>
                    <a:cubicBezTo>
                      <a:pt x="44" y="74"/>
                      <a:pt x="44" y="75"/>
                      <a:pt x="44" y="76"/>
                    </a:cubicBezTo>
                    <a:cubicBezTo>
                      <a:pt x="45" y="77"/>
                      <a:pt x="44" y="74"/>
                      <a:pt x="45" y="75"/>
                    </a:cubicBezTo>
                    <a:cubicBezTo>
                      <a:pt x="45" y="76"/>
                      <a:pt x="45" y="76"/>
                      <a:pt x="45" y="76"/>
                    </a:cubicBezTo>
                    <a:cubicBezTo>
                      <a:pt x="47" y="76"/>
                      <a:pt x="50" y="76"/>
                      <a:pt x="51" y="72"/>
                    </a:cubicBezTo>
                    <a:cubicBezTo>
                      <a:pt x="52" y="73"/>
                      <a:pt x="52" y="73"/>
                      <a:pt x="53" y="74"/>
                    </a:cubicBezTo>
                    <a:cubicBezTo>
                      <a:pt x="53" y="74"/>
                      <a:pt x="53" y="73"/>
                      <a:pt x="53" y="72"/>
                    </a:cubicBezTo>
                    <a:cubicBezTo>
                      <a:pt x="54" y="74"/>
                      <a:pt x="54" y="74"/>
                      <a:pt x="54" y="74"/>
                    </a:cubicBezTo>
                    <a:cubicBezTo>
                      <a:pt x="55" y="76"/>
                      <a:pt x="55" y="74"/>
                      <a:pt x="56" y="72"/>
                    </a:cubicBezTo>
                    <a:cubicBezTo>
                      <a:pt x="56" y="74"/>
                      <a:pt x="56" y="74"/>
                      <a:pt x="56" y="74"/>
                    </a:cubicBezTo>
                    <a:cubicBezTo>
                      <a:pt x="57" y="75"/>
                      <a:pt x="56" y="73"/>
                      <a:pt x="57" y="72"/>
                    </a:cubicBezTo>
                    <a:cubicBezTo>
                      <a:pt x="57" y="74"/>
                      <a:pt x="57" y="74"/>
                      <a:pt x="57" y="74"/>
                    </a:cubicBezTo>
                    <a:cubicBezTo>
                      <a:pt x="57" y="72"/>
                      <a:pt x="57" y="72"/>
                      <a:pt x="57" y="72"/>
                    </a:cubicBezTo>
                    <a:cubicBezTo>
                      <a:pt x="58" y="72"/>
                      <a:pt x="58" y="72"/>
                      <a:pt x="58" y="74"/>
                    </a:cubicBezTo>
                    <a:cubicBezTo>
                      <a:pt x="59" y="74"/>
                      <a:pt x="59" y="73"/>
                      <a:pt x="58" y="73"/>
                    </a:cubicBezTo>
                    <a:cubicBezTo>
                      <a:pt x="59" y="74"/>
                      <a:pt x="60" y="74"/>
                      <a:pt x="61" y="73"/>
                    </a:cubicBezTo>
                    <a:cubicBezTo>
                      <a:pt x="61" y="72"/>
                      <a:pt x="61" y="72"/>
                      <a:pt x="61" y="70"/>
                    </a:cubicBezTo>
                    <a:cubicBezTo>
                      <a:pt x="61" y="68"/>
                      <a:pt x="61" y="71"/>
                      <a:pt x="61" y="69"/>
                    </a:cubicBezTo>
                    <a:cubicBezTo>
                      <a:pt x="61" y="70"/>
                      <a:pt x="62" y="71"/>
                      <a:pt x="61" y="72"/>
                    </a:cubicBezTo>
                    <a:cubicBezTo>
                      <a:pt x="63" y="75"/>
                      <a:pt x="64" y="72"/>
                      <a:pt x="66" y="72"/>
                    </a:cubicBezTo>
                    <a:cubicBezTo>
                      <a:pt x="66" y="71"/>
                      <a:pt x="66" y="71"/>
                      <a:pt x="66" y="71"/>
                    </a:cubicBezTo>
                    <a:cubicBezTo>
                      <a:pt x="68" y="73"/>
                      <a:pt x="68" y="71"/>
                      <a:pt x="70" y="72"/>
                    </a:cubicBezTo>
                    <a:cubicBezTo>
                      <a:pt x="69" y="71"/>
                      <a:pt x="69" y="68"/>
                      <a:pt x="70" y="68"/>
                    </a:cubicBezTo>
                    <a:cubicBezTo>
                      <a:pt x="70" y="66"/>
                      <a:pt x="70" y="70"/>
                      <a:pt x="71" y="71"/>
                    </a:cubicBezTo>
                    <a:cubicBezTo>
                      <a:pt x="71" y="71"/>
                      <a:pt x="72" y="70"/>
                      <a:pt x="72" y="70"/>
                    </a:cubicBezTo>
                    <a:cubicBezTo>
                      <a:pt x="72" y="71"/>
                      <a:pt x="72" y="71"/>
                      <a:pt x="72" y="71"/>
                    </a:cubicBezTo>
                    <a:cubicBezTo>
                      <a:pt x="72" y="70"/>
                      <a:pt x="73" y="69"/>
                      <a:pt x="73" y="70"/>
                    </a:cubicBezTo>
                    <a:cubicBezTo>
                      <a:pt x="73" y="70"/>
                      <a:pt x="73" y="70"/>
                      <a:pt x="73" y="70"/>
                    </a:cubicBezTo>
                    <a:cubicBezTo>
                      <a:pt x="74" y="70"/>
                      <a:pt x="74" y="71"/>
                      <a:pt x="75" y="71"/>
                    </a:cubicBezTo>
                    <a:cubicBezTo>
                      <a:pt x="75" y="69"/>
                      <a:pt x="76" y="70"/>
                      <a:pt x="76" y="69"/>
                    </a:cubicBezTo>
                    <a:cubicBezTo>
                      <a:pt x="76" y="69"/>
                      <a:pt x="76" y="69"/>
                      <a:pt x="76" y="69"/>
                    </a:cubicBezTo>
                    <a:cubicBezTo>
                      <a:pt x="76" y="68"/>
                      <a:pt x="76" y="68"/>
                      <a:pt x="76" y="68"/>
                    </a:cubicBezTo>
                    <a:cubicBezTo>
                      <a:pt x="76" y="68"/>
                      <a:pt x="76" y="68"/>
                      <a:pt x="76" y="68"/>
                    </a:cubicBezTo>
                    <a:cubicBezTo>
                      <a:pt x="76" y="70"/>
                      <a:pt x="76" y="70"/>
                      <a:pt x="76" y="70"/>
                    </a:cubicBezTo>
                    <a:cubicBezTo>
                      <a:pt x="77" y="71"/>
                      <a:pt x="76" y="69"/>
                      <a:pt x="77" y="68"/>
                    </a:cubicBezTo>
                    <a:cubicBezTo>
                      <a:pt x="77" y="67"/>
                      <a:pt x="77" y="68"/>
                      <a:pt x="77" y="69"/>
                    </a:cubicBezTo>
                    <a:cubicBezTo>
                      <a:pt x="77" y="70"/>
                      <a:pt x="77" y="68"/>
                      <a:pt x="77" y="69"/>
                    </a:cubicBezTo>
                    <a:cubicBezTo>
                      <a:pt x="77" y="70"/>
                      <a:pt x="77" y="69"/>
                      <a:pt x="77" y="70"/>
                    </a:cubicBezTo>
                    <a:cubicBezTo>
                      <a:pt x="78" y="70"/>
                      <a:pt x="77" y="68"/>
                      <a:pt x="78" y="69"/>
                    </a:cubicBezTo>
                    <a:cubicBezTo>
                      <a:pt x="78" y="69"/>
                      <a:pt x="79" y="68"/>
                      <a:pt x="79" y="70"/>
                    </a:cubicBezTo>
                    <a:cubicBezTo>
                      <a:pt x="79" y="69"/>
                      <a:pt x="80" y="69"/>
                      <a:pt x="80" y="68"/>
                    </a:cubicBezTo>
                    <a:cubicBezTo>
                      <a:pt x="79" y="68"/>
                      <a:pt x="79" y="68"/>
                      <a:pt x="79" y="66"/>
                    </a:cubicBezTo>
                    <a:cubicBezTo>
                      <a:pt x="79" y="66"/>
                      <a:pt x="79" y="66"/>
                      <a:pt x="79" y="66"/>
                    </a:cubicBezTo>
                    <a:cubicBezTo>
                      <a:pt x="79" y="67"/>
                      <a:pt x="79" y="67"/>
                      <a:pt x="79" y="67"/>
                    </a:cubicBezTo>
                    <a:cubicBezTo>
                      <a:pt x="79" y="66"/>
                      <a:pt x="80" y="67"/>
                      <a:pt x="80" y="65"/>
                    </a:cubicBezTo>
                    <a:cubicBezTo>
                      <a:pt x="80" y="67"/>
                      <a:pt x="80" y="67"/>
                      <a:pt x="80" y="67"/>
                    </a:cubicBezTo>
                    <a:cubicBezTo>
                      <a:pt x="80" y="66"/>
                      <a:pt x="81" y="66"/>
                      <a:pt x="81" y="66"/>
                    </a:cubicBezTo>
                    <a:cubicBezTo>
                      <a:pt x="82" y="67"/>
                      <a:pt x="82" y="69"/>
                      <a:pt x="82" y="70"/>
                    </a:cubicBezTo>
                    <a:cubicBezTo>
                      <a:pt x="83" y="68"/>
                      <a:pt x="83" y="68"/>
                      <a:pt x="83" y="68"/>
                    </a:cubicBezTo>
                    <a:cubicBezTo>
                      <a:pt x="83" y="68"/>
                      <a:pt x="83" y="68"/>
                      <a:pt x="83" y="69"/>
                    </a:cubicBezTo>
                    <a:cubicBezTo>
                      <a:pt x="85" y="70"/>
                      <a:pt x="84" y="64"/>
                      <a:pt x="85" y="65"/>
                    </a:cubicBezTo>
                    <a:cubicBezTo>
                      <a:pt x="85" y="67"/>
                      <a:pt x="85" y="68"/>
                      <a:pt x="86" y="68"/>
                    </a:cubicBezTo>
                    <a:cubicBezTo>
                      <a:pt x="86" y="68"/>
                      <a:pt x="86" y="67"/>
                      <a:pt x="86" y="67"/>
                    </a:cubicBezTo>
                    <a:cubicBezTo>
                      <a:pt x="86" y="66"/>
                      <a:pt x="86" y="68"/>
                      <a:pt x="85" y="67"/>
                    </a:cubicBezTo>
                    <a:cubicBezTo>
                      <a:pt x="85" y="66"/>
                      <a:pt x="86" y="66"/>
                      <a:pt x="86" y="66"/>
                    </a:cubicBezTo>
                    <a:cubicBezTo>
                      <a:pt x="87" y="70"/>
                      <a:pt x="89" y="66"/>
                      <a:pt x="91" y="68"/>
                    </a:cubicBezTo>
                    <a:cubicBezTo>
                      <a:pt x="90" y="66"/>
                      <a:pt x="91" y="67"/>
                      <a:pt x="91" y="66"/>
                    </a:cubicBezTo>
                    <a:cubicBezTo>
                      <a:pt x="92" y="69"/>
                      <a:pt x="92" y="66"/>
                      <a:pt x="93" y="67"/>
                    </a:cubicBezTo>
                    <a:cubicBezTo>
                      <a:pt x="92" y="65"/>
                      <a:pt x="92" y="65"/>
                      <a:pt x="92" y="65"/>
                    </a:cubicBezTo>
                    <a:cubicBezTo>
                      <a:pt x="93" y="66"/>
                      <a:pt x="92" y="61"/>
                      <a:pt x="94" y="63"/>
                    </a:cubicBezTo>
                    <a:cubicBezTo>
                      <a:pt x="94" y="64"/>
                      <a:pt x="94" y="65"/>
                      <a:pt x="94" y="66"/>
                    </a:cubicBezTo>
                    <a:cubicBezTo>
                      <a:pt x="95" y="68"/>
                      <a:pt x="95" y="63"/>
                      <a:pt x="96" y="66"/>
                    </a:cubicBezTo>
                    <a:cubicBezTo>
                      <a:pt x="96" y="65"/>
                      <a:pt x="95" y="63"/>
                      <a:pt x="96" y="62"/>
                    </a:cubicBezTo>
                    <a:cubicBezTo>
                      <a:pt x="96" y="63"/>
                      <a:pt x="98" y="64"/>
                      <a:pt x="98" y="65"/>
                    </a:cubicBezTo>
                    <a:cubicBezTo>
                      <a:pt x="98" y="64"/>
                      <a:pt x="98" y="64"/>
                      <a:pt x="98" y="64"/>
                    </a:cubicBezTo>
                    <a:cubicBezTo>
                      <a:pt x="99" y="65"/>
                      <a:pt x="98" y="65"/>
                      <a:pt x="98" y="65"/>
                    </a:cubicBezTo>
                    <a:cubicBezTo>
                      <a:pt x="99" y="66"/>
                      <a:pt x="99" y="65"/>
                      <a:pt x="100" y="64"/>
                    </a:cubicBezTo>
                    <a:cubicBezTo>
                      <a:pt x="101" y="65"/>
                      <a:pt x="101" y="64"/>
                      <a:pt x="102" y="65"/>
                    </a:cubicBezTo>
                    <a:cubicBezTo>
                      <a:pt x="102" y="63"/>
                      <a:pt x="104" y="66"/>
                      <a:pt x="103" y="63"/>
                    </a:cubicBezTo>
                    <a:cubicBezTo>
                      <a:pt x="104" y="64"/>
                      <a:pt x="104" y="64"/>
                      <a:pt x="104" y="64"/>
                    </a:cubicBezTo>
                    <a:cubicBezTo>
                      <a:pt x="104" y="63"/>
                      <a:pt x="103" y="61"/>
                      <a:pt x="104" y="60"/>
                    </a:cubicBezTo>
                    <a:cubicBezTo>
                      <a:pt x="104" y="62"/>
                      <a:pt x="104" y="62"/>
                      <a:pt x="104" y="62"/>
                    </a:cubicBezTo>
                    <a:cubicBezTo>
                      <a:pt x="105" y="65"/>
                      <a:pt x="105" y="63"/>
                      <a:pt x="106" y="64"/>
                    </a:cubicBezTo>
                    <a:cubicBezTo>
                      <a:pt x="105" y="62"/>
                      <a:pt x="106" y="64"/>
                      <a:pt x="106" y="62"/>
                    </a:cubicBezTo>
                    <a:cubicBezTo>
                      <a:pt x="106" y="62"/>
                      <a:pt x="106" y="62"/>
                      <a:pt x="106" y="62"/>
                    </a:cubicBezTo>
                    <a:cubicBezTo>
                      <a:pt x="106" y="61"/>
                      <a:pt x="106" y="61"/>
                      <a:pt x="106" y="60"/>
                    </a:cubicBezTo>
                    <a:cubicBezTo>
                      <a:pt x="107" y="60"/>
                      <a:pt x="107" y="62"/>
                      <a:pt x="107" y="62"/>
                    </a:cubicBezTo>
                    <a:cubicBezTo>
                      <a:pt x="108" y="63"/>
                      <a:pt x="108" y="62"/>
                      <a:pt x="108" y="62"/>
                    </a:cubicBezTo>
                    <a:cubicBezTo>
                      <a:pt x="108" y="62"/>
                      <a:pt x="108" y="62"/>
                      <a:pt x="108" y="61"/>
                    </a:cubicBezTo>
                    <a:cubicBezTo>
                      <a:pt x="108" y="62"/>
                      <a:pt x="108" y="62"/>
                      <a:pt x="108" y="62"/>
                    </a:cubicBezTo>
                    <a:cubicBezTo>
                      <a:pt x="108" y="62"/>
                      <a:pt x="108" y="61"/>
                      <a:pt x="109" y="61"/>
                    </a:cubicBezTo>
                    <a:cubicBezTo>
                      <a:pt x="109" y="61"/>
                      <a:pt x="109" y="61"/>
                      <a:pt x="109" y="61"/>
                    </a:cubicBezTo>
                    <a:cubicBezTo>
                      <a:pt x="108" y="62"/>
                      <a:pt x="108" y="62"/>
                      <a:pt x="108" y="62"/>
                    </a:cubicBezTo>
                    <a:cubicBezTo>
                      <a:pt x="108" y="62"/>
                      <a:pt x="109" y="62"/>
                      <a:pt x="109" y="62"/>
                    </a:cubicBezTo>
                    <a:cubicBezTo>
                      <a:pt x="109" y="62"/>
                      <a:pt x="109" y="62"/>
                      <a:pt x="109" y="62"/>
                    </a:cubicBezTo>
                    <a:cubicBezTo>
                      <a:pt x="109" y="62"/>
                      <a:pt x="109" y="62"/>
                      <a:pt x="109" y="62"/>
                    </a:cubicBezTo>
                    <a:cubicBezTo>
                      <a:pt x="110" y="64"/>
                      <a:pt x="110" y="64"/>
                      <a:pt x="110" y="64"/>
                    </a:cubicBezTo>
                    <a:cubicBezTo>
                      <a:pt x="110" y="64"/>
                      <a:pt x="110" y="62"/>
                      <a:pt x="110" y="61"/>
                    </a:cubicBezTo>
                    <a:cubicBezTo>
                      <a:pt x="112" y="62"/>
                      <a:pt x="113" y="60"/>
                      <a:pt x="114" y="59"/>
                    </a:cubicBezTo>
                    <a:cubicBezTo>
                      <a:pt x="113" y="59"/>
                      <a:pt x="114" y="60"/>
                      <a:pt x="114" y="60"/>
                    </a:cubicBezTo>
                    <a:cubicBezTo>
                      <a:pt x="114" y="59"/>
                      <a:pt x="114" y="58"/>
                      <a:pt x="114" y="59"/>
                    </a:cubicBezTo>
                    <a:cubicBezTo>
                      <a:pt x="114" y="58"/>
                      <a:pt x="115" y="60"/>
                      <a:pt x="116" y="60"/>
                    </a:cubicBezTo>
                    <a:cubicBezTo>
                      <a:pt x="116" y="60"/>
                      <a:pt x="115" y="58"/>
                      <a:pt x="115" y="58"/>
                    </a:cubicBezTo>
                    <a:cubicBezTo>
                      <a:pt x="117" y="60"/>
                      <a:pt x="117" y="56"/>
                      <a:pt x="118" y="57"/>
                    </a:cubicBezTo>
                    <a:cubicBezTo>
                      <a:pt x="118" y="58"/>
                      <a:pt x="118" y="58"/>
                      <a:pt x="119" y="59"/>
                    </a:cubicBezTo>
                    <a:cubicBezTo>
                      <a:pt x="119" y="58"/>
                      <a:pt x="120" y="57"/>
                      <a:pt x="120" y="55"/>
                    </a:cubicBezTo>
                    <a:cubicBezTo>
                      <a:pt x="120" y="57"/>
                      <a:pt x="120" y="57"/>
                      <a:pt x="120" y="57"/>
                    </a:cubicBezTo>
                    <a:cubicBezTo>
                      <a:pt x="121" y="57"/>
                      <a:pt x="121" y="56"/>
                      <a:pt x="121" y="55"/>
                    </a:cubicBezTo>
                    <a:cubicBezTo>
                      <a:pt x="120" y="54"/>
                      <a:pt x="121" y="52"/>
                      <a:pt x="121" y="53"/>
                    </a:cubicBezTo>
                    <a:cubicBezTo>
                      <a:pt x="121" y="53"/>
                      <a:pt x="121" y="53"/>
                      <a:pt x="121" y="53"/>
                    </a:cubicBezTo>
                    <a:cubicBezTo>
                      <a:pt x="122" y="52"/>
                      <a:pt x="122" y="52"/>
                      <a:pt x="122" y="52"/>
                    </a:cubicBezTo>
                    <a:cubicBezTo>
                      <a:pt x="123" y="52"/>
                      <a:pt x="122" y="52"/>
                      <a:pt x="122" y="53"/>
                    </a:cubicBezTo>
                    <a:cubicBezTo>
                      <a:pt x="123" y="55"/>
                      <a:pt x="124" y="54"/>
                      <a:pt x="125" y="54"/>
                    </a:cubicBezTo>
                    <a:cubicBezTo>
                      <a:pt x="124" y="53"/>
                      <a:pt x="124" y="53"/>
                      <a:pt x="124" y="53"/>
                    </a:cubicBezTo>
                    <a:cubicBezTo>
                      <a:pt x="125" y="52"/>
                      <a:pt x="125" y="54"/>
                      <a:pt x="125" y="54"/>
                    </a:cubicBezTo>
                    <a:cubicBezTo>
                      <a:pt x="125" y="49"/>
                      <a:pt x="125" y="49"/>
                      <a:pt x="125" y="49"/>
                    </a:cubicBezTo>
                    <a:cubicBezTo>
                      <a:pt x="125" y="49"/>
                      <a:pt x="126" y="51"/>
                      <a:pt x="126" y="52"/>
                    </a:cubicBezTo>
                    <a:cubicBezTo>
                      <a:pt x="127" y="51"/>
                      <a:pt x="126" y="48"/>
                      <a:pt x="126" y="46"/>
                    </a:cubicBezTo>
                    <a:cubicBezTo>
                      <a:pt x="127" y="47"/>
                      <a:pt x="127" y="45"/>
                      <a:pt x="128" y="45"/>
                    </a:cubicBezTo>
                    <a:cubicBezTo>
                      <a:pt x="128" y="46"/>
                      <a:pt x="127" y="45"/>
                      <a:pt x="128" y="46"/>
                    </a:cubicBezTo>
                    <a:cubicBezTo>
                      <a:pt x="129" y="47"/>
                      <a:pt x="129" y="47"/>
                      <a:pt x="129" y="47"/>
                    </a:cubicBezTo>
                    <a:cubicBezTo>
                      <a:pt x="128" y="48"/>
                      <a:pt x="130" y="50"/>
                      <a:pt x="130" y="51"/>
                    </a:cubicBezTo>
                    <a:cubicBezTo>
                      <a:pt x="130" y="50"/>
                      <a:pt x="132" y="50"/>
                      <a:pt x="132" y="50"/>
                    </a:cubicBezTo>
                    <a:cubicBezTo>
                      <a:pt x="131" y="48"/>
                      <a:pt x="133" y="49"/>
                      <a:pt x="132" y="46"/>
                    </a:cubicBezTo>
                    <a:cubicBezTo>
                      <a:pt x="133" y="45"/>
                      <a:pt x="133" y="48"/>
                      <a:pt x="134" y="48"/>
                    </a:cubicBezTo>
                    <a:cubicBezTo>
                      <a:pt x="134" y="47"/>
                      <a:pt x="135" y="47"/>
                      <a:pt x="136" y="47"/>
                    </a:cubicBezTo>
                    <a:cubicBezTo>
                      <a:pt x="136" y="47"/>
                      <a:pt x="136" y="47"/>
                      <a:pt x="136" y="47"/>
                    </a:cubicBezTo>
                    <a:cubicBezTo>
                      <a:pt x="137" y="46"/>
                      <a:pt x="138" y="46"/>
                      <a:pt x="138" y="44"/>
                    </a:cubicBezTo>
                    <a:cubicBezTo>
                      <a:pt x="139" y="45"/>
                      <a:pt x="139" y="45"/>
                      <a:pt x="139" y="45"/>
                    </a:cubicBezTo>
                    <a:cubicBezTo>
                      <a:pt x="140" y="46"/>
                      <a:pt x="137" y="42"/>
                      <a:pt x="139" y="43"/>
                    </a:cubicBezTo>
                    <a:cubicBezTo>
                      <a:pt x="139" y="44"/>
                      <a:pt x="139" y="44"/>
                      <a:pt x="139" y="44"/>
                    </a:cubicBezTo>
                    <a:cubicBezTo>
                      <a:pt x="139" y="43"/>
                      <a:pt x="141" y="45"/>
                      <a:pt x="141" y="43"/>
                    </a:cubicBezTo>
                    <a:cubicBezTo>
                      <a:pt x="141" y="44"/>
                      <a:pt x="141" y="44"/>
                      <a:pt x="141" y="44"/>
                    </a:cubicBezTo>
                    <a:cubicBezTo>
                      <a:pt x="141" y="43"/>
                      <a:pt x="142" y="43"/>
                      <a:pt x="142" y="41"/>
                    </a:cubicBezTo>
                    <a:cubicBezTo>
                      <a:pt x="143" y="43"/>
                      <a:pt x="143" y="43"/>
                      <a:pt x="143" y="43"/>
                    </a:cubicBezTo>
                    <a:cubicBezTo>
                      <a:pt x="144" y="44"/>
                      <a:pt x="142" y="41"/>
                      <a:pt x="143" y="42"/>
                    </a:cubicBezTo>
                    <a:cubicBezTo>
                      <a:pt x="143" y="42"/>
                      <a:pt x="144" y="42"/>
                      <a:pt x="144" y="43"/>
                    </a:cubicBezTo>
                    <a:cubicBezTo>
                      <a:pt x="144" y="41"/>
                      <a:pt x="145" y="41"/>
                      <a:pt x="145" y="40"/>
                    </a:cubicBezTo>
                    <a:cubicBezTo>
                      <a:pt x="146" y="42"/>
                      <a:pt x="146" y="42"/>
                      <a:pt x="146" y="42"/>
                    </a:cubicBezTo>
                    <a:cubicBezTo>
                      <a:pt x="149" y="41"/>
                      <a:pt x="153" y="39"/>
                      <a:pt x="154" y="36"/>
                    </a:cubicBezTo>
                    <a:cubicBezTo>
                      <a:pt x="156" y="38"/>
                      <a:pt x="154" y="37"/>
                      <a:pt x="156" y="39"/>
                    </a:cubicBezTo>
                    <a:cubicBezTo>
                      <a:pt x="154" y="37"/>
                      <a:pt x="156" y="38"/>
                      <a:pt x="156" y="37"/>
                    </a:cubicBezTo>
                    <a:cubicBezTo>
                      <a:pt x="156" y="37"/>
                      <a:pt x="156" y="37"/>
                      <a:pt x="156" y="37"/>
                    </a:cubicBezTo>
                    <a:cubicBezTo>
                      <a:pt x="157" y="36"/>
                      <a:pt x="158" y="38"/>
                      <a:pt x="158" y="37"/>
                    </a:cubicBezTo>
                    <a:cubicBezTo>
                      <a:pt x="157" y="36"/>
                      <a:pt x="157" y="36"/>
                      <a:pt x="157" y="36"/>
                    </a:cubicBezTo>
                    <a:cubicBezTo>
                      <a:pt x="157" y="35"/>
                      <a:pt x="160" y="38"/>
                      <a:pt x="158" y="36"/>
                    </a:cubicBezTo>
                    <a:cubicBezTo>
                      <a:pt x="160" y="37"/>
                      <a:pt x="160" y="37"/>
                      <a:pt x="160" y="37"/>
                    </a:cubicBezTo>
                    <a:cubicBezTo>
                      <a:pt x="159" y="34"/>
                      <a:pt x="161" y="37"/>
                      <a:pt x="160" y="35"/>
                    </a:cubicBezTo>
                    <a:cubicBezTo>
                      <a:pt x="160" y="35"/>
                      <a:pt x="160" y="35"/>
                      <a:pt x="160" y="35"/>
                    </a:cubicBezTo>
                    <a:cubicBezTo>
                      <a:pt x="162" y="36"/>
                      <a:pt x="160" y="32"/>
                      <a:pt x="162" y="34"/>
                    </a:cubicBezTo>
                    <a:cubicBezTo>
                      <a:pt x="162" y="33"/>
                      <a:pt x="162" y="32"/>
                      <a:pt x="161" y="30"/>
                    </a:cubicBezTo>
                    <a:cubicBezTo>
                      <a:pt x="163" y="33"/>
                      <a:pt x="163" y="33"/>
                      <a:pt x="163" y="33"/>
                    </a:cubicBezTo>
                    <a:cubicBezTo>
                      <a:pt x="164" y="30"/>
                      <a:pt x="167" y="29"/>
                      <a:pt x="167" y="26"/>
                    </a:cubicBezTo>
                    <a:cubicBezTo>
                      <a:pt x="168" y="27"/>
                      <a:pt x="168" y="27"/>
                      <a:pt x="168" y="27"/>
                    </a:cubicBezTo>
                    <a:cubicBezTo>
                      <a:pt x="168" y="24"/>
                      <a:pt x="172" y="27"/>
                      <a:pt x="170" y="23"/>
                    </a:cubicBezTo>
                    <a:cubicBezTo>
                      <a:pt x="169" y="21"/>
                      <a:pt x="169" y="21"/>
                      <a:pt x="169" y="21"/>
                    </a:cubicBezTo>
                    <a:cubicBezTo>
                      <a:pt x="171" y="23"/>
                      <a:pt x="171" y="23"/>
                      <a:pt x="171" y="23"/>
                    </a:cubicBezTo>
                    <a:cubicBezTo>
                      <a:pt x="170" y="22"/>
                      <a:pt x="172" y="22"/>
                      <a:pt x="171" y="20"/>
                    </a:cubicBezTo>
                    <a:cubicBezTo>
                      <a:pt x="171" y="21"/>
                      <a:pt x="171" y="21"/>
                      <a:pt x="172" y="21"/>
                    </a:cubicBezTo>
                    <a:cubicBezTo>
                      <a:pt x="172" y="21"/>
                      <a:pt x="171" y="19"/>
                      <a:pt x="172" y="19"/>
                    </a:cubicBezTo>
                    <a:cubicBezTo>
                      <a:pt x="172" y="20"/>
                      <a:pt x="172" y="20"/>
                      <a:pt x="172" y="20"/>
                    </a:cubicBezTo>
                    <a:cubicBezTo>
                      <a:pt x="177" y="20"/>
                      <a:pt x="182" y="19"/>
                      <a:pt x="180" y="14"/>
                    </a:cubicBezTo>
                    <a:cubicBezTo>
                      <a:pt x="180" y="13"/>
                      <a:pt x="182" y="15"/>
                      <a:pt x="182" y="15"/>
                    </a:cubicBezTo>
                    <a:cubicBezTo>
                      <a:pt x="181" y="11"/>
                      <a:pt x="188" y="11"/>
                      <a:pt x="185" y="6"/>
                    </a:cubicBezTo>
                    <a:cubicBezTo>
                      <a:pt x="185" y="4"/>
                      <a:pt x="180"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342"/>
              <p:cNvSpPr/>
              <p:nvPr/>
            </p:nvSpPr>
            <p:spPr bwMode="auto">
              <a:xfrm>
                <a:off x="6365" y="3215"/>
                <a:ext cx="2" cy="2"/>
              </a:xfrm>
              <a:custGeom>
                <a:avLst/>
                <a:gdLst>
                  <a:gd name="T0" fmla="*/ 0 w 1"/>
                  <a:gd name="T1" fmla="*/ 0 h 1"/>
                  <a:gd name="T2" fmla="*/ 1 w 1"/>
                  <a:gd name="T3" fmla="*/ 0 h 1"/>
                  <a:gd name="T4" fmla="*/ 0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0"/>
                    </a:cubicBezTo>
                    <a:cubicBezTo>
                      <a:pt x="0" y="0"/>
                      <a:pt x="0" y="0"/>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343"/>
              <p:cNvSpPr/>
              <p:nvPr/>
            </p:nvSpPr>
            <p:spPr bwMode="auto">
              <a:xfrm>
                <a:off x="6889" y="2757"/>
                <a:ext cx="2" cy="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344"/>
              <p:cNvSpPr/>
              <p:nvPr/>
            </p:nvSpPr>
            <p:spPr bwMode="auto">
              <a:xfrm>
                <a:off x="6360" y="3222"/>
                <a:ext cx="2" cy="2"/>
              </a:xfrm>
              <a:custGeom>
                <a:avLst/>
                <a:gdLst>
                  <a:gd name="T0" fmla="*/ 0 w 1"/>
                  <a:gd name="T1" fmla="*/ 0 h 1"/>
                  <a:gd name="T2" fmla="*/ 0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0"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345"/>
              <p:cNvSpPr/>
              <p:nvPr/>
            </p:nvSpPr>
            <p:spPr bwMode="auto">
              <a:xfrm>
                <a:off x="6609" y="32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346"/>
              <p:cNvSpPr/>
              <p:nvPr/>
            </p:nvSpPr>
            <p:spPr bwMode="auto">
              <a:xfrm>
                <a:off x="6531" y="247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347"/>
              <p:cNvSpPr/>
              <p:nvPr/>
            </p:nvSpPr>
            <p:spPr bwMode="auto">
              <a:xfrm>
                <a:off x="6960" y="2793"/>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1" y="0"/>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348"/>
              <p:cNvSpPr/>
              <p:nvPr/>
            </p:nvSpPr>
            <p:spPr bwMode="auto">
              <a:xfrm>
                <a:off x="6524" y="2463"/>
                <a:ext cx="2" cy="3"/>
              </a:xfrm>
              <a:custGeom>
                <a:avLst/>
                <a:gdLst>
                  <a:gd name="T0" fmla="*/ 2 w 2"/>
                  <a:gd name="T1" fmla="*/ 0 h 3"/>
                  <a:gd name="T2" fmla="*/ 0 w 2"/>
                  <a:gd name="T3" fmla="*/ 3 h 3"/>
                  <a:gd name="T4" fmla="*/ 0 w 2"/>
                  <a:gd name="T5" fmla="*/ 0 h 3"/>
                  <a:gd name="T6" fmla="*/ 2 w 2"/>
                  <a:gd name="T7" fmla="*/ 0 h 3"/>
                </a:gdLst>
                <a:ahLst/>
                <a:cxnLst>
                  <a:cxn ang="0">
                    <a:pos x="T0" y="T1"/>
                  </a:cxn>
                  <a:cxn ang="0">
                    <a:pos x="T2" y="T3"/>
                  </a:cxn>
                  <a:cxn ang="0">
                    <a:pos x="T4" y="T5"/>
                  </a:cxn>
                  <a:cxn ang="0">
                    <a:pos x="T6" y="T7"/>
                  </a:cxn>
                </a:cxnLst>
                <a:rect l="0" t="0" r="r" b="b"/>
                <a:pathLst>
                  <a:path w="2" h="3">
                    <a:moveTo>
                      <a:pt x="2" y="0"/>
                    </a:moveTo>
                    <a:lnTo>
                      <a:pt x="0" y="3"/>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349"/>
              <p:cNvSpPr/>
              <p:nvPr/>
            </p:nvSpPr>
            <p:spPr bwMode="auto">
              <a:xfrm>
                <a:off x="6569" y="3205"/>
                <a:ext cx="0" cy="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350"/>
              <p:cNvSpPr/>
              <p:nvPr/>
            </p:nvSpPr>
            <p:spPr bwMode="auto">
              <a:xfrm>
                <a:off x="6512" y="2485"/>
                <a:ext cx="2" cy="4"/>
              </a:xfrm>
              <a:custGeom>
                <a:avLst/>
                <a:gdLst>
                  <a:gd name="T0" fmla="*/ 2 w 2"/>
                  <a:gd name="T1" fmla="*/ 0 h 4"/>
                  <a:gd name="T2" fmla="*/ 2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2" y="0"/>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351"/>
              <p:cNvSpPr/>
              <p:nvPr/>
            </p:nvSpPr>
            <p:spPr bwMode="auto">
              <a:xfrm>
                <a:off x="6460" y="2473"/>
                <a:ext cx="2" cy="5"/>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2"/>
                      <a:pt x="0" y="0"/>
                      <a:pt x="1"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352"/>
              <p:cNvSpPr/>
              <p:nvPr/>
            </p:nvSpPr>
            <p:spPr bwMode="auto">
              <a:xfrm>
                <a:off x="6462" y="2470"/>
                <a:ext cx="2"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353"/>
              <p:cNvSpPr/>
              <p:nvPr/>
            </p:nvSpPr>
            <p:spPr bwMode="auto">
              <a:xfrm>
                <a:off x="6524" y="2475"/>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2" y="0"/>
                      <a:pt x="2" y="0"/>
                      <a:pt x="2" y="0"/>
                    </a:cubicBezTo>
                    <a:cubicBezTo>
                      <a:pt x="2" y="0"/>
                      <a:pt x="2"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354"/>
              <p:cNvSpPr/>
              <p:nvPr/>
            </p:nvSpPr>
            <p:spPr bwMode="auto">
              <a:xfrm>
                <a:off x="6386" y="3269"/>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355"/>
              <p:cNvSpPr/>
              <p:nvPr/>
            </p:nvSpPr>
            <p:spPr bwMode="auto">
              <a:xfrm>
                <a:off x="6407" y="3272"/>
                <a:ext cx="3" cy="7"/>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0"/>
                      <a:pt x="0" y="1"/>
                      <a:pt x="0" y="1"/>
                    </a:cubicBezTo>
                    <a:cubicBezTo>
                      <a:pt x="0" y="3"/>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356"/>
              <p:cNvSpPr/>
              <p:nvPr/>
            </p:nvSpPr>
            <p:spPr bwMode="auto">
              <a:xfrm>
                <a:off x="6374" y="3257"/>
                <a:ext cx="7" cy="3"/>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1"/>
                      <a:pt x="3"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357"/>
              <p:cNvSpPr/>
              <p:nvPr/>
            </p:nvSpPr>
            <p:spPr bwMode="auto">
              <a:xfrm>
                <a:off x="6417" y="3272"/>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358"/>
              <p:cNvSpPr/>
              <p:nvPr/>
            </p:nvSpPr>
            <p:spPr bwMode="auto">
              <a:xfrm>
                <a:off x="6054" y="22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359"/>
              <p:cNvSpPr/>
              <p:nvPr/>
            </p:nvSpPr>
            <p:spPr bwMode="auto">
              <a:xfrm>
                <a:off x="6369" y="3250"/>
                <a:ext cx="3" cy="5"/>
              </a:xfrm>
              <a:custGeom>
                <a:avLst/>
                <a:gdLst>
                  <a:gd name="T0" fmla="*/ 1 w 1"/>
                  <a:gd name="T1" fmla="*/ 0 h 2"/>
                  <a:gd name="T2" fmla="*/ 0 w 1"/>
                  <a:gd name="T3" fmla="*/ 1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1"/>
                      <a:pt x="0" y="1"/>
                      <a:pt x="0" y="1"/>
                    </a:cubicBezTo>
                    <a:cubicBezTo>
                      <a:pt x="0" y="2"/>
                      <a:pt x="0"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360"/>
              <p:cNvSpPr/>
              <p:nvPr/>
            </p:nvSpPr>
            <p:spPr bwMode="auto">
              <a:xfrm>
                <a:off x="6573" y="3250"/>
                <a:ext cx="0" cy="3"/>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361"/>
              <p:cNvSpPr/>
              <p:nvPr/>
            </p:nvSpPr>
            <p:spPr bwMode="auto">
              <a:xfrm>
                <a:off x="6640" y="3222"/>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362"/>
              <p:cNvSpPr/>
              <p:nvPr/>
            </p:nvSpPr>
            <p:spPr bwMode="auto">
              <a:xfrm>
                <a:off x="6640" y="322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363"/>
              <p:cNvSpPr/>
              <p:nvPr/>
            </p:nvSpPr>
            <p:spPr bwMode="auto">
              <a:xfrm>
                <a:off x="6633" y="3234"/>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364"/>
              <p:cNvSpPr/>
              <p:nvPr/>
            </p:nvSpPr>
            <p:spPr bwMode="auto">
              <a:xfrm>
                <a:off x="6365" y="3314"/>
                <a:ext cx="4" cy="5"/>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2"/>
                      <a:pt x="2" y="1"/>
                      <a:pt x="1"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365"/>
              <p:cNvSpPr/>
              <p:nvPr/>
            </p:nvSpPr>
            <p:spPr bwMode="auto">
              <a:xfrm>
                <a:off x="6640" y="3231"/>
                <a:ext cx="0" cy="5"/>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0"/>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366"/>
              <p:cNvSpPr/>
              <p:nvPr/>
            </p:nvSpPr>
            <p:spPr bwMode="auto">
              <a:xfrm>
                <a:off x="6490" y="3219"/>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367"/>
              <p:cNvSpPr/>
              <p:nvPr/>
            </p:nvSpPr>
            <p:spPr bwMode="auto">
              <a:xfrm>
                <a:off x="6666" y="3205"/>
                <a:ext cx="2" cy="5"/>
              </a:xfrm>
              <a:custGeom>
                <a:avLst/>
                <a:gdLst>
                  <a:gd name="T0" fmla="*/ 0 w 2"/>
                  <a:gd name="T1" fmla="*/ 0 h 5"/>
                  <a:gd name="T2" fmla="*/ 2 w 2"/>
                  <a:gd name="T3" fmla="*/ 5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5"/>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Rectangle 368"/>
              <p:cNvSpPr>
                <a:spLocks noChangeArrowheads="1"/>
              </p:cNvSpPr>
              <p:nvPr/>
            </p:nvSpPr>
            <p:spPr bwMode="auto">
              <a:xfrm>
                <a:off x="6943" y="2776"/>
                <a:ext cx="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8" name="Oval 369"/>
              <p:cNvSpPr>
                <a:spLocks noChangeArrowheads="1"/>
              </p:cNvSpPr>
              <p:nvPr/>
            </p:nvSpPr>
            <p:spPr bwMode="auto">
              <a:xfrm>
                <a:off x="6047" y="225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370"/>
              <p:cNvSpPr/>
              <p:nvPr/>
            </p:nvSpPr>
            <p:spPr bwMode="auto">
              <a:xfrm>
                <a:off x="6882" y="275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371"/>
              <p:cNvSpPr/>
              <p:nvPr/>
            </p:nvSpPr>
            <p:spPr bwMode="auto">
              <a:xfrm>
                <a:off x="6894" y="2757"/>
                <a:ext cx="2"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Freeform 372"/>
              <p:cNvSpPr/>
              <p:nvPr/>
            </p:nvSpPr>
            <p:spPr bwMode="auto">
              <a:xfrm>
                <a:off x="6047" y="22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373"/>
              <p:cNvSpPr/>
              <p:nvPr/>
            </p:nvSpPr>
            <p:spPr bwMode="auto">
              <a:xfrm>
                <a:off x="6879" y="2710"/>
                <a:ext cx="162" cy="130"/>
              </a:xfrm>
              <a:custGeom>
                <a:avLst/>
                <a:gdLst>
                  <a:gd name="T0" fmla="*/ 63 w 68"/>
                  <a:gd name="T1" fmla="*/ 35 h 55"/>
                  <a:gd name="T2" fmla="*/ 47 w 68"/>
                  <a:gd name="T3" fmla="*/ 21 h 55"/>
                  <a:gd name="T4" fmla="*/ 43 w 68"/>
                  <a:gd name="T5" fmla="*/ 21 h 55"/>
                  <a:gd name="T6" fmla="*/ 40 w 68"/>
                  <a:gd name="T7" fmla="*/ 15 h 55"/>
                  <a:gd name="T8" fmla="*/ 35 w 68"/>
                  <a:gd name="T9" fmla="*/ 11 h 55"/>
                  <a:gd name="T10" fmla="*/ 29 w 68"/>
                  <a:gd name="T11" fmla="*/ 6 h 55"/>
                  <a:gd name="T12" fmla="*/ 24 w 68"/>
                  <a:gd name="T13" fmla="*/ 7 h 55"/>
                  <a:gd name="T14" fmla="*/ 16 w 68"/>
                  <a:gd name="T15" fmla="*/ 6 h 55"/>
                  <a:gd name="T16" fmla="*/ 13 w 68"/>
                  <a:gd name="T17" fmla="*/ 5 h 55"/>
                  <a:gd name="T18" fmla="*/ 10 w 68"/>
                  <a:gd name="T19" fmla="*/ 1 h 55"/>
                  <a:gd name="T20" fmla="*/ 9 w 68"/>
                  <a:gd name="T21" fmla="*/ 1 h 55"/>
                  <a:gd name="T22" fmla="*/ 5 w 68"/>
                  <a:gd name="T23" fmla="*/ 2 h 55"/>
                  <a:gd name="T24" fmla="*/ 2 w 68"/>
                  <a:gd name="T25" fmla="*/ 3 h 55"/>
                  <a:gd name="T26" fmla="*/ 2 w 68"/>
                  <a:gd name="T27" fmla="*/ 6 h 55"/>
                  <a:gd name="T28" fmla="*/ 5 w 68"/>
                  <a:gd name="T29" fmla="*/ 8 h 55"/>
                  <a:gd name="T30" fmla="*/ 4 w 68"/>
                  <a:gd name="T31" fmla="*/ 10 h 55"/>
                  <a:gd name="T32" fmla="*/ 6 w 68"/>
                  <a:gd name="T33" fmla="*/ 13 h 55"/>
                  <a:gd name="T34" fmla="*/ 4 w 68"/>
                  <a:gd name="T35" fmla="*/ 16 h 55"/>
                  <a:gd name="T36" fmla="*/ 2 w 68"/>
                  <a:gd name="T37" fmla="*/ 19 h 55"/>
                  <a:gd name="T38" fmla="*/ 6 w 68"/>
                  <a:gd name="T39" fmla="*/ 16 h 55"/>
                  <a:gd name="T40" fmla="*/ 9 w 68"/>
                  <a:gd name="T41" fmla="*/ 13 h 55"/>
                  <a:gd name="T42" fmla="*/ 7 w 68"/>
                  <a:gd name="T43" fmla="*/ 19 h 55"/>
                  <a:gd name="T44" fmla="*/ 8 w 68"/>
                  <a:gd name="T45" fmla="*/ 18 h 55"/>
                  <a:gd name="T46" fmla="*/ 8 w 68"/>
                  <a:gd name="T47" fmla="*/ 21 h 55"/>
                  <a:gd name="T48" fmla="*/ 9 w 68"/>
                  <a:gd name="T49" fmla="*/ 21 h 55"/>
                  <a:gd name="T50" fmla="*/ 10 w 68"/>
                  <a:gd name="T51" fmla="*/ 22 h 55"/>
                  <a:gd name="T52" fmla="*/ 15 w 68"/>
                  <a:gd name="T53" fmla="*/ 17 h 55"/>
                  <a:gd name="T54" fmla="*/ 11 w 68"/>
                  <a:gd name="T55" fmla="*/ 23 h 55"/>
                  <a:gd name="T56" fmla="*/ 13 w 68"/>
                  <a:gd name="T57" fmla="*/ 23 h 55"/>
                  <a:gd name="T58" fmla="*/ 16 w 68"/>
                  <a:gd name="T59" fmla="*/ 23 h 55"/>
                  <a:gd name="T60" fmla="*/ 18 w 68"/>
                  <a:gd name="T61" fmla="*/ 24 h 55"/>
                  <a:gd name="T62" fmla="*/ 18 w 68"/>
                  <a:gd name="T63" fmla="*/ 24 h 55"/>
                  <a:gd name="T64" fmla="*/ 21 w 68"/>
                  <a:gd name="T65" fmla="*/ 24 h 55"/>
                  <a:gd name="T66" fmla="*/ 23 w 68"/>
                  <a:gd name="T67" fmla="*/ 23 h 55"/>
                  <a:gd name="T68" fmla="*/ 22 w 68"/>
                  <a:gd name="T69" fmla="*/ 26 h 55"/>
                  <a:gd name="T70" fmla="*/ 25 w 68"/>
                  <a:gd name="T71" fmla="*/ 24 h 55"/>
                  <a:gd name="T72" fmla="*/ 24 w 68"/>
                  <a:gd name="T73" fmla="*/ 27 h 55"/>
                  <a:gd name="T74" fmla="*/ 26 w 68"/>
                  <a:gd name="T75" fmla="*/ 29 h 55"/>
                  <a:gd name="T76" fmla="*/ 28 w 68"/>
                  <a:gd name="T77" fmla="*/ 30 h 55"/>
                  <a:gd name="T78" fmla="*/ 29 w 68"/>
                  <a:gd name="T79" fmla="*/ 32 h 55"/>
                  <a:gd name="T80" fmla="*/ 31 w 68"/>
                  <a:gd name="T81" fmla="*/ 31 h 55"/>
                  <a:gd name="T82" fmla="*/ 32 w 68"/>
                  <a:gd name="T83" fmla="*/ 32 h 55"/>
                  <a:gd name="T84" fmla="*/ 31 w 68"/>
                  <a:gd name="T85" fmla="*/ 33 h 55"/>
                  <a:gd name="T86" fmla="*/ 34 w 68"/>
                  <a:gd name="T87" fmla="*/ 34 h 55"/>
                  <a:gd name="T88" fmla="*/ 37 w 68"/>
                  <a:gd name="T89" fmla="*/ 34 h 55"/>
                  <a:gd name="T90" fmla="*/ 39 w 68"/>
                  <a:gd name="T91" fmla="*/ 34 h 55"/>
                  <a:gd name="T92" fmla="*/ 44 w 68"/>
                  <a:gd name="T93" fmla="*/ 32 h 55"/>
                  <a:gd name="T94" fmla="*/ 43 w 68"/>
                  <a:gd name="T95" fmla="*/ 36 h 55"/>
                  <a:gd name="T96" fmla="*/ 46 w 68"/>
                  <a:gd name="T97" fmla="*/ 36 h 55"/>
                  <a:gd name="T98" fmla="*/ 47 w 68"/>
                  <a:gd name="T99" fmla="*/ 38 h 55"/>
                  <a:gd name="T100" fmla="*/ 48 w 68"/>
                  <a:gd name="T101" fmla="*/ 43 h 55"/>
                  <a:gd name="T102" fmla="*/ 50 w 68"/>
                  <a:gd name="T103" fmla="*/ 44 h 55"/>
                  <a:gd name="T104" fmla="*/ 58 w 68"/>
                  <a:gd name="T105" fmla="*/ 45 h 55"/>
                  <a:gd name="T106" fmla="*/ 58 w 68"/>
                  <a:gd name="T10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55">
                    <a:moveTo>
                      <a:pt x="66" y="42"/>
                    </a:moveTo>
                    <a:cubicBezTo>
                      <a:pt x="65" y="40"/>
                      <a:pt x="67" y="35"/>
                      <a:pt x="64" y="34"/>
                    </a:cubicBezTo>
                    <a:cubicBezTo>
                      <a:pt x="63" y="35"/>
                      <a:pt x="62" y="35"/>
                      <a:pt x="62" y="36"/>
                    </a:cubicBezTo>
                    <a:cubicBezTo>
                      <a:pt x="62" y="35"/>
                      <a:pt x="62" y="35"/>
                      <a:pt x="62" y="35"/>
                    </a:cubicBezTo>
                    <a:cubicBezTo>
                      <a:pt x="61" y="36"/>
                      <a:pt x="61" y="36"/>
                      <a:pt x="61" y="36"/>
                    </a:cubicBezTo>
                    <a:cubicBezTo>
                      <a:pt x="61" y="36"/>
                      <a:pt x="62" y="35"/>
                      <a:pt x="63" y="35"/>
                    </a:cubicBezTo>
                    <a:cubicBezTo>
                      <a:pt x="62" y="34"/>
                      <a:pt x="61" y="34"/>
                      <a:pt x="61" y="33"/>
                    </a:cubicBezTo>
                    <a:cubicBezTo>
                      <a:pt x="59" y="34"/>
                      <a:pt x="60" y="32"/>
                      <a:pt x="58" y="34"/>
                    </a:cubicBezTo>
                    <a:cubicBezTo>
                      <a:pt x="59" y="33"/>
                      <a:pt x="59" y="33"/>
                      <a:pt x="59" y="33"/>
                    </a:cubicBezTo>
                    <a:cubicBezTo>
                      <a:pt x="58" y="33"/>
                      <a:pt x="58" y="33"/>
                      <a:pt x="59" y="31"/>
                    </a:cubicBezTo>
                    <a:cubicBezTo>
                      <a:pt x="59" y="28"/>
                      <a:pt x="56" y="27"/>
                      <a:pt x="55" y="24"/>
                    </a:cubicBezTo>
                    <a:cubicBezTo>
                      <a:pt x="53" y="22"/>
                      <a:pt x="50" y="22"/>
                      <a:pt x="47" y="21"/>
                    </a:cubicBezTo>
                    <a:cubicBezTo>
                      <a:pt x="45" y="23"/>
                      <a:pt x="45" y="22"/>
                      <a:pt x="43" y="23"/>
                    </a:cubicBezTo>
                    <a:cubicBezTo>
                      <a:pt x="44" y="23"/>
                      <a:pt x="44" y="23"/>
                      <a:pt x="44" y="23"/>
                    </a:cubicBezTo>
                    <a:cubicBezTo>
                      <a:pt x="42" y="23"/>
                      <a:pt x="43" y="22"/>
                      <a:pt x="44" y="21"/>
                    </a:cubicBezTo>
                    <a:cubicBezTo>
                      <a:pt x="43" y="22"/>
                      <a:pt x="44" y="21"/>
                      <a:pt x="42" y="22"/>
                    </a:cubicBezTo>
                    <a:cubicBezTo>
                      <a:pt x="41" y="24"/>
                      <a:pt x="44" y="20"/>
                      <a:pt x="43" y="21"/>
                    </a:cubicBezTo>
                    <a:cubicBezTo>
                      <a:pt x="44" y="20"/>
                      <a:pt x="42" y="22"/>
                      <a:pt x="43" y="21"/>
                    </a:cubicBezTo>
                    <a:cubicBezTo>
                      <a:pt x="41" y="22"/>
                      <a:pt x="44" y="20"/>
                      <a:pt x="44" y="18"/>
                    </a:cubicBezTo>
                    <a:cubicBezTo>
                      <a:pt x="43" y="18"/>
                      <a:pt x="41" y="19"/>
                      <a:pt x="41" y="17"/>
                    </a:cubicBezTo>
                    <a:cubicBezTo>
                      <a:pt x="41" y="17"/>
                      <a:pt x="40" y="18"/>
                      <a:pt x="40" y="18"/>
                    </a:cubicBezTo>
                    <a:cubicBezTo>
                      <a:pt x="42" y="16"/>
                      <a:pt x="39" y="19"/>
                      <a:pt x="40" y="17"/>
                    </a:cubicBezTo>
                    <a:cubicBezTo>
                      <a:pt x="40" y="17"/>
                      <a:pt x="40" y="17"/>
                      <a:pt x="40" y="17"/>
                    </a:cubicBezTo>
                    <a:cubicBezTo>
                      <a:pt x="41" y="15"/>
                      <a:pt x="39" y="17"/>
                      <a:pt x="40" y="15"/>
                    </a:cubicBezTo>
                    <a:cubicBezTo>
                      <a:pt x="40" y="15"/>
                      <a:pt x="40" y="15"/>
                      <a:pt x="40" y="15"/>
                    </a:cubicBezTo>
                    <a:cubicBezTo>
                      <a:pt x="38" y="16"/>
                      <a:pt x="40" y="13"/>
                      <a:pt x="39" y="15"/>
                    </a:cubicBezTo>
                    <a:cubicBezTo>
                      <a:pt x="40" y="14"/>
                      <a:pt x="39" y="14"/>
                      <a:pt x="40" y="13"/>
                    </a:cubicBezTo>
                    <a:cubicBezTo>
                      <a:pt x="37" y="16"/>
                      <a:pt x="40" y="12"/>
                      <a:pt x="38" y="13"/>
                    </a:cubicBezTo>
                    <a:cubicBezTo>
                      <a:pt x="38" y="13"/>
                      <a:pt x="38" y="13"/>
                      <a:pt x="38" y="13"/>
                    </a:cubicBezTo>
                    <a:cubicBezTo>
                      <a:pt x="37" y="12"/>
                      <a:pt x="37" y="11"/>
                      <a:pt x="35" y="11"/>
                    </a:cubicBezTo>
                    <a:cubicBezTo>
                      <a:pt x="34" y="11"/>
                      <a:pt x="36" y="8"/>
                      <a:pt x="34" y="9"/>
                    </a:cubicBezTo>
                    <a:cubicBezTo>
                      <a:pt x="33" y="10"/>
                      <a:pt x="33" y="10"/>
                      <a:pt x="33" y="10"/>
                    </a:cubicBezTo>
                    <a:cubicBezTo>
                      <a:pt x="32" y="10"/>
                      <a:pt x="33" y="9"/>
                      <a:pt x="34" y="9"/>
                    </a:cubicBezTo>
                    <a:cubicBezTo>
                      <a:pt x="32" y="10"/>
                      <a:pt x="33" y="8"/>
                      <a:pt x="33" y="7"/>
                    </a:cubicBezTo>
                    <a:cubicBezTo>
                      <a:pt x="32" y="8"/>
                      <a:pt x="32" y="8"/>
                      <a:pt x="32" y="8"/>
                    </a:cubicBezTo>
                    <a:cubicBezTo>
                      <a:pt x="32" y="7"/>
                      <a:pt x="29" y="7"/>
                      <a:pt x="29" y="6"/>
                    </a:cubicBezTo>
                    <a:cubicBezTo>
                      <a:pt x="28" y="9"/>
                      <a:pt x="28" y="7"/>
                      <a:pt x="28" y="8"/>
                    </a:cubicBezTo>
                    <a:cubicBezTo>
                      <a:pt x="28" y="8"/>
                      <a:pt x="28" y="7"/>
                      <a:pt x="28" y="6"/>
                    </a:cubicBezTo>
                    <a:cubicBezTo>
                      <a:pt x="28" y="6"/>
                      <a:pt x="28" y="6"/>
                      <a:pt x="28" y="5"/>
                    </a:cubicBezTo>
                    <a:cubicBezTo>
                      <a:pt x="27" y="6"/>
                      <a:pt x="26" y="7"/>
                      <a:pt x="26" y="7"/>
                    </a:cubicBezTo>
                    <a:cubicBezTo>
                      <a:pt x="27" y="4"/>
                      <a:pt x="26" y="6"/>
                      <a:pt x="26" y="5"/>
                    </a:cubicBezTo>
                    <a:cubicBezTo>
                      <a:pt x="25" y="7"/>
                      <a:pt x="24" y="8"/>
                      <a:pt x="24" y="7"/>
                    </a:cubicBezTo>
                    <a:cubicBezTo>
                      <a:pt x="26" y="5"/>
                      <a:pt x="26" y="5"/>
                      <a:pt x="26" y="5"/>
                    </a:cubicBezTo>
                    <a:cubicBezTo>
                      <a:pt x="24" y="6"/>
                      <a:pt x="24" y="3"/>
                      <a:pt x="22" y="5"/>
                    </a:cubicBezTo>
                    <a:cubicBezTo>
                      <a:pt x="22" y="4"/>
                      <a:pt x="22" y="4"/>
                      <a:pt x="22" y="4"/>
                    </a:cubicBezTo>
                    <a:cubicBezTo>
                      <a:pt x="21" y="5"/>
                      <a:pt x="21" y="3"/>
                      <a:pt x="19" y="5"/>
                    </a:cubicBezTo>
                    <a:cubicBezTo>
                      <a:pt x="19" y="4"/>
                      <a:pt x="19" y="4"/>
                      <a:pt x="19" y="3"/>
                    </a:cubicBezTo>
                    <a:cubicBezTo>
                      <a:pt x="18" y="4"/>
                      <a:pt x="18" y="4"/>
                      <a:pt x="16" y="6"/>
                    </a:cubicBezTo>
                    <a:cubicBezTo>
                      <a:pt x="16" y="6"/>
                      <a:pt x="17" y="5"/>
                      <a:pt x="17" y="4"/>
                    </a:cubicBezTo>
                    <a:cubicBezTo>
                      <a:pt x="17" y="4"/>
                      <a:pt x="18" y="2"/>
                      <a:pt x="16" y="4"/>
                    </a:cubicBezTo>
                    <a:cubicBezTo>
                      <a:pt x="17" y="3"/>
                      <a:pt x="17" y="3"/>
                      <a:pt x="17" y="3"/>
                    </a:cubicBezTo>
                    <a:cubicBezTo>
                      <a:pt x="16" y="4"/>
                      <a:pt x="14" y="5"/>
                      <a:pt x="15" y="3"/>
                    </a:cubicBezTo>
                    <a:cubicBezTo>
                      <a:pt x="14" y="4"/>
                      <a:pt x="14" y="5"/>
                      <a:pt x="13" y="6"/>
                    </a:cubicBezTo>
                    <a:cubicBezTo>
                      <a:pt x="13" y="6"/>
                      <a:pt x="14" y="4"/>
                      <a:pt x="13" y="5"/>
                    </a:cubicBezTo>
                    <a:cubicBezTo>
                      <a:pt x="14" y="4"/>
                      <a:pt x="14" y="4"/>
                      <a:pt x="14" y="4"/>
                    </a:cubicBezTo>
                    <a:cubicBezTo>
                      <a:pt x="14" y="3"/>
                      <a:pt x="13" y="3"/>
                      <a:pt x="12" y="4"/>
                    </a:cubicBezTo>
                    <a:cubicBezTo>
                      <a:pt x="13" y="2"/>
                      <a:pt x="11" y="3"/>
                      <a:pt x="12" y="2"/>
                    </a:cubicBezTo>
                    <a:cubicBezTo>
                      <a:pt x="11" y="3"/>
                      <a:pt x="12" y="1"/>
                      <a:pt x="9" y="3"/>
                    </a:cubicBezTo>
                    <a:cubicBezTo>
                      <a:pt x="10" y="2"/>
                      <a:pt x="10" y="2"/>
                      <a:pt x="10" y="2"/>
                    </a:cubicBezTo>
                    <a:cubicBezTo>
                      <a:pt x="10" y="2"/>
                      <a:pt x="10" y="2"/>
                      <a:pt x="10" y="1"/>
                    </a:cubicBezTo>
                    <a:cubicBezTo>
                      <a:pt x="11" y="1"/>
                      <a:pt x="9" y="2"/>
                      <a:pt x="8" y="2"/>
                    </a:cubicBezTo>
                    <a:cubicBezTo>
                      <a:pt x="9" y="1"/>
                      <a:pt x="9" y="1"/>
                      <a:pt x="9" y="1"/>
                    </a:cubicBezTo>
                    <a:cubicBezTo>
                      <a:pt x="9" y="2"/>
                      <a:pt x="7" y="3"/>
                      <a:pt x="6" y="4"/>
                    </a:cubicBezTo>
                    <a:cubicBezTo>
                      <a:pt x="6" y="3"/>
                      <a:pt x="5" y="4"/>
                      <a:pt x="6" y="3"/>
                    </a:cubicBezTo>
                    <a:cubicBezTo>
                      <a:pt x="7" y="3"/>
                      <a:pt x="8" y="2"/>
                      <a:pt x="10" y="1"/>
                    </a:cubicBezTo>
                    <a:cubicBezTo>
                      <a:pt x="10" y="0"/>
                      <a:pt x="7" y="2"/>
                      <a:pt x="9" y="1"/>
                    </a:cubicBezTo>
                    <a:cubicBezTo>
                      <a:pt x="9" y="0"/>
                      <a:pt x="9" y="1"/>
                      <a:pt x="7" y="2"/>
                    </a:cubicBezTo>
                    <a:cubicBezTo>
                      <a:pt x="9" y="1"/>
                      <a:pt x="9" y="1"/>
                      <a:pt x="9" y="1"/>
                    </a:cubicBezTo>
                    <a:cubicBezTo>
                      <a:pt x="9" y="1"/>
                      <a:pt x="8" y="1"/>
                      <a:pt x="8" y="1"/>
                    </a:cubicBezTo>
                    <a:cubicBezTo>
                      <a:pt x="8" y="1"/>
                      <a:pt x="8" y="1"/>
                      <a:pt x="8" y="1"/>
                    </a:cubicBezTo>
                    <a:cubicBezTo>
                      <a:pt x="6" y="2"/>
                      <a:pt x="6" y="1"/>
                      <a:pt x="4" y="2"/>
                    </a:cubicBezTo>
                    <a:cubicBezTo>
                      <a:pt x="5" y="2"/>
                      <a:pt x="5" y="2"/>
                      <a:pt x="5" y="2"/>
                    </a:cubicBezTo>
                    <a:cubicBezTo>
                      <a:pt x="4" y="3"/>
                      <a:pt x="3" y="3"/>
                      <a:pt x="4" y="2"/>
                    </a:cubicBezTo>
                    <a:cubicBezTo>
                      <a:pt x="6" y="1"/>
                      <a:pt x="7" y="1"/>
                      <a:pt x="7" y="1"/>
                    </a:cubicBezTo>
                    <a:cubicBezTo>
                      <a:pt x="4" y="2"/>
                      <a:pt x="4" y="2"/>
                      <a:pt x="4" y="2"/>
                    </a:cubicBezTo>
                    <a:cubicBezTo>
                      <a:pt x="5" y="1"/>
                      <a:pt x="4" y="2"/>
                      <a:pt x="3" y="3"/>
                    </a:cubicBezTo>
                    <a:cubicBezTo>
                      <a:pt x="4" y="2"/>
                      <a:pt x="4" y="2"/>
                      <a:pt x="4" y="2"/>
                    </a:cubicBezTo>
                    <a:cubicBezTo>
                      <a:pt x="2" y="3"/>
                      <a:pt x="2" y="3"/>
                      <a:pt x="2" y="3"/>
                    </a:cubicBezTo>
                    <a:cubicBezTo>
                      <a:pt x="3" y="3"/>
                      <a:pt x="2" y="4"/>
                      <a:pt x="3" y="4"/>
                    </a:cubicBezTo>
                    <a:cubicBezTo>
                      <a:pt x="4" y="3"/>
                      <a:pt x="4" y="3"/>
                      <a:pt x="4" y="3"/>
                    </a:cubicBezTo>
                    <a:cubicBezTo>
                      <a:pt x="5" y="3"/>
                      <a:pt x="7" y="2"/>
                      <a:pt x="5" y="3"/>
                    </a:cubicBezTo>
                    <a:cubicBezTo>
                      <a:pt x="3" y="5"/>
                      <a:pt x="3" y="5"/>
                      <a:pt x="3" y="5"/>
                    </a:cubicBezTo>
                    <a:cubicBezTo>
                      <a:pt x="3" y="4"/>
                      <a:pt x="4" y="4"/>
                      <a:pt x="4" y="4"/>
                    </a:cubicBezTo>
                    <a:cubicBezTo>
                      <a:pt x="2" y="6"/>
                      <a:pt x="2" y="6"/>
                      <a:pt x="2" y="6"/>
                    </a:cubicBezTo>
                    <a:cubicBezTo>
                      <a:pt x="5" y="4"/>
                      <a:pt x="3" y="6"/>
                      <a:pt x="4" y="5"/>
                    </a:cubicBezTo>
                    <a:cubicBezTo>
                      <a:pt x="3" y="6"/>
                      <a:pt x="3" y="6"/>
                      <a:pt x="3" y="6"/>
                    </a:cubicBezTo>
                    <a:cubicBezTo>
                      <a:pt x="2" y="7"/>
                      <a:pt x="4" y="5"/>
                      <a:pt x="5" y="5"/>
                    </a:cubicBezTo>
                    <a:cubicBezTo>
                      <a:pt x="4" y="5"/>
                      <a:pt x="2" y="7"/>
                      <a:pt x="2" y="8"/>
                    </a:cubicBezTo>
                    <a:cubicBezTo>
                      <a:pt x="2" y="8"/>
                      <a:pt x="4" y="7"/>
                      <a:pt x="3" y="9"/>
                    </a:cubicBezTo>
                    <a:cubicBezTo>
                      <a:pt x="3" y="9"/>
                      <a:pt x="4" y="9"/>
                      <a:pt x="5" y="8"/>
                    </a:cubicBezTo>
                    <a:cubicBezTo>
                      <a:pt x="5" y="8"/>
                      <a:pt x="3" y="10"/>
                      <a:pt x="4" y="9"/>
                    </a:cubicBezTo>
                    <a:cubicBezTo>
                      <a:pt x="3" y="10"/>
                      <a:pt x="2" y="12"/>
                      <a:pt x="1" y="13"/>
                    </a:cubicBezTo>
                    <a:cubicBezTo>
                      <a:pt x="1" y="13"/>
                      <a:pt x="0" y="14"/>
                      <a:pt x="1" y="14"/>
                    </a:cubicBezTo>
                    <a:cubicBezTo>
                      <a:pt x="0" y="14"/>
                      <a:pt x="0" y="15"/>
                      <a:pt x="0" y="15"/>
                    </a:cubicBezTo>
                    <a:cubicBezTo>
                      <a:pt x="1" y="14"/>
                      <a:pt x="2" y="13"/>
                      <a:pt x="2" y="12"/>
                    </a:cubicBezTo>
                    <a:cubicBezTo>
                      <a:pt x="3" y="10"/>
                      <a:pt x="3" y="12"/>
                      <a:pt x="4" y="10"/>
                    </a:cubicBezTo>
                    <a:cubicBezTo>
                      <a:pt x="4" y="11"/>
                      <a:pt x="5" y="11"/>
                      <a:pt x="5" y="11"/>
                    </a:cubicBezTo>
                    <a:cubicBezTo>
                      <a:pt x="5" y="11"/>
                      <a:pt x="4" y="12"/>
                      <a:pt x="3" y="13"/>
                    </a:cubicBezTo>
                    <a:cubicBezTo>
                      <a:pt x="5" y="12"/>
                      <a:pt x="6" y="11"/>
                      <a:pt x="6" y="12"/>
                    </a:cubicBezTo>
                    <a:cubicBezTo>
                      <a:pt x="7" y="11"/>
                      <a:pt x="7" y="11"/>
                      <a:pt x="8" y="9"/>
                    </a:cubicBezTo>
                    <a:cubicBezTo>
                      <a:pt x="8" y="9"/>
                      <a:pt x="8" y="8"/>
                      <a:pt x="8" y="9"/>
                    </a:cubicBezTo>
                    <a:cubicBezTo>
                      <a:pt x="7" y="10"/>
                      <a:pt x="6" y="12"/>
                      <a:pt x="6" y="13"/>
                    </a:cubicBezTo>
                    <a:cubicBezTo>
                      <a:pt x="4" y="15"/>
                      <a:pt x="6" y="12"/>
                      <a:pt x="4" y="14"/>
                    </a:cubicBezTo>
                    <a:cubicBezTo>
                      <a:pt x="2" y="16"/>
                      <a:pt x="2" y="15"/>
                      <a:pt x="3" y="14"/>
                    </a:cubicBezTo>
                    <a:cubicBezTo>
                      <a:pt x="1" y="16"/>
                      <a:pt x="3" y="15"/>
                      <a:pt x="1" y="16"/>
                    </a:cubicBezTo>
                    <a:cubicBezTo>
                      <a:pt x="1" y="17"/>
                      <a:pt x="2" y="16"/>
                      <a:pt x="3" y="16"/>
                    </a:cubicBezTo>
                    <a:cubicBezTo>
                      <a:pt x="4" y="15"/>
                      <a:pt x="4" y="15"/>
                      <a:pt x="4" y="14"/>
                    </a:cubicBezTo>
                    <a:cubicBezTo>
                      <a:pt x="6" y="12"/>
                      <a:pt x="4" y="16"/>
                      <a:pt x="4" y="16"/>
                    </a:cubicBezTo>
                    <a:cubicBezTo>
                      <a:pt x="3" y="16"/>
                      <a:pt x="3" y="16"/>
                      <a:pt x="3" y="16"/>
                    </a:cubicBezTo>
                    <a:cubicBezTo>
                      <a:pt x="3" y="17"/>
                      <a:pt x="4" y="16"/>
                      <a:pt x="4" y="16"/>
                    </a:cubicBezTo>
                    <a:cubicBezTo>
                      <a:pt x="2" y="19"/>
                      <a:pt x="4" y="16"/>
                      <a:pt x="2" y="18"/>
                    </a:cubicBezTo>
                    <a:cubicBezTo>
                      <a:pt x="1" y="20"/>
                      <a:pt x="1" y="20"/>
                      <a:pt x="1" y="20"/>
                    </a:cubicBezTo>
                    <a:cubicBezTo>
                      <a:pt x="1" y="20"/>
                      <a:pt x="3" y="18"/>
                      <a:pt x="3" y="18"/>
                    </a:cubicBezTo>
                    <a:cubicBezTo>
                      <a:pt x="2" y="19"/>
                      <a:pt x="2" y="19"/>
                      <a:pt x="2" y="19"/>
                    </a:cubicBezTo>
                    <a:cubicBezTo>
                      <a:pt x="3" y="19"/>
                      <a:pt x="3" y="19"/>
                      <a:pt x="3" y="19"/>
                    </a:cubicBezTo>
                    <a:cubicBezTo>
                      <a:pt x="3" y="18"/>
                      <a:pt x="4" y="17"/>
                      <a:pt x="4" y="17"/>
                    </a:cubicBezTo>
                    <a:cubicBezTo>
                      <a:pt x="6" y="14"/>
                      <a:pt x="4" y="16"/>
                      <a:pt x="5" y="16"/>
                    </a:cubicBezTo>
                    <a:cubicBezTo>
                      <a:pt x="6" y="15"/>
                      <a:pt x="5" y="16"/>
                      <a:pt x="6" y="15"/>
                    </a:cubicBezTo>
                    <a:cubicBezTo>
                      <a:pt x="7" y="13"/>
                      <a:pt x="7" y="13"/>
                      <a:pt x="7" y="13"/>
                    </a:cubicBezTo>
                    <a:cubicBezTo>
                      <a:pt x="8" y="14"/>
                      <a:pt x="6" y="15"/>
                      <a:pt x="6" y="16"/>
                    </a:cubicBezTo>
                    <a:cubicBezTo>
                      <a:pt x="6" y="16"/>
                      <a:pt x="5" y="16"/>
                      <a:pt x="6" y="15"/>
                    </a:cubicBezTo>
                    <a:cubicBezTo>
                      <a:pt x="5" y="17"/>
                      <a:pt x="4" y="19"/>
                      <a:pt x="3" y="19"/>
                    </a:cubicBezTo>
                    <a:cubicBezTo>
                      <a:pt x="3" y="21"/>
                      <a:pt x="4" y="18"/>
                      <a:pt x="5" y="18"/>
                    </a:cubicBezTo>
                    <a:cubicBezTo>
                      <a:pt x="4" y="19"/>
                      <a:pt x="5" y="17"/>
                      <a:pt x="6" y="16"/>
                    </a:cubicBezTo>
                    <a:cubicBezTo>
                      <a:pt x="9" y="13"/>
                      <a:pt x="4" y="20"/>
                      <a:pt x="5" y="19"/>
                    </a:cubicBezTo>
                    <a:cubicBezTo>
                      <a:pt x="7" y="17"/>
                      <a:pt x="8" y="16"/>
                      <a:pt x="9" y="13"/>
                    </a:cubicBezTo>
                    <a:cubicBezTo>
                      <a:pt x="10" y="13"/>
                      <a:pt x="10" y="12"/>
                      <a:pt x="10" y="12"/>
                    </a:cubicBezTo>
                    <a:cubicBezTo>
                      <a:pt x="9" y="14"/>
                      <a:pt x="9" y="14"/>
                      <a:pt x="8" y="15"/>
                    </a:cubicBezTo>
                    <a:cubicBezTo>
                      <a:pt x="8" y="16"/>
                      <a:pt x="8" y="16"/>
                      <a:pt x="8" y="16"/>
                    </a:cubicBezTo>
                    <a:cubicBezTo>
                      <a:pt x="7" y="17"/>
                      <a:pt x="7" y="17"/>
                      <a:pt x="7" y="17"/>
                    </a:cubicBezTo>
                    <a:cubicBezTo>
                      <a:pt x="6" y="19"/>
                      <a:pt x="6" y="20"/>
                      <a:pt x="5" y="21"/>
                    </a:cubicBezTo>
                    <a:cubicBezTo>
                      <a:pt x="6" y="20"/>
                      <a:pt x="6" y="19"/>
                      <a:pt x="7" y="19"/>
                    </a:cubicBezTo>
                    <a:cubicBezTo>
                      <a:pt x="6" y="20"/>
                      <a:pt x="6" y="21"/>
                      <a:pt x="6" y="21"/>
                    </a:cubicBezTo>
                    <a:cubicBezTo>
                      <a:pt x="6" y="20"/>
                      <a:pt x="7" y="18"/>
                      <a:pt x="8" y="18"/>
                    </a:cubicBezTo>
                    <a:cubicBezTo>
                      <a:pt x="8" y="18"/>
                      <a:pt x="7" y="20"/>
                      <a:pt x="7" y="20"/>
                    </a:cubicBezTo>
                    <a:cubicBezTo>
                      <a:pt x="6" y="22"/>
                      <a:pt x="6" y="22"/>
                      <a:pt x="6" y="22"/>
                    </a:cubicBezTo>
                    <a:cubicBezTo>
                      <a:pt x="7" y="20"/>
                      <a:pt x="5" y="22"/>
                      <a:pt x="6" y="22"/>
                    </a:cubicBezTo>
                    <a:cubicBezTo>
                      <a:pt x="8" y="18"/>
                      <a:pt x="8" y="18"/>
                      <a:pt x="8" y="18"/>
                    </a:cubicBezTo>
                    <a:cubicBezTo>
                      <a:pt x="9" y="18"/>
                      <a:pt x="8" y="19"/>
                      <a:pt x="8" y="19"/>
                    </a:cubicBezTo>
                    <a:cubicBezTo>
                      <a:pt x="7" y="20"/>
                      <a:pt x="7" y="20"/>
                      <a:pt x="7" y="20"/>
                    </a:cubicBezTo>
                    <a:cubicBezTo>
                      <a:pt x="8" y="20"/>
                      <a:pt x="6" y="23"/>
                      <a:pt x="7" y="22"/>
                    </a:cubicBezTo>
                    <a:cubicBezTo>
                      <a:pt x="7" y="21"/>
                      <a:pt x="7" y="21"/>
                      <a:pt x="7" y="21"/>
                    </a:cubicBezTo>
                    <a:cubicBezTo>
                      <a:pt x="7" y="22"/>
                      <a:pt x="7" y="22"/>
                      <a:pt x="7" y="22"/>
                    </a:cubicBezTo>
                    <a:cubicBezTo>
                      <a:pt x="7" y="21"/>
                      <a:pt x="7" y="22"/>
                      <a:pt x="8" y="21"/>
                    </a:cubicBezTo>
                    <a:cubicBezTo>
                      <a:pt x="7" y="22"/>
                      <a:pt x="7" y="22"/>
                      <a:pt x="7" y="22"/>
                    </a:cubicBezTo>
                    <a:cubicBezTo>
                      <a:pt x="8" y="22"/>
                      <a:pt x="9" y="20"/>
                      <a:pt x="8" y="22"/>
                    </a:cubicBezTo>
                    <a:cubicBezTo>
                      <a:pt x="9" y="19"/>
                      <a:pt x="8" y="21"/>
                      <a:pt x="8" y="20"/>
                    </a:cubicBezTo>
                    <a:cubicBezTo>
                      <a:pt x="9" y="19"/>
                      <a:pt x="9" y="19"/>
                      <a:pt x="10" y="19"/>
                    </a:cubicBezTo>
                    <a:cubicBezTo>
                      <a:pt x="8" y="21"/>
                      <a:pt x="10" y="19"/>
                      <a:pt x="10" y="19"/>
                    </a:cubicBezTo>
                    <a:cubicBezTo>
                      <a:pt x="9" y="21"/>
                      <a:pt x="9" y="21"/>
                      <a:pt x="9" y="21"/>
                    </a:cubicBezTo>
                    <a:cubicBezTo>
                      <a:pt x="10" y="19"/>
                      <a:pt x="10" y="19"/>
                      <a:pt x="10" y="19"/>
                    </a:cubicBezTo>
                    <a:cubicBezTo>
                      <a:pt x="8" y="23"/>
                      <a:pt x="11" y="19"/>
                      <a:pt x="10" y="20"/>
                    </a:cubicBezTo>
                    <a:cubicBezTo>
                      <a:pt x="10" y="21"/>
                      <a:pt x="9" y="22"/>
                      <a:pt x="9" y="23"/>
                    </a:cubicBezTo>
                    <a:cubicBezTo>
                      <a:pt x="10" y="20"/>
                      <a:pt x="11" y="20"/>
                      <a:pt x="12" y="18"/>
                    </a:cubicBezTo>
                    <a:cubicBezTo>
                      <a:pt x="11" y="19"/>
                      <a:pt x="10" y="21"/>
                      <a:pt x="9" y="23"/>
                    </a:cubicBezTo>
                    <a:cubicBezTo>
                      <a:pt x="10" y="21"/>
                      <a:pt x="9" y="24"/>
                      <a:pt x="10" y="22"/>
                    </a:cubicBezTo>
                    <a:cubicBezTo>
                      <a:pt x="10" y="21"/>
                      <a:pt x="11" y="21"/>
                      <a:pt x="12" y="20"/>
                    </a:cubicBezTo>
                    <a:cubicBezTo>
                      <a:pt x="12" y="20"/>
                      <a:pt x="11" y="21"/>
                      <a:pt x="11" y="21"/>
                    </a:cubicBezTo>
                    <a:cubicBezTo>
                      <a:pt x="11" y="21"/>
                      <a:pt x="12" y="19"/>
                      <a:pt x="12" y="19"/>
                    </a:cubicBezTo>
                    <a:cubicBezTo>
                      <a:pt x="12" y="19"/>
                      <a:pt x="14" y="17"/>
                      <a:pt x="13" y="19"/>
                    </a:cubicBezTo>
                    <a:cubicBezTo>
                      <a:pt x="12" y="20"/>
                      <a:pt x="12" y="19"/>
                      <a:pt x="12" y="20"/>
                    </a:cubicBezTo>
                    <a:cubicBezTo>
                      <a:pt x="12" y="21"/>
                      <a:pt x="14" y="17"/>
                      <a:pt x="15" y="17"/>
                    </a:cubicBezTo>
                    <a:cubicBezTo>
                      <a:pt x="15" y="16"/>
                      <a:pt x="16" y="13"/>
                      <a:pt x="17" y="12"/>
                    </a:cubicBezTo>
                    <a:cubicBezTo>
                      <a:pt x="17" y="13"/>
                      <a:pt x="16" y="13"/>
                      <a:pt x="16" y="15"/>
                    </a:cubicBezTo>
                    <a:cubicBezTo>
                      <a:pt x="16" y="15"/>
                      <a:pt x="16" y="15"/>
                      <a:pt x="16" y="15"/>
                    </a:cubicBezTo>
                    <a:cubicBezTo>
                      <a:pt x="15" y="18"/>
                      <a:pt x="13" y="19"/>
                      <a:pt x="12" y="21"/>
                    </a:cubicBezTo>
                    <a:cubicBezTo>
                      <a:pt x="13" y="20"/>
                      <a:pt x="13" y="20"/>
                      <a:pt x="13" y="20"/>
                    </a:cubicBezTo>
                    <a:cubicBezTo>
                      <a:pt x="11" y="23"/>
                      <a:pt x="11" y="23"/>
                      <a:pt x="11" y="23"/>
                    </a:cubicBezTo>
                    <a:cubicBezTo>
                      <a:pt x="12" y="21"/>
                      <a:pt x="12" y="23"/>
                      <a:pt x="12" y="22"/>
                    </a:cubicBezTo>
                    <a:cubicBezTo>
                      <a:pt x="13" y="21"/>
                      <a:pt x="12" y="23"/>
                      <a:pt x="12" y="22"/>
                    </a:cubicBezTo>
                    <a:cubicBezTo>
                      <a:pt x="13" y="21"/>
                      <a:pt x="14" y="19"/>
                      <a:pt x="14" y="20"/>
                    </a:cubicBezTo>
                    <a:cubicBezTo>
                      <a:pt x="12" y="23"/>
                      <a:pt x="12" y="23"/>
                      <a:pt x="12" y="23"/>
                    </a:cubicBezTo>
                    <a:cubicBezTo>
                      <a:pt x="12" y="23"/>
                      <a:pt x="13" y="21"/>
                      <a:pt x="13" y="22"/>
                    </a:cubicBezTo>
                    <a:cubicBezTo>
                      <a:pt x="13" y="23"/>
                      <a:pt x="13" y="23"/>
                      <a:pt x="13" y="23"/>
                    </a:cubicBezTo>
                    <a:cubicBezTo>
                      <a:pt x="13" y="23"/>
                      <a:pt x="14" y="24"/>
                      <a:pt x="16" y="20"/>
                    </a:cubicBezTo>
                    <a:cubicBezTo>
                      <a:pt x="16" y="22"/>
                      <a:pt x="16" y="22"/>
                      <a:pt x="15" y="23"/>
                    </a:cubicBezTo>
                    <a:cubicBezTo>
                      <a:pt x="16" y="23"/>
                      <a:pt x="16" y="22"/>
                      <a:pt x="16" y="22"/>
                    </a:cubicBezTo>
                    <a:cubicBezTo>
                      <a:pt x="16" y="23"/>
                      <a:pt x="16" y="23"/>
                      <a:pt x="16" y="23"/>
                    </a:cubicBezTo>
                    <a:cubicBezTo>
                      <a:pt x="15" y="25"/>
                      <a:pt x="16" y="23"/>
                      <a:pt x="17" y="22"/>
                    </a:cubicBezTo>
                    <a:cubicBezTo>
                      <a:pt x="16" y="23"/>
                      <a:pt x="16" y="23"/>
                      <a:pt x="16" y="23"/>
                    </a:cubicBezTo>
                    <a:cubicBezTo>
                      <a:pt x="16" y="25"/>
                      <a:pt x="17" y="23"/>
                      <a:pt x="17" y="22"/>
                    </a:cubicBezTo>
                    <a:cubicBezTo>
                      <a:pt x="17" y="23"/>
                      <a:pt x="17" y="23"/>
                      <a:pt x="17" y="23"/>
                    </a:cubicBezTo>
                    <a:cubicBezTo>
                      <a:pt x="18" y="22"/>
                      <a:pt x="18" y="22"/>
                      <a:pt x="18" y="22"/>
                    </a:cubicBezTo>
                    <a:cubicBezTo>
                      <a:pt x="18" y="22"/>
                      <a:pt x="18" y="22"/>
                      <a:pt x="17" y="24"/>
                    </a:cubicBezTo>
                    <a:cubicBezTo>
                      <a:pt x="18" y="23"/>
                      <a:pt x="18" y="23"/>
                      <a:pt x="18" y="23"/>
                    </a:cubicBezTo>
                    <a:cubicBezTo>
                      <a:pt x="17" y="24"/>
                      <a:pt x="18" y="24"/>
                      <a:pt x="18" y="24"/>
                    </a:cubicBezTo>
                    <a:cubicBezTo>
                      <a:pt x="18" y="24"/>
                      <a:pt x="18" y="23"/>
                      <a:pt x="18" y="24"/>
                    </a:cubicBezTo>
                    <a:cubicBezTo>
                      <a:pt x="18" y="23"/>
                      <a:pt x="19" y="23"/>
                      <a:pt x="20" y="21"/>
                    </a:cubicBezTo>
                    <a:cubicBezTo>
                      <a:pt x="21" y="19"/>
                      <a:pt x="19" y="22"/>
                      <a:pt x="20" y="21"/>
                    </a:cubicBezTo>
                    <a:cubicBezTo>
                      <a:pt x="19" y="23"/>
                      <a:pt x="19" y="23"/>
                      <a:pt x="19" y="23"/>
                    </a:cubicBezTo>
                    <a:cubicBezTo>
                      <a:pt x="19" y="23"/>
                      <a:pt x="19" y="24"/>
                      <a:pt x="18" y="24"/>
                    </a:cubicBezTo>
                    <a:cubicBezTo>
                      <a:pt x="18" y="24"/>
                      <a:pt x="18" y="24"/>
                      <a:pt x="18" y="24"/>
                    </a:cubicBezTo>
                    <a:cubicBezTo>
                      <a:pt x="19" y="23"/>
                      <a:pt x="19" y="23"/>
                      <a:pt x="19" y="23"/>
                    </a:cubicBezTo>
                    <a:cubicBezTo>
                      <a:pt x="18" y="25"/>
                      <a:pt x="20" y="23"/>
                      <a:pt x="20" y="24"/>
                    </a:cubicBezTo>
                    <a:cubicBezTo>
                      <a:pt x="20" y="24"/>
                      <a:pt x="22" y="22"/>
                      <a:pt x="22" y="22"/>
                    </a:cubicBezTo>
                    <a:cubicBezTo>
                      <a:pt x="24" y="20"/>
                      <a:pt x="21" y="24"/>
                      <a:pt x="20" y="25"/>
                    </a:cubicBezTo>
                    <a:cubicBezTo>
                      <a:pt x="21" y="24"/>
                      <a:pt x="21" y="24"/>
                      <a:pt x="21" y="24"/>
                    </a:cubicBezTo>
                    <a:cubicBezTo>
                      <a:pt x="21" y="24"/>
                      <a:pt x="21" y="24"/>
                      <a:pt x="21" y="24"/>
                    </a:cubicBezTo>
                    <a:cubicBezTo>
                      <a:pt x="22" y="24"/>
                      <a:pt x="22" y="23"/>
                      <a:pt x="22" y="24"/>
                    </a:cubicBezTo>
                    <a:cubicBezTo>
                      <a:pt x="22" y="24"/>
                      <a:pt x="22" y="24"/>
                      <a:pt x="22" y="24"/>
                    </a:cubicBezTo>
                    <a:cubicBezTo>
                      <a:pt x="22" y="25"/>
                      <a:pt x="21" y="26"/>
                      <a:pt x="21" y="26"/>
                    </a:cubicBezTo>
                    <a:cubicBezTo>
                      <a:pt x="22" y="24"/>
                      <a:pt x="22" y="25"/>
                      <a:pt x="23" y="24"/>
                    </a:cubicBezTo>
                    <a:cubicBezTo>
                      <a:pt x="22" y="25"/>
                      <a:pt x="22" y="25"/>
                      <a:pt x="22" y="25"/>
                    </a:cubicBezTo>
                    <a:cubicBezTo>
                      <a:pt x="23" y="23"/>
                      <a:pt x="23" y="23"/>
                      <a:pt x="23" y="23"/>
                    </a:cubicBezTo>
                    <a:cubicBezTo>
                      <a:pt x="23" y="24"/>
                      <a:pt x="23" y="24"/>
                      <a:pt x="23" y="24"/>
                    </a:cubicBezTo>
                    <a:cubicBezTo>
                      <a:pt x="22" y="26"/>
                      <a:pt x="22" y="26"/>
                      <a:pt x="22" y="26"/>
                    </a:cubicBezTo>
                    <a:cubicBezTo>
                      <a:pt x="21" y="26"/>
                      <a:pt x="23" y="24"/>
                      <a:pt x="24" y="24"/>
                    </a:cubicBezTo>
                    <a:cubicBezTo>
                      <a:pt x="24" y="23"/>
                      <a:pt x="23" y="24"/>
                      <a:pt x="23" y="25"/>
                    </a:cubicBezTo>
                    <a:cubicBezTo>
                      <a:pt x="22" y="25"/>
                      <a:pt x="23" y="25"/>
                      <a:pt x="23" y="25"/>
                    </a:cubicBezTo>
                    <a:cubicBezTo>
                      <a:pt x="22" y="26"/>
                      <a:pt x="23" y="25"/>
                      <a:pt x="22" y="26"/>
                    </a:cubicBezTo>
                    <a:cubicBezTo>
                      <a:pt x="22" y="26"/>
                      <a:pt x="23" y="25"/>
                      <a:pt x="23" y="25"/>
                    </a:cubicBezTo>
                    <a:cubicBezTo>
                      <a:pt x="23" y="25"/>
                      <a:pt x="24" y="25"/>
                      <a:pt x="23" y="26"/>
                    </a:cubicBezTo>
                    <a:cubicBezTo>
                      <a:pt x="23" y="26"/>
                      <a:pt x="23" y="26"/>
                      <a:pt x="24" y="25"/>
                    </a:cubicBezTo>
                    <a:cubicBezTo>
                      <a:pt x="24" y="25"/>
                      <a:pt x="24" y="24"/>
                      <a:pt x="25" y="24"/>
                    </a:cubicBezTo>
                    <a:cubicBezTo>
                      <a:pt x="25" y="24"/>
                      <a:pt x="25" y="23"/>
                      <a:pt x="25" y="24"/>
                    </a:cubicBezTo>
                    <a:cubicBezTo>
                      <a:pt x="25" y="24"/>
                      <a:pt x="25" y="24"/>
                      <a:pt x="25" y="24"/>
                    </a:cubicBezTo>
                    <a:cubicBezTo>
                      <a:pt x="25" y="24"/>
                      <a:pt x="25" y="24"/>
                      <a:pt x="26" y="23"/>
                    </a:cubicBezTo>
                    <a:cubicBezTo>
                      <a:pt x="24" y="25"/>
                      <a:pt x="24" y="25"/>
                      <a:pt x="24" y="25"/>
                    </a:cubicBezTo>
                    <a:cubicBezTo>
                      <a:pt x="25" y="24"/>
                      <a:pt x="25" y="24"/>
                      <a:pt x="26" y="24"/>
                    </a:cubicBezTo>
                    <a:cubicBezTo>
                      <a:pt x="25" y="25"/>
                      <a:pt x="23" y="27"/>
                      <a:pt x="23" y="27"/>
                    </a:cubicBezTo>
                    <a:cubicBezTo>
                      <a:pt x="25" y="26"/>
                      <a:pt x="25" y="26"/>
                      <a:pt x="25" y="26"/>
                    </a:cubicBezTo>
                    <a:cubicBezTo>
                      <a:pt x="25" y="26"/>
                      <a:pt x="25" y="26"/>
                      <a:pt x="24" y="27"/>
                    </a:cubicBezTo>
                    <a:cubicBezTo>
                      <a:pt x="24" y="28"/>
                      <a:pt x="27" y="24"/>
                      <a:pt x="27" y="25"/>
                    </a:cubicBezTo>
                    <a:cubicBezTo>
                      <a:pt x="25" y="27"/>
                      <a:pt x="25" y="27"/>
                      <a:pt x="25" y="27"/>
                    </a:cubicBezTo>
                    <a:cubicBezTo>
                      <a:pt x="26" y="27"/>
                      <a:pt x="26" y="27"/>
                      <a:pt x="26" y="27"/>
                    </a:cubicBezTo>
                    <a:cubicBezTo>
                      <a:pt x="26" y="26"/>
                      <a:pt x="25" y="28"/>
                      <a:pt x="25" y="27"/>
                    </a:cubicBezTo>
                    <a:cubicBezTo>
                      <a:pt x="26" y="26"/>
                      <a:pt x="26" y="26"/>
                      <a:pt x="26" y="26"/>
                    </a:cubicBezTo>
                    <a:cubicBezTo>
                      <a:pt x="24" y="29"/>
                      <a:pt x="27" y="27"/>
                      <a:pt x="26" y="29"/>
                    </a:cubicBezTo>
                    <a:cubicBezTo>
                      <a:pt x="27" y="27"/>
                      <a:pt x="26" y="29"/>
                      <a:pt x="27" y="28"/>
                    </a:cubicBezTo>
                    <a:cubicBezTo>
                      <a:pt x="25" y="30"/>
                      <a:pt x="27" y="28"/>
                      <a:pt x="26" y="29"/>
                    </a:cubicBezTo>
                    <a:cubicBezTo>
                      <a:pt x="28" y="27"/>
                      <a:pt x="28" y="27"/>
                      <a:pt x="28" y="27"/>
                    </a:cubicBezTo>
                    <a:cubicBezTo>
                      <a:pt x="27" y="29"/>
                      <a:pt x="31" y="25"/>
                      <a:pt x="29" y="27"/>
                    </a:cubicBezTo>
                    <a:cubicBezTo>
                      <a:pt x="27" y="29"/>
                      <a:pt x="27" y="29"/>
                      <a:pt x="27" y="29"/>
                    </a:cubicBezTo>
                    <a:cubicBezTo>
                      <a:pt x="26" y="31"/>
                      <a:pt x="29" y="27"/>
                      <a:pt x="28" y="30"/>
                    </a:cubicBezTo>
                    <a:cubicBezTo>
                      <a:pt x="28" y="29"/>
                      <a:pt x="29" y="28"/>
                      <a:pt x="30" y="27"/>
                    </a:cubicBezTo>
                    <a:cubicBezTo>
                      <a:pt x="30" y="28"/>
                      <a:pt x="29" y="29"/>
                      <a:pt x="29" y="30"/>
                    </a:cubicBezTo>
                    <a:cubicBezTo>
                      <a:pt x="29" y="29"/>
                      <a:pt x="30" y="29"/>
                      <a:pt x="29" y="30"/>
                    </a:cubicBezTo>
                    <a:cubicBezTo>
                      <a:pt x="28" y="30"/>
                      <a:pt x="28" y="30"/>
                      <a:pt x="28" y="30"/>
                    </a:cubicBezTo>
                    <a:cubicBezTo>
                      <a:pt x="28" y="31"/>
                      <a:pt x="29" y="30"/>
                      <a:pt x="30" y="30"/>
                    </a:cubicBezTo>
                    <a:cubicBezTo>
                      <a:pt x="28" y="31"/>
                      <a:pt x="29" y="31"/>
                      <a:pt x="29" y="32"/>
                    </a:cubicBezTo>
                    <a:cubicBezTo>
                      <a:pt x="31" y="30"/>
                      <a:pt x="29" y="33"/>
                      <a:pt x="31" y="31"/>
                    </a:cubicBezTo>
                    <a:cubicBezTo>
                      <a:pt x="30" y="31"/>
                      <a:pt x="30" y="31"/>
                      <a:pt x="30" y="31"/>
                    </a:cubicBezTo>
                    <a:cubicBezTo>
                      <a:pt x="31" y="31"/>
                      <a:pt x="32" y="29"/>
                      <a:pt x="32" y="29"/>
                    </a:cubicBezTo>
                    <a:cubicBezTo>
                      <a:pt x="31" y="31"/>
                      <a:pt x="31" y="31"/>
                      <a:pt x="31" y="31"/>
                    </a:cubicBezTo>
                    <a:cubicBezTo>
                      <a:pt x="29" y="33"/>
                      <a:pt x="31" y="31"/>
                      <a:pt x="30" y="32"/>
                    </a:cubicBezTo>
                    <a:cubicBezTo>
                      <a:pt x="31" y="31"/>
                      <a:pt x="30" y="32"/>
                      <a:pt x="31" y="31"/>
                    </a:cubicBezTo>
                    <a:cubicBezTo>
                      <a:pt x="32" y="31"/>
                      <a:pt x="32" y="31"/>
                      <a:pt x="32" y="31"/>
                    </a:cubicBezTo>
                    <a:cubicBezTo>
                      <a:pt x="33" y="30"/>
                      <a:pt x="33" y="30"/>
                      <a:pt x="33" y="30"/>
                    </a:cubicBezTo>
                    <a:cubicBezTo>
                      <a:pt x="33" y="30"/>
                      <a:pt x="31" y="32"/>
                      <a:pt x="31" y="32"/>
                    </a:cubicBezTo>
                    <a:cubicBezTo>
                      <a:pt x="31" y="33"/>
                      <a:pt x="31"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1" y="33"/>
                    </a:cubicBezTo>
                    <a:cubicBezTo>
                      <a:pt x="30" y="34"/>
                      <a:pt x="30" y="34"/>
                      <a:pt x="30" y="34"/>
                    </a:cubicBezTo>
                    <a:cubicBezTo>
                      <a:pt x="30" y="34"/>
                      <a:pt x="32" y="33"/>
                      <a:pt x="32" y="32"/>
                    </a:cubicBezTo>
                    <a:cubicBezTo>
                      <a:pt x="32" y="34"/>
                      <a:pt x="33" y="33"/>
                      <a:pt x="34" y="33"/>
                    </a:cubicBezTo>
                    <a:cubicBezTo>
                      <a:pt x="34" y="33"/>
                      <a:pt x="33" y="33"/>
                      <a:pt x="33" y="33"/>
                    </a:cubicBezTo>
                    <a:cubicBezTo>
                      <a:pt x="34" y="33"/>
                      <a:pt x="35" y="32"/>
                      <a:pt x="34" y="33"/>
                    </a:cubicBezTo>
                    <a:cubicBezTo>
                      <a:pt x="35" y="32"/>
                      <a:pt x="33" y="34"/>
                      <a:pt x="34" y="34"/>
                    </a:cubicBezTo>
                    <a:cubicBezTo>
                      <a:pt x="33" y="34"/>
                      <a:pt x="35" y="33"/>
                      <a:pt x="34" y="33"/>
                    </a:cubicBezTo>
                    <a:cubicBezTo>
                      <a:pt x="33" y="35"/>
                      <a:pt x="36" y="32"/>
                      <a:pt x="35" y="34"/>
                    </a:cubicBezTo>
                    <a:cubicBezTo>
                      <a:pt x="36" y="33"/>
                      <a:pt x="35" y="34"/>
                      <a:pt x="34" y="35"/>
                    </a:cubicBezTo>
                    <a:cubicBezTo>
                      <a:pt x="35" y="34"/>
                      <a:pt x="36" y="34"/>
                      <a:pt x="37" y="33"/>
                    </a:cubicBezTo>
                    <a:cubicBezTo>
                      <a:pt x="36" y="34"/>
                      <a:pt x="36" y="34"/>
                      <a:pt x="36" y="34"/>
                    </a:cubicBezTo>
                    <a:cubicBezTo>
                      <a:pt x="36" y="34"/>
                      <a:pt x="36" y="34"/>
                      <a:pt x="37" y="34"/>
                    </a:cubicBezTo>
                    <a:cubicBezTo>
                      <a:pt x="38" y="33"/>
                      <a:pt x="39" y="32"/>
                      <a:pt x="39" y="32"/>
                    </a:cubicBezTo>
                    <a:cubicBezTo>
                      <a:pt x="39" y="32"/>
                      <a:pt x="39" y="32"/>
                      <a:pt x="39" y="32"/>
                    </a:cubicBezTo>
                    <a:cubicBezTo>
                      <a:pt x="40" y="32"/>
                      <a:pt x="40" y="32"/>
                      <a:pt x="40" y="32"/>
                    </a:cubicBezTo>
                    <a:cubicBezTo>
                      <a:pt x="39" y="33"/>
                      <a:pt x="39" y="32"/>
                      <a:pt x="39" y="33"/>
                    </a:cubicBezTo>
                    <a:cubicBezTo>
                      <a:pt x="37" y="35"/>
                      <a:pt x="38" y="34"/>
                      <a:pt x="38" y="35"/>
                    </a:cubicBezTo>
                    <a:cubicBezTo>
                      <a:pt x="39" y="34"/>
                      <a:pt x="39" y="34"/>
                      <a:pt x="39" y="34"/>
                    </a:cubicBezTo>
                    <a:cubicBezTo>
                      <a:pt x="40" y="33"/>
                      <a:pt x="38" y="35"/>
                      <a:pt x="38" y="35"/>
                    </a:cubicBezTo>
                    <a:cubicBezTo>
                      <a:pt x="42" y="32"/>
                      <a:pt x="42" y="32"/>
                      <a:pt x="42" y="32"/>
                    </a:cubicBezTo>
                    <a:cubicBezTo>
                      <a:pt x="42" y="32"/>
                      <a:pt x="41" y="33"/>
                      <a:pt x="40" y="34"/>
                    </a:cubicBezTo>
                    <a:cubicBezTo>
                      <a:pt x="40" y="34"/>
                      <a:pt x="42" y="32"/>
                      <a:pt x="44" y="31"/>
                    </a:cubicBezTo>
                    <a:cubicBezTo>
                      <a:pt x="44" y="31"/>
                      <a:pt x="45" y="31"/>
                      <a:pt x="45" y="31"/>
                    </a:cubicBezTo>
                    <a:cubicBezTo>
                      <a:pt x="44" y="32"/>
                      <a:pt x="45" y="31"/>
                      <a:pt x="44" y="32"/>
                    </a:cubicBezTo>
                    <a:cubicBezTo>
                      <a:pt x="43" y="33"/>
                      <a:pt x="43" y="33"/>
                      <a:pt x="43" y="33"/>
                    </a:cubicBezTo>
                    <a:cubicBezTo>
                      <a:pt x="43" y="33"/>
                      <a:pt x="41" y="34"/>
                      <a:pt x="40" y="35"/>
                    </a:cubicBezTo>
                    <a:cubicBezTo>
                      <a:pt x="41" y="35"/>
                      <a:pt x="41" y="36"/>
                      <a:pt x="41" y="36"/>
                    </a:cubicBezTo>
                    <a:cubicBezTo>
                      <a:pt x="43" y="34"/>
                      <a:pt x="42" y="35"/>
                      <a:pt x="44" y="34"/>
                    </a:cubicBezTo>
                    <a:cubicBezTo>
                      <a:pt x="44" y="34"/>
                      <a:pt x="43" y="35"/>
                      <a:pt x="42" y="36"/>
                    </a:cubicBezTo>
                    <a:cubicBezTo>
                      <a:pt x="43" y="35"/>
                      <a:pt x="43" y="36"/>
                      <a:pt x="43" y="36"/>
                    </a:cubicBezTo>
                    <a:cubicBezTo>
                      <a:pt x="43" y="36"/>
                      <a:pt x="43" y="36"/>
                      <a:pt x="43" y="36"/>
                    </a:cubicBezTo>
                    <a:cubicBezTo>
                      <a:pt x="44" y="36"/>
                      <a:pt x="43" y="37"/>
                      <a:pt x="45" y="36"/>
                    </a:cubicBezTo>
                    <a:cubicBezTo>
                      <a:pt x="44" y="37"/>
                      <a:pt x="44" y="37"/>
                      <a:pt x="44" y="37"/>
                    </a:cubicBezTo>
                    <a:cubicBezTo>
                      <a:pt x="44" y="37"/>
                      <a:pt x="47" y="34"/>
                      <a:pt x="46" y="36"/>
                    </a:cubicBezTo>
                    <a:cubicBezTo>
                      <a:pt x="45" y="36"/>
                      <a:pt x="45" y="36"/>
                      <a:pt x="45" y="36"/>
                    </a:cubicBezTo>
                    <a:cubicBezTo>
                      <a:pt x="46" y="36"/>
                      <a:pt x="44" y="38"/>
                      <a:pt x="46" y="36"/>
                    </a:cubicBezTo>
                    <a:cubicBezTo>
                      <a:pt x="45" y="37"/>
                      <a:pt x="45" y="37"/>
                      <a:pt x="45" y="37"/>
                    </a:cubicBezTo>
                    <a:cubicBezTo>
                      <a:pt x="45" y="37"/>
                      <a:pt x="45" y="37"/>
                      <a:pt x="47" y="36"/>
                    </a:cubicBezTo>
                    <a:cubicBezTo>
                      <a:pt x="45" y="38"/>
                      <a:pt x="45" y="38"/>
                      <a:pt x="45" y="38"/>
                    </a:cubicBezTo>
                    <a:cubicBezTo>
                      <a:pt x="45" y="39"/>
                      <a:pt x="47" y="36"/>
                      <a:pt x="47" y="37"/>
                    </a:cubicBezTo>
                    <a:cubicBezTo>
                      <a:pt x="47" y="37"/>
                      <a:pt x="46" y="38"/>
                      <a:pt x="46" y="38"/>
                    </a:cubicBezTo>
                    <a:cubicBezTo>
                      <a:pt x="47" y="37"/>
                      <a:pt x="47" y="38"/>
                      <a:pt x="47" y="38"/>
                    </a:cubicBezTo>
                    <a:cubicBezTo>
                      <a:pt x="46" y="39"/>
                      <a:pt x="46" y="39"/>
                      <a:pt x="46" y="39"/>
                    </a:cubicBezTo>
                    <a:cubicBezTo>
                      <a:pt x="47" y="40"/>
                      <a:pt x="47" y="41"/>
                      <a:pt x="50" y="41"/>
                    </a:cubicBezTo>
                    <a:cubicBezTo>
                      <a:pt x="48" y="42"/>
                      <a:pt x="48" y="41"/>
                      <a:pt x="47" y="43"/>
                    </a:cubicBezTo>
                    <a:cubicBezTo>
                      <a:pt x="49" y="41"/>
                      <a:pt x="48" y="42"/>
                      <a:pt x="49" y="42"/>
                    </a:cubicBezTo>
                    <a:cubicBezTo>
                      <a:pt x="48" y="42"/>
                      <a:pt x="48" y="42"/>
                      <a:pt x="48" y="42"/>
                    </a:cubicBezTo>
                    <a:cubicBezTo>
                      <a:pt x="49" y="42"/>
                      <a:pt x="48" y="43"/>
                      <a:pt x="48" y="43"/>
                    </a:cubicBezTo>
                    <a:cubicBezTo>
                      <a:pt x="49" y="43"/>
                      <a:pt x="49" y="43"/>
                      <a:pt x="49" y="43"/>
                    </a:cubicBezTo>
                    <a:cubicBezTo>
                      <a:pt x="50" y="42"/>
                      <a:pt x="47" y="45"/>
                      <a:pt x="49" y="43"/>
                    </a:cubicBezTo>
                    <a:cubicBezTo>
                      <a:pt x="48" y="44"/>
                      <a:pt x="48" y="44"/>
                      <a:pt x="48" y="44"/>
                    </a:cubicBezTo>
                    <a:cubicBezTo>
                      <a:pt x="50" y="43"/>
                      <a:pt x="47" y="45"/>
                      <a:pt x="49" y="44"/>
                    </a:cubicBezTo>
                    <a:cubicBezTo>
                      <a:pt x="49" y="44"/>
                      <a:pt x="49" y="44"/>
                      <a:pt x="49" y="44"/>
                    </a:cubicBezTo>
                    <a:cubicBezTo>
                      <a:pt x="48" y="45"/>
                      <a:pt x="51" y="43"/>
                      <a:pt x="50" y="44"/>
                    </a:cubicBezTo>
                    <a:cubicBezTo>
                      <a:pt x="50" y="44"/>
                      <a:pt x="51" y="44"/>
                      <a:pt x="53" y="43"/>
                    </a:cubicBezTo>
                    <a:cubicBezTo>
                      <a:pt x="51" y="44"/>
                      <a:pt x="51" y="44"/>
                      <a:pt x="51" y="44"/>
                    </a:cubicBezTo>
                    <a:cubicBezTo>
                      <a:pt x="52" y="44"/>
                      <a:pt x="52" y="46"/>
                      <a:pt x="55" y="45"/>
                    </a:cubicBezTo>
                    <a:cubicBezTo>
                      <a:pt x="54" y="45"/>
                      <a:pt x="54" y="45"/>
                      <a:pt x="54" y="45"/>
                    </a:cubicBezTo>
                    <a:cubicBezTo>
                      <a:pt x="56" y="44"/>
                      <a:pt x="52" y="48"/>
                      <a:pt x="56" y="45"/>
                    </a:cubicBezTo>
                    <a:cubicBezTo>
                      <a:pt x="58" y="45"/>
                      <a:pt x="58" y="45"/>
                      <a:pt x="58" y="45"/>
                    </a:cubicBezTo>
                    <a:cubicBezTo>
                      <a:pt x="56" y="46"/>
                      <a:pt x="56" y="46"/>
                      <a:pt x="56" y="46"/>
                    </a:cubicBezTo>
                    <a:cubicBezTo>
                      <a:pt x="57" y="46"/>
                      <a:pt x="56" y="46"/>
                      <a:pt x="58" y="46"/>
                    </a:cubicBezTo>
                    <a:cubicBezTo>
                      <a:pt x="56" y="46"/>
                      <a:pt x="56" y="46"/>
                      <a:pt x="56" y="46"/>
                    </a:cubicBezTo>
                    <a:cubicBezTo>
                      <a:pt x="56" y="47"/>
                      <a:pt x="59" y="46"/>
                      <a:pt x="58" y="46"/>
                    </a:cubicBezTo>
                    <a:cubicBezTo>
                      <a:pt x="57" y="46"/>
                      <a:pt x="57" y="46"/>
                      <a:pt x="57" y="46"/>
                    </a:cubicBezTo>
                    <a:cubicBezTo>
                      <a:pt x="55" y="49"/>
                      <a:pt x="54" y="52"/>
                      <a:pt x="58" y="51"/>
                    </a:cubicBezTo>
                    <a:cubicBezTo>
                      <a:pt x="59" y="50"/>
                      <a:pt x="56" y="52"/>
                      <a:pt x="56" y="52"/>
                    </a:cubicBezTo>
                    <a:cubicBezTo>
                      <a:pt x="60" y="51"/>
                      <a:pt x="56" y="55"/>
                      <a:pt x="61" y="53"/>
                    </a:cubicBezTo>
                    <a:cubicBezTo>
                      <a:pt x="63" y="53"/>
                      <a:pt x="68" y="50"/>
                      <a:pt x="68" y="50"/>
                    </a:cubicBezTo>
                    <a:cubicBezTo>
                      <a:pt x="65" y="50"/>
                      <a:pt x="66" y="47"/>
                      <a:pt x="68" y="44"/>
                    </a:cubicBezTo>
                    <a:cubicBezTo>
                      <a:pt x="67" y="44"/>
                      <a:pt x="66" y="43"/>
                      <a:pt x="6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374"/>
              <p:cNvSpPr/>
              <p:nvPr/>
            </p:nvSpPr>
            <p:spPr bwMode="auto">
              <a:xfrm>
                <a:off x="6047" y="2257"/>
                <a:ext cx="0" cy="2"/>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375"/>
              <p:cNvSpPr/>
              <p:nvPr/>
            </p:nvSpPr>
            <p:spPr bwMode="auto">
              <a:xfrm>
                <a:off x="6882" y="2736"/>
                <a:ext cx="2" cy="5"/>
              </a:xfrm>
              <a:custGeom>
                <a:avLst/>
                <a:gdLst>
                  <a:gd name="T0" fmla="*/ 0 w 1"/>
                  <a:gd name="T1" fmla="*/ 1 h 2"/>
                  <a:gd name="T2" fmla="*/ 1 w 1"/>
                  <a:gd name="T3" fmla="*/ 1 h 2"/>
                  <a:gd name="T4" fmla="*/ 1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0" y="2"/>
                      <a:pt x="1" y="1"/>
                      <a:pt x="1" y="1"/>
                    </a:cubicBezTo>
                    <a:cubicBezTo>
                      <a:pt x="1" y="1"/>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376"/>
              <p:cNvSpPr/>
              <p:nvPr/>
            </p:nvSpPr>
            <p:spPr bwMode="auto">
              <a:xfrm>
                <a:off x="6891" y="2710"/>
                <a:ext cx="7" cy="2"/>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377"/>
              <p:cNvSpPr/>
              <p:nvPr/>
            </p:nvSpPr>
            <p:spPr bwMode="auto">
              <a:xfrm>
                <a:off x="6047" y="2252"/>
                <a:ext cx="0" cy="3"/>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378"/>
              <p:cNvSpPr/>
              <p:nvPr/>
            </p:nvSpPr>
            <p:spPr bwMode="auto">
              <a:xfrm>
                <a:off x="6047" y="22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379"/>
              <p:cNvSpPr/>
              <p:nvPr/>
            </p:nvSpPr>
            <p:spPr bwMode="auto">
              <a:xfrm>
                <a:off x="6882" y="2741"/>
                <a:ext cx="4" cy="2"/>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1"/>
                      <a:pt x="1" y="1"/>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380"/>
              <p:cNvSpPr/>
              <p:nvPr/>
            </p:nvSpPr>
            <p:spPr bwMode="auto">
              <a:xfrm>
                <a:off x="6884" y="2745"/>
                <a:ext cx="2" cy="5"/>
              </a:xfrm>
              <a:custGeom>
                <a:avLst/>
                <a:gdLst>
                  <a:gd name="T0" fmla="*/ 1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1" y="0"/>
                    </a:moveTo>
                    <a:cubicBezTo>
                      <a:pt x="0" y="2"/>
                      <a:pt x="1" y="1"/>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Oval 381"/>
              <p:cNvSpPr>
                <a:spLocks noChangeArrowheads="1"/>
              </p:cNvSpPr>
              <p:nvPr/>
            </p:nvSpPr>
            <p:spPr bwMode="auto">
              <a:xfrm>
                <a:off x="6531" y="247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382"/>
              <p:cNvSpPr/>
              <p:nvPr/>
            </p:nvSpPr>
            <p:spPr bwMode="auto">
              <a:xfrm>
                <a:off x="6879" y="2741"/>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383"/>
              <p:cNvSpPr/>
              <p:nvPr/>
            </p:nvSpPr>
            <p:spPr bwMode="auto">
              <a:xfrm>
                <a:off x="6967" y="2788"/>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384"/>
              <p:cNvSpPr/>
              <p:nvPr/>
            </p:nvSpPr>
            <p:spPr bwMode="auto">
              <a:xfrm>
                <a:off x="6960"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385"/>
              <p:cNvSpPr/>
              <p:nvPr/>
            </p:nvSpPr>
            <p:spPr bwMode="auto">
              <a:xfrm>
                <a:off x="6967" y="278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386"/>
              <p:cNvSpPr/>
              <p:nvPr/>
            </p:nvSpPr>
            <p:spPr bwMode="auto">
              <a:xfrm>
                <a:off x="6979" y="2790"/>
                <a:ext cx="2" cy="5"/>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387"/>
              <p:cNvSpPr/>
              <p:nvPr/>
            </p:nvSpPr>
            <p:spPr bwMode="auto">
              <a:xfrm>
                <a:off x="6528" y="2478"/>
                <a:ext cx="3"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388"/>
              <p:cNvSpPr/>
              <p:nvPr/>
            </p:nvSpPr>
            <p:spPr bwMode="auto">
              <a:xfrm>
                <a:off x="6526" y="28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389"/>
              <p:cNvSpPr/>
              <p:nvPr/>
            </p:nvSpPr>
            <p:spPr bwMode="auto">
              <a:xfrm>
                <a:off x="6955" y="278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390"/>
              <p:cNvSpPr/>
              <p:nvPr/>
            </p:nvSpPr>
            <p:spPr bwMode="auto">
              <a:xfrm>
                <a:off x="6047" y="225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Rectangle 391"/>
              <p:cNvSpPr>
                <a:spLocks noChangeArrowheads="1"/>
              </p:cNvSpPr>
              <p:nvPr/>
            </p:nvSpPr>
            <p:spPr bwMode="auto">
              <a:xfrm>
                <a:off x="6047" y="225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1" name="Freeform 392"/>
              <p:cNvSpPr/>
              <p:nvPr/>
            </p:nvSpPr>
            <p:spPr bwMode="auto">
              <a:xfrm>
                <a:off x="6946" y="2724"/>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393"/>
              <p:cNvSpPr/>
              <p:nvPr/>
            </p:nvSpPr>
            <p:spPr bwMode="auto">
              <a:xfrm>
                <a:off x="6047" y="22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394"/>
              <p:cNvSpPr/>
              <p:nvPr/>
            </p:nvSpPr>
            <p:spPr bwMode="auto">
              <a:xfrm>
                <a:off x="6922" y="27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395"/>
              <p:cNvSpPr/>
              <p:nvPr/>
            </p:nvSpPr>
            <p:spPr bwMode="auto">
              <a:xfrm>
                <a:off x="6277" y="2686"/>
                <a:ext cx="21" cy="14"/>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9" y="6"/>
                      <a:pt x="9" y="6"/>
                      <a:pt x="9" y="6"/>
                    </a:cubicBezTo>
                    <a:cubicBezTo>
                      <a:pt x="6" y="3"/>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396"/>
              <p:cNvSpPr/>
              <p:nvPr/>
            </p:nvSpPr>
            <p:spPr bwMode="auto">
              <a:xfrm>
                <a:off x="6073" y="2527"/>
                <a:ext cx="5" cy="7"/>
              </a:xfrm>
              <a:custGeom>
                <a:avLst/>
                <a:gdLst>
                  <a:gd name="T0" fmla="*/ 1 w 2"/>
                  <a:gd name="T1" fmla="*/ 1 h 3"/>
                  <a:gd name="T2" fmla="*/ 2 w 2"/>
                  <a:gd name="T3" fmla="*/ 3 h 3"/>
                  <a:gd name="T4" fmla="*/ 2 w 2"/>
                  <a:gd name="T5" fmla="*/ 1 h 3"/>
                  <a:gd name="T6" fmla="*/ 1 w 2"/>
                  <a:gd name="T7" fmla="*/ 1 h 3"/>
                </a:gdLst>
                <a:ahLst/>
                <a:cxnLst>
                  <a:cxn ang="0">
                    <a:pos x="T0" y="T1"/>
                  </a:cxn>
                  <a:cxn ang="0">
                    <a:pos x="T2" y="T3"/>
                  </a:cxn>
                  <a:cxn ang="0">
                    <a:pos x="T4" y="T5"/>
                  </a:cxn>
                  <a:cxn ang="0">
                    <a:pos x="T6" y="T7"/>
                  </a:cxn>
                </a:cxnLst>
                <a:rect l="0" t="0" r="r" b="b"/>
                <a:pathLst>
                  <a:path w="2" h="3">
                    <a:moveTo>
                      <a:pt x="1" y="1"/>
                    </a:moveTo>
                    <a:cubicBezTo>
                      <a:pt x="2" y="2"/>
                      <a:pt x="2" y="2"/>
                      <a:pt x="2" y="3"/>
                    </a:cubicBezTo>
                    <a:cubicBezTo>
                      <a:pt x="2" y="1"/>
                      <a:pt x="2" y="1"/>
                      <a:pt x="2" y="1"/>
                    </a:cubicBezTo>
                    <a:cubicBezTo>
                      <a:pt x="2"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397"/>
              <p:cNvSpPr/>
              <p:nvPr/>
            </p:nvSpPr>
            <p:spPr bwMode="auto">
              <a:xfrm>
                <a:off x="6059" y="2345"/>
                <a:ext cx="7" cy="5"/>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0" y="0"/>
                      <a:pt x="3" y="1"/>
                      <a:pt x="1" y="2"/>
                    </a:cubicBezTo>
                    <a:cubicBezTo>
                      <a:pt x="2" y="2"/>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398"/>
              <p:cNvSpPr/>
              <p:nvPr/>
            </p:nvSpPr>
            <p:spPr bwMode="auto">
              <a:xfrm>
                <a:off x="6116" y="2558"/>
                <a:ext cx="14" cy="7"/>
              </a:xfrm>
              <a:custGeom>
                <a:avLst/>
                <a:gdLst>
                  <a:gd name="T0" fmla="*/ 0 w 6"/>
                  <a:gd name="T1" fmla="*/ 0 h 3"/>
                  <a:gd name="T2" fmla="*/ 4 w 6"/>
                  <a:gd name="T3" fmla="*/ 3 h 3"/>
                  <a:gd name="T4" fmla="*/ 0 w 6"/>
                  <a:gd name="T5" fmla="*/ 0 h 3"/>
                </a:gdLst>
                <a:ahLst/>
                <a:cxnLst>
                  <a:cxn ang="0">
                    <a:pos x="T0" y="T1"/>
                  </a:cxn>
                  <a:cxn ang="0">
                    <a:pos x="T2" y="T3"/>
                  </a:cxn>
                  <a:cxn ang="0">
                    <a:pos x="T4" y="T5"/>
                  </a:cxn>
                </a:cxnLst>
                <a:rect l="0" t="0" r="r" b="b"/>
                <a:pathLst>
                  <a:path w="6" h="3">
                    <a:moveTo>
                      <a:pt x="0" y="0"/>
                    </a:moveTo>
                    <a:cubicBezTo>
                      <a:pt x="0" y="2"/>
                      <a:pt x="3" y="3"/>
                      <a:pt x="4" y="3"/>
                    </a:cubicBezTo>
                    <a:cubicBezTo>
                      <a:pt x="6" y="3"/>
                      <a:pt x="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399"/>
              <p:cNvSpPr/>
              <p:nvPr/>
            </p:nvSpPr>
            <p:spPr bwMode="auto">
              <a:xfrm>
                <a:off x="6040" y="2271"/>
                <a:ext cx="5" cy="5"/>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400"/>
              <p:cNvSpPr/>
              <p:nvPr/>
            </p:nvSpPr>
            <p:spPr bwMode="auto">
              <a:xfrm>
                <a:off x="6040" y="2286"/>
                <a:ext cx="5" cy="0"/>
              </a:xfrm>
              <a:custGeom>
                <a:avLst/>
                <a:gdLst>
                  <a:gd name="T0" fmla="*/ 0 w 2"/>
                  <a:gd name="T1" fmla="*/ 1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2"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401"/>
              <p:cNvSpPr/>
              <p:nvPr/>
            </p:nvSpPr>
            <p:spPr bwMode="auto">
              <a:xfrm>
                <a:off x="6052" y="2340"/>
                <a:ext cx="4" cy="1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2"/>
                      <a:pt x="1"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402"/>
              <p:cNvSpPr/>
              <p:nvPr/>
            </p:nvSpPr>
            <p:spPr bwMode="auto">
              <a:xfrm>
                <a:off x="6040" y="2278"/>
                <a:ext cx="9" cy="5"/>
              </a:xfrm>
              <a:custGeom>
                <a:avLst/>
                <a:gdLst>
                  <a:gd name="T0" fmla="*/ 0 w 4"/>
                  <a:gd name="T1" fmla="*/ 2 h 2"/>
                  <a:gd name="T2" fmla="*/ 0 w 4"/>
                  <a:gd name="T3" fmla="*/ 2 h 2"/>
                  <a:gd name="T4" fmla="*/ 2 w 4"/>
                  <a:gd name="T5" fmla="*/ 2 h 2"/>
                  <a:gd name="T6" fmla="*/ 2 w 4"/>
                  <a:gd name="T7" fmla="*/ 1 h 2"/>
                  <a:gd name="T8" fmla="*/ 4 w 4"/>
                  <a:gd name="T9" fmla="*/ 0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cubicBezTo>
                      <a:pt x="0" y="2"/>
                      <a:pt x="0" y="2"/>
                      <a:pt x="0" y="2"/>
                    </a:cubicBezTo>
                    <a:cubicBezTo>
                      <a:pt x="1" y="2"/>
                      <a:pt x="1" y="2"/>
                      <a:pt x="2" y="2"/>
                    </a:cubicBezTo>
                    <a:cubicBezTo>
                      <a:pt x="2" y="2"/>
                      <a:pt x="3" y="1"/>
                      <a:pt x="2" y="1"/>
                    </a:cubicBezTo>
                    <a:cubicBezTo>
                      <a:pt x="3" y="0"/>
                      <a:pt x="4" y="1"/>
                      <a:pt x="4" y="0"/>
                    </a:cubicBezTo>
                    <a:cubicBezTo>
                      <a:pt x="3"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403"/>
              <p:cNvSpPr/>
              <p:nvPr/>
            </p:nvSpPr>
            <p:spPr bwMode="auto">
              <a:xfrm>
                <a:off x="6045" y="2283"/>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404"/>
              <p:cNvSpPr/>
              <p:nvPr/>
            </p:nvSpPr>
            <p:spPr bwMode="auto">
              <a:xfrm>
                <a:off x="6322" y="2731"/>
                <a:ext cx="5" cy="5"/>
              </a:xfrm>
              <a:custGeom>
                <a:avLst/>
                <a:gdLst>
                  <a:gd name="T0" fmla="*/ 0 w 2"/>
                  <a:gd name="T1" fmla="*/ 2 h 2"/>
                  <a:gd name="T2" fmla="*/ 2 w 2"/>
                  <a:gd name="T3" fmla="*/ 2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2" y="1"/>
                      <a:pt x="2" y="2"/>
                    </a:cubicBezTo>
                    <a:cubicBezTo>
                      <a:pt x="2" y="1"/>
                      <a:pt x="1" y="1"/>
                      <a:pt x="0" y="0"/>
                    </a:cubicBezTo>
                    <a:cubicBezTo>
                      <a:pt x="0" y="0"/>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405"/>
              <p:cNvSpPr/>
              <p:nvPr/>
            </p:nvSpPr>
            <p:spPr bwMode="auto">
              <a:xfrm>
                <a:off x="6222" y="2636"/>
                <a:ext cx="7" cy="7"/>
              </a:xfrm>
              <a:custGeom>
                <a:avLst/>
                <a:gdLst>
                  <a:gd name="T0" fmla="*/ 2 w 3"/>
                  <a:gd name="T1" fmla="*/ 3 h 3"/>
                  <a:gd name="T2" fmla="*/ 0 w 3"/>
                  <a:gd name="T3" fmla="*/ 0 h 3"/>
                  <a:gd name="T4" fmla="*/ 2 w 3"/>
                  <a:gd name="T5" fmla="*/ 3 h 3"/>
                </a:gdLst>
                <a:ahLst/>
                <a:cxnLst>
                  <a:cxn ang="0">
                    <a:pos x="T0" y="T1"/>
                  </a:cxn>
                  <a:cxn ang="0">
                    <a:pos x="T2" y="T3"/>
                  </a:cxn>
                  <a:cxn ang="0">
                    <a:pos x="T4" y="T5"/>
                  </a:cxn>
                </a:cxnLst>
                <a:rect l="0" t="0" r="r" b="b"/>
                <a:pathLst>
                  <a:path w="3" h="3">
                    <a:moveTo>
                      <a:pt x="2" y="3"/>
                    </a:moveTo>
                    <a:cubicBezTo>
                      <a:pt x="3" y="2"/>
                      <a:pt x="1" y="1"/>
                      <a:pt x="0" y="0"/>
                    </a:cubicBezTo>
                    <a:cubicBezTo>
                      <a:pt x="0" y="1"/>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5" name="Freeform 407"/>
            <p:cNvSpPr/>
            <p:nvPr/>
          </p:nvSpPr>
          <p:spPr bwMode="auto">
            <a:xfrm>
              <a:off x="10033000" y="4324350"/>
              <a:ext cx="6350" cy="7938"/>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1" y="0"/>
                    <a:pt x="0" y="0"/>
                  </a:cubicBezTo>
                  <a:cubicBezTo>
                    <a:pt x="1" y="1"/>
                    <a:pt x="1"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408"/>
            <p:cNvSpPr/>
            <p:nvPr/>
          </p:nvSpPr>
          <p:spPr bwMode="auto">
            <a:xfrm>
              <a:off x="10013950" y="4297363"/>
              <a:ext cx="19050" cy="26988"/>
            </a:xfrm>
            <a:custGeom>
              <a:avLst/>
              <a:gdLst>
                <a:gd name="T0" fmla="*/ 5 w 5"/>
                <a:gd name="T1" fmla="*/ 7 h 7"/>
                <a:gd name="T2" fmla="*/ 2 w 5"/>
                <a:gd name="T3" fmla="*/ 3 h 7"/>
                <a:gd name="T4" fmla="*/ 2 w 5"/>
                <a:gd name="T5" fmla="*/ 1 h 7"/>
                <a:gd name="T6" fmla="*/ 3 w 5"/>
                <a:gd name="T7" fmla="*/ 7 h 7"/>
                <a:gd name="T8" fmla="*/ 3 w 5"/>
                <a:gd name="T9" fmla="*/ 7 h 7"/>
                <a:gd name="T10" fmla="*/ 5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5" y="7"/>
                  </a:moveTo>
                  <a:cubicBezTo>
                    <a:pt x="4" y="5"/>
                    <a:pt x="4" y="3"/>
                    <a:pt x="2" y="3"/>
                  </a:cubicBezTo>
                  <a:cubicBezTo>
                    <a:pt x="1" y="1"/>
                    <a:pt x="4" y="3"/>
                    <a:pt x="2" y="1"/>
                  </a:cubicBezTo>
                  <a:cubicBezTo>
                    <a:pt x="0" y="0"/>
                    <a:pt x="1" y="4"/>
                    <a:pt x="3" y="7"/>
                  </a:cubicBezTo>
                  <a:cubicBezTo>
                    <a:pt x="3" y="7"/>
                    <a:pt x="3" y="7"/>
                    <a:pt x="3" y="7"/>
                  </a:cubicBezTo>
                  <a:cubicBezTo>
                    <a:pt x="4" y="7"/>
                    <a:pt x="4" y="7"/>
                    <a:pt x="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409"/>
            <p:cNvSpPr/>
            <p:nvPr/>
          </p:nvSpPr>
          <p:spPr bwMode="auto">
            <a:xfrm>
              <a:off x="10148888" y="5287963"/>
              <a:ext cx="3175" cy="7938"/>
            </a:xfrm>
            <a:custGeom>
              <a:avLst/>
              <a:gdLst>
                <a:gd name="T0" fmla="*/ 0 w 1"/>
                <a:gd name="T1" fmla="*/ 0 h 2"/>
                <a:gd name="T2" fmla="*/ 0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2"/>
                    <a:pt x="0" y="2"/>
                    <a:pt x="0" y="2"/>
                  </a:cubicBezTo>
                  <a:cubicBezTo>
                    <a:pt x="0" y="2"/>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410"/>
            <p:cNvSpPr/>
            <p:nvPr/>
          </p:nvSpPr>
          <p:spPr bwMode="auto">
            <a:xfrm>
              <a:off x="9882188" y="3887788"/>
              <a:ext cx="3175" cy="3175"/>
            </a:xfrm>
            <a:custGeom>
              <a:avLst/>
              <a:gdLst>
                <a:gd name="T0" fmla="*/ 2 w 2"/>
                <a:gd name="T1" fmla="*/ 0 h 2"/>
                <a:gd name="T2" fmla="*/ 0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0"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411"/>
            <p:cNvSpPr/>
            <p:nvPr/>
          </p:nvSpPr>
          <p:spPr bwMode="auto">
            <a:xfrm>
              <a:off x="10514013" y="5253038"/>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412"/>
            <p:cNvSpPr/>
            <p:nvPr/>
          </p:nvSpPr>
          <p:spPr bwMode="auto">
            <a:xfrm>
              <a:off x="10280650" y="5222875"/>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413"/>
            <p:cNvSpPr/>
            <p:nvPr/>
          </p:nvSpPr>
          <p:spPr bwMode="auto">
            <a:xfrm>
              <a:off x="10401300" y="5216525"/>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414"/>
            <p:cNvSpPr/>
            <p:nvPr/>
          </p:nvSpPr>
          <p:spPr bwMode="auto">
            <a:xfrm>
              <a:off x="9756775" y="3429000"/>
              <a:ext cx="4762" cy="14288"/>
            </a:xfrm>
            <a:custGeom>
              <a:avLst/>
              <a:gdLst>
                <a:gd name="T0" fmla="*/ 1 w 1"/>
                <a:gd name="T1" fmla="*/ 1 h 4"/>
                <a:gd name="T2" fmla="*/ 0 w 1"/>
                <a:gd name="T3" fmla="*/ 0 h 4"/>
                <a:gd name="T4" fmla="*/ 1 w 1"/>
                <a:gd name="T5" fmla="*/ 1 h 4"/>
              </a:gdLst>
              <a:ahLst/>
              <a:cxnLst>
                <a:cxn ang="0">
                  <a:pos x="T0" y="T1"/>
                </a:cxn>
                <a:cxn ang="0">
                  <a:pos x="T2" y="T3"/>
                </a:cxn>
                <a:cxn ang="0">
                  <a:pos x="T4" y="T5"/>
                </a:cxn>
              </a:cxnLst>
              <a:rect l="0" t="0" r="r" b="b"/>
              <a:pathLst>
                <a:path w="1" h="4">
                  <a:moveTo>
                    <a:pt x="1" y="1"/>
                  </a:moveTo>
                  <a:cubicBezTo>
                    <a:pt x="1" y="1"/>
                    <a:pt x="0" y="0"/>
                    <a:pt x="0" y="0"/>
                  </a:cubicBezTo>
                  <a:cubicBezTo>
                    <a:pt x="0" y="3"/>
                    <a:pt x="0" y="4"/>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415"/>
            <p:cNvSpPr/>
            <p:nvPr/>
          </p:nvSpPr>
          <p:spPr bwMode="auto">
            <a:xfrm>
              <a:off x="10171113" y="5291138"/>
              <a:ext cx="4762" cy="4763"/>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416"/>
            <p:cNvSpPr/>
            <p:nvPr/>
          </p:nvSpPr>
          <p:spPr bwMode="auto">
            <a:xfrm>
              <a:off x="10461625" y="52768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417"/>
            <p:cNvSpPr/>
            <p:nvPr/>
          </p:nvSpPr>
          <p:spPr bwMode="auto">
            <a:xfrm>
              <a:off x="10502900" y="5268913"/>
              <a:ext cx="0" cy="317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418"/>
            <p:cNvSpPr/>
            <p:nvPr/>
          </p:nvSpPr>
          <p:spPr bwMode="auto">
            <a:xfrm>
              <a:off x="9817100" y="3135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419"/>
            <p:cNvSpPr/>
            <p:nvPr/>
          </p:nvSpPr>
          <p:spPr bwMode="auto">
            <a:xfrm>
              <a:off x="10104438" y="5186363"/>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420"/>
            <p:cNvSpPr/>
            <p:nvPr/>
          </p:nvSpPr>
          <p:spPr bwMode="auto">
            <a:xfrm>
              <a:off x="9874250" y="3071813"/>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421"/>
            <p:cNvSpPr/>
            <p:nvPr/>
          </p:nvSpPr>
          <p:spPr bwMode="auto">
            <a:xfrm>
              <a:off x="9786938" y="30749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Rectangle 422"/>
            <p:cNvSpPr>
              <a:spLocks noChangeArrowheads="1"/>
            </p:cNvSpPr>
            <p:nvPr/>
          </p:nvSpPr>
          <p:spPr bwMode="auto">
            <a:xfrm>
              <a:off x="9813925" y="3135313"/>
              <a:ext cx="1587"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1" name="Freeform 423"/>
            <p:cNvSpPr/>
            <p:nvPr/>
          </p:nvSpPr>
          <p:spPr bwMode="auto">
            <a:xfrm>
              <a:off x="9813925" y="3135313"/>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424"/>
            <p:cNvSpPr/>
            <p:nvPr/>
          </p:nvSpPr>
          <p:spPr bwMode="auto">
            <a:xfrm>
              <a:off x="9813925" y="3135313"/>
              <a:ext cx="0" cy="3175"/>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425"/>
            <p:cNvSpPr/>
            <p:nvPr/>
          </p:nvSpPr>
          <p:spPr bwMode="auto">
            <a:xfrm>
              <a:off x="9893300" y="4184650"/>
              <a:ext cx="11112" cy="11113"/>
            </a:xfrm>
            <a:custGeom>
              <a:avLst/>
              <a:gdLst>
                <a:gd name="T0" fmla="*/ 1 w 3"/>
                <a:gd name="T1" fmla="*/ 2 h 3"/>
                <a:gd name="T2" fmla="*/ 3 w 3"/>
                <a:gd name="T3" fmla="*/ 2 h 3"/>
                <a:gd name="T4" fmla="*/ 1 w 3"/>
                <a:gd name="T5" fmla="*/ 2 h 3"/>
              </a:gdLst>
              <a:ahLst/>
              <a:cxnLst>
                <a:cxn ang="0">
                  <a:pos x="T0" y="T1"/>
                </a:cxn>
                <a:cxn ang="0">
                  <a:pos x="T2" y="T3"/>
                </a:cxn>
                <a:cxn ang="0">
                  <a:pos x="T4" y="T5"/>
                </a:cxn>
              </a:cxnLst>
              <a:rect l="0" t="0" r="r" b="b"/>
              <a:pathLst>
                <a:path w="3" h="3">
                  <a:moveTo>
                    <a:pt x="1" y="2"/>
                  </a:moveTo>
                  <a:cubicBezTo>
                    <a:pt x="2" y="2"/>
                    <a:pt x="3" y="3"/>
                    <a:pt x="3" y="2"/>
                  </a:cubicBezTo>
                  <a:cubicBezTo>
                    <a:pt x="0" y="0"/>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426"/>
            <p:cNvSpPr/>
            <p:nvPr/>
          </p:nvSpPr>
          <p:spPr bwMode="auto">
            <a:xfrm>
              <a:off x="10017125" y="4764088"/>
              <a:ext cx="3175"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3"/>
                    <a:pt x="1" y="0"/>
                    <a:pt x="0" y="0"/>
                  </a:cubicBezTo>
                  <a:cubicBezTo>
                    <a:pt x="0" y="0"/>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Freeform 427"/>
            <p:cNvSpPr/>
            <p:nvPr/>
          </p:nvSpPr>
          <p:spPr bwMode="auto">
            <a:xfrm>
              <a:off x="10028238" y="4752975"/>
              <a:ext cx="7937" cy="4763"/>
            </a:xfrm>
            <a:custGeom>
              <a:avLst/>
              <a:gdLst>
                <a:gd name="T0" fmla="*/ 1 w 2"/>
                <a:gd name="T1" fmla="*/ 1 h 1"/>
                <a:gd name="T2" fmla="*/ 0 w 2"/>
                <a:gd name="T3" fmla="*/ 0 h 1"/>
                <a:gd name="T4" fmla="*/ 1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1" y="0"/>
                    <a:pt x="0" y="0"/>
                    <a:pt x="0" y="0"/>
                  </a:cubicBezTo>
                  <a:cubicBezTo>
                    <a:pt x="0" y="0"/>
                    <a:pt x="1" y="1"/>
                    <a:pt x="1" y="1"/>
                  </a:cubicBezTo>
                  <a:cubicBezTo>
                    <a:pt x="1"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428"/>
            <p:cNvSpPr/>
            <p:nvPr/>
          </p:nvSpPr>
          <p:spPr bwMode="auto">
            <a:xfrm>
              <a:off x="10013950" y="4752975"/>
              <a:ext cx="19050" cy="7938"/>
            </a:xfrm>
            <a:custGeom>
              <a:avLst/>
              <a:gdLst>
                <a:gd name="T0" fmla="*/ 0 w 5"/>
                <a:gd name="T1" fmla="*/ 1 h 2"/>
                <a:gd name="T2" fmla="*/ 4 w 5"/>
                <a:gd name="T3" fmla="*/ 1 h 2"/>
                <a:gd name="T4" fmla="*/ 5 w 5"/>
                <a:gd name="T5" fmla="*/ 2 h 2"/>
                <a:gd name="T6" fmla="*/ 3 w 5"/>
                <a:gd name="T7" fmla="*/ 1 h 2"/>
                <a:gd name="T8" fmla="*/ 2 w 5"/>
                <a:gd name="T9" fmla="*/ 1 h 2"/>
                <a:gd name="T10" fmla="*/ 0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0" y="1"/>
                  </a:moveTo>
                  <a:cubicBezTo>
                    <a:pt x="1" y="2"/>
                    <a:pt x="3" y="2"/>
                    <a:pt x="4" y="1"/>
                  </a:cubicBezTo>
                  <a:cubicBezTo>
                    <a:pt x="4" y="1"/>
                    <a:pt x="5" y="2"/>
                    <a:pt x="5" y="2"/>
                  </a:cubicBezTo>
                  <a:cubicBezTo>
                    <a:pt x="4" y="1"/>
                    <a:pt x="4" y="1"/>
                    <a:pt x="3" y="1"/>
                  </a:cubicBezTo>
                  <a:cubicBezTo>
                    <a:pt x="3" y="1"/>
                    <a:pt x="1" y="0"/>
                    <a:pt x="2" y="1"/>
                  </a:cubicBezTo>
                  <a:cubicBezTo>
                    <a:pt x="2"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429"/>
            <p:cNvSpPr/>
            <p:nvPr/>
          </p:nvSpPr>
          <p:spPr bwMode="auto">
            <a:xfrm>
              <a:off x="10099675" y="4719638"/>
              <a:ext cx="7937" cy="1111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0" y="0"/>
                    <a:pt x="0" y="0"/>
                    <a:pt x="0" y="0"/>
                  </a:cubicBezTo>
                  <a:cubicBezTo>
                    <a:pt x="1" y="2"/>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430"/>
            <p:cNvSpPr/>
            <p:nvPr/>
          </p:nvSpPr>
          <p:spPr bwMode="auto">
            <a:xfrm>
              <a:off x="10110788" y="4745038"/>
              <a:ext cx="7937" cy="30163"/>
            </a:xfrm>
            <a:custGeom>
              <a:avLst/>
              <a:gdLst>
                <a:gd name="T0" fmla="*/ 1 w 2"/>
                <a:gd name="T1" fmla="*/ 7 h 8"/>
                <a:gd name="T2" fmla="*/ 0 w 2"/>
                <a:gd name="T3" fmla="*/ 3 h 8"/>
                <a:gd name="T4" fmla="*/ 1 w 2"/>
                <a:gd name="T5" fmla="*/ 7 h 8"/>
              </a:gdLst>
              <a:ahLst/>
              <a:cxnLst>
                <a:cxn ang="0">
                  <a:pos x="T0" y="T1"/>
                </a:cxn>
                <a:cxn ang="0">
                  <a:pos x="T2" y="T3"/>
                </a:cxn>
                <a:cxn ang="0">
                  <a:pos x="T4" y="T5"/>
                </a:cxn>
              </a:cxnLst>
              <a:rect l="0" t="0" r="r" b="b"/>
              <a:pathLst>
                <a:path w="2" h="8">
                  <a:moveTo>
                    <a:pt x="1" y="7"/>
                  </a:moveTo>
                  <a:cubicBezTo>
                    <a:pt x="2" y="0"/>
                    <a:pt x="1" y="8"/>
                    <a:pt x="0" y="3"/>
                  </a:cubicBezTo>
                  <a:cubicBezTo>
                    <a:pt x="0" y="5"/>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431"/>
            <p:cNvSpPr/>
            <p:nvPr/>
          </p:nvSpPr>
          <p:spPr bwMode="auto">
            <a:xfrm>
              <a:off x="10107613" y="4722813"/>
              <a:ext cx="3175"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432"/>
            <p:cNvSpPr/>
            <p:nvPr/>
          </p:nvSpPr>
          <p:spPr bwMode="auto">
            <a:xfrm>
              <a:off x="10110788" y="4711700"/>
              <a:ext cx="12700" cy="22225"/>
            </a:xfrm>
            <a:custGeom>
              <a:avLst/>
              <a:gdLst>
                <a:gd name="T0" fmla="*/ 0 w 3"/>
                <a:gd name="T1" fmla="*/ 5 h 6"/>
                <a:gd name="T2" fmla="*/ 3 w 3"/>
                <a:gd name="T3" fmla="*/ 3 h 6"/>
                <a:gd name="T4" fmla="*/ 0 w 3"/>
                <a:gd name="T5" fmla="*/ 5 h 6"/>
              </a:gdLst>
              <a:ahLst/>
              <a:cxnLst>
                <a:cxn ang="0">
                  <a:pos x="T0" y="T1"/>
                </a:cxn>
                <a:cxn ang="0">
                  <a:pos x="T2" y="T3"/>
                </a:cxn>
                <a:cxn ang="0">
                  <a:pos x="T4" y="T5"/>
                </a:cxn>
              </a:cxnLst>
              <a:rect l="0" t="0" r="r" b="b"/>
              <a:pathLst>
                <a:path w="3" h="6">
                  <a:moveTo>
                    <a:pt x="0" y="5"/>
                  </a:moveTo>
                  <a:cubicBezTo>
                    <a:pt x="1" y="6"/>
                    <a:pt x="2" y="3"/>
                    <a:pt x="3" y="3"/>
                  </a:cubicBezTo>
                  <a:cubicBezTo>
                    <a:pt x="2" y="0"/>
                    <a:pt x="1"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433"/>
            <p:cNvSpPr/>
            <p:nvPr/>
          </p:nvSpPr>
          <p:spPr bwMode="auto">
            <a:xfrm>
              <a:off x="10025063" y="4752975"/>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434"/>
            <p:cNvSpPr>
              <a:spLocks noEditPoints="1"/>
            </p:cNvSpPr>
            <p:nvPr/>
          </p:nvSpPr>
          <p:spPr bwMode="auto">
            <a:xfrm>
              <a:off x="10077450" y="5054600"/>
              <a:ext cx="681037" cy="258763"/>
            </a:xfrm>
            <a:custGeom>
              <a:avLst/>
              <a:gdLst>
                <a:gd name="T0" fmla="*/ 150 w 181"/>
                <a:gd name="T1" fmla="*/ 21 h 69"/>
                <a:gd name="T2" fmla="*/ 144 w 181"/>
                <a:gd name="T3" fmla="*/ 25 h 69"/>
                <a:gd name="T4" fmla="*/ 103 w 181"/>
                <a:gd name="T5" fmla="*/ 42 h 69"/>
                <a:gd name="T6" fmla="*/ 91 w 181"/>
                <a:gd name="T7" fmla="*/ 45 h 69"/>
                <a:gd name="T8" fmla="*/ 79 w 181"/>
                <a:gd name="T9" fmla="*/ 44 h 69"/>
                <a:gd name="T10" fmla="*/ 60 w 181"/>
                <a:gd name="T11" fmla="*/ 44 h 69"/>
                <a:gd name="T12" fmla="*/ 50 w 181"/>
                <a:gd name="T13" fmla="*/ 47 h 69"/>
                <a:gd name="T14" fmla="*/ 32 w 181"/>
                <a:gd name="T15" fmla="*/ 47 h 69"/>
                <a:gd name="T16" fmla="*/ 22 w 181"/>
                <a:gd name="T17" fmla="*/ 44 h 69"/>
                <a:gd name="T18" fmla="*/ 10 w 181"/>
                <a:gd name="T19" fmla="*/ 39 h 69"/>
                <a:gd name="T20" fmla="*/ 10 w 181"/>
                <a:gd name="T21" fmla="*/ 37 h 69"/>
                <a:gd name="T22" fmla="*/ 10 w 181"/>
                <a:gd name="T23" fmla="*/ 35 h 69"/>
                <a:gd name="T24" fmla="*/ 10 w 181"/>
                <a:gd name="T25" fmla="*/ 34 h 69"/>
                <a:gd name="T26" fmla="*/ 10 w 181"/>
                <a:gd name="T27" fmla="*/ 30 h 69"/>
                <a:gd name="T28" fmla="*/ 2 w 181"/>
                <a:gd name="T29" fmla="*/ 32 h 69"/>
                <a:gd name="T30" fmla="*/ 6 w 181"/>
                <a:gd name="T31" fmla="*/ 44 h 69"/>
                <a:gd name="T32" fmla="*/ 10 w 181"/>
                <a:gd name="T33" fmla="*/ 51 h 69"/>
                <a:gd name="T34" fmla="*/ 4 w 181"/>
                <a:gd name="T35" fmla="*/ 55 h 69"/>
                <a:gd name="T36" fmla="*/ 8 w 181"/>
                <a:gd name="T37" fmla="*/ 58 h 69"/>
                <a:gd name="T38" fmla="*/ 13 w 181"/>
                <a:gd name="T39" fmla="*/ 57 h 69"/>
                <a:gd name="T40" fmla="*/ 13 w 181"/>
                <a:gd name="T41" fmla="*/ 60 h 69"/>
                <a:gd name="T42" fmla="*/ 19 w 181"/>
                <a:gd name="T43" fmla="*/ 57 h 69"/>
                <a:gd name="T44" fmla="*/ 20 w 181"/>
                <a:gd name="T45" fmla="*/ 63 h 69"/>
                <a:gd name="T46" fmla="*/ 22 w 181"/>
                <a:gd name="T47" fmla="*/ 66 h 69"/>
                <a:gd name="T48" fmla="*/ 24 w 181"/>
                <a:gd name="T49" fmla="*/ 64 h 69"/>
                <a:gd name="T50" fmla="*/ 28 w 181"/>
                <a:gd name="T51" fmla="*/ 64 h 69"/>
                <a:gd name="T52" fmla="*/ 31 w 181"/>
                <a:gd name="T53" fmla="*/ 66 h 69"/>
                <a:gd name="T54" fmla="*/ 36 w 181"/>
                <a:gd name="T55" fmla="*/ 58 h 69"/>
                <a:gd name="T56" fmla="*/ 36 w 181"/>
                <a:gd name="T57" fmla="*/ 65 h 69"/>
                <a:gd name="T58" fmla="*/ 46 w 181"/>
                <a:gd name="T59" fmla="*/ 67 h 69"/>
                <a:gd name="T60" fmla="*/ 50 w 181"/>
                <a:gd name="T61" fmla="*/ 66 h 69"/>
                <a:gd name="T62" fmla="*/ 55 w 181"/>
                <a:gd name="T63" fmla="*/ 62 h 69"/>
                <a:gd name="T64" fmla="*/ 65 w 181"/>
                <a:gd name="T65" fmla="*/ 66 h 69"/>
                <a:gd name="T66" fmla="*/ 69 w 181"/>
                <a:gd name="T67" fmla="*/ 63 h 69"/>
                <a:gd name="T68" fmla="*/ 71 w 181"/>
                <a:gd name="T69" fmla="*/ 63 h 69"/>
                <a:gd name="T70" fmla="*/ 72 w 181"/>
                <a:gd name="T71" fmla="*/ 61 h 69"/>
                <a:gd name="T72" fmla="*/ 76 w 181"/>
                <a:gd name="T73" fmla="*/ 65 h 69"/>
                <a:gd name="T74" fmla="*/ 79 w 181"/>
                <a:gd name="T75" fmla="*/ 63 h 69"/>
                <a:gd name="T76" fmla="*/ 88 w 181"/>
                <a:gd name="T77" fmla="*/ 60 h 69"/>
                <a:gd name="T78" fmla="*/ 92 w 181"/>
                <a:gd name="T79" fmla="*/ 62 h 69"/>
                <a:gd name="T80" fmla="*/ 98 w 181"/>
                <a:gd name="T81" fmla="*/ 60 h 69"/>
                <a:gd name="T82" fmla="*/ 102 w 181"/>
                <a:gd name="T83" fmla="*/ 59 h 69"/>
                <a:gd name="T84" fmla="*/ 103 w 181"/>
                <a:gd name="T85" fmla="*/ 59 h 69"/>
                <a:gd name="T86" fmla="*/ 108 w 181"/>
                <a:gd name="T87" fmla="*/ 58 h 69"/>
                <a:gd name="T88" fmla="*/ 115 w 181"/>
                <a:gd name="T89" fmla="*/ 53 h 69"/>
                <a:gd name="T90" fmla="*/ 117 w 181"/>
                <a:gd name="T91" fmla="*/ 52 h 69"/>
                <a:gd name="T92" fmla="*/ 122 w 181"/>
                <a:gd name="T93" fmla="*/ 45 h 69"/>
                <a:gd name="T94" fmla="*/ 127 w 181"/>
                <a:gd name="T95" fmla="*/ 45 h 69"/>
                <a:gd name="T96" fmla="*/ 134 w 181"/>
                <a:gd name="T97" fmla="*/ 43 h 69"/>
                <a:gd name="T98" fmla="*/ 139 w 181"/>
                <a:gd name="T99" fmla="*/ 41 h 69"/>
                <a:gd name="T100" fmla="*/ 152 w 181"/>
                <a:gd name="T101" fmla="*/ 37 h 69"/>
                <a:gd name="T102" fmla="*/ 156 w 181"/>
                <a:gd name="T103" fmla="*/ 35 h 69"/>
                <a:gd name="T104" fmla="*/ 163 w 181"/>
                <a:gd name="T105" fmla="*/ 27 h 69"/>
                <a:gd name="T106" fmla="*/ 167 w 181"/>
                <a:gd name="T107" fmla="*/ 19 h 69"/>
                <a:gd name="T108" fmla="*/ 10 w 181"/>
                <a:gd name="T109" fmla="*/ 31 h 69"/>
                <a:gd name="T110" fmla="*/ 10 w 181"/>
                <a:gd name="T111" fmla="*/ 35 h 69"/>
                <a:gd name="T112" fmla="*/ 9 w 181"/>
                <a:gd name="T113" fmla="*/ 34 h 69"/>
                <a:gd name="T114" fmla="*/ 7 w 181"/>
                <a:gd name="T115" fmla="*/ 35 h 69"/>
                <a:gd name="T116" fmla="*/ 8 w 181"/>
                <a:gd name="T117" fmla="*/ 36 h 69"/>
                <a:gd name="T118" fmla="*/ 10 w 181"/>
                <a:gd name="T119"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69">
                  <a:moveTo>
                    <a:pt x="177" y="5"/>
                  </a:moveTo>
                  <a:cubicBezTo>
                    <a:pt x="177" y="2"/>
                    <a:pt x="172" y="0"/>
                    <a:pt x="172" y="0"/>
                  </a:cubicBezTo>
                  <a:cubicBezTo>
                    <a:pt x="172" y="4"/>
                    <a:pt x="169" y="7"/>
                    <a:pt x="164" y="8"/>
                  </a:cubicBezTo>
                  <a:cubicBezTo>
                    <a:pt x="163" y="9"/>
                    <a:pt x="163" y="11"/>
                    <a:pt x="162" y="11"/>
                  </a:cubicBezTo>
                  <a:cubicBezTo>
                    <a:pt x="159" y="15"/>
                    <a:pt x="152" y="15"/>
                    <a:pt x="149" y="19"/>
                  </a:cubicBezTo>
                  <a:cubicBezTo>
                    <a:pt x="150" y="19"/>
                    <a:pt x="150" y="20"/>
                    <a:pt x="150" y="21"/>
                  </a:cubicBezTo>
                  <a:cubicBezTo>
                    <a:pt x="150" y="20"/>
                    <a:pt x="150" y="20"/>
                    <a:pt x="150" y="20"/>
                  </a:cubicBezTo>
                  <a:cubicBezTo>
                    <a:pt x="150" y="22"/>
                    <a:pt x="150" y="22"/>
                    <a:pt x="150" y="22"/>
                  </a:cubicBezTo>
                  <a:cubicBezTo>
                    <a:pt x="150" y="22"/>
                    <a:pt x="149" y="21"/>
                    <a:pt x="149" y="20"/>
                  </a:cubicBezTo>
                  <a:cubicBezTo>
                    <a:pt x="147" y="21"/>
                    <a:pt x="146" y="23"/>
                    <a:pt x="144" y="24"/>
                  </a:cubicBezTo>
                  <a:cubicBezTo>
                    <a:pt x="145" y="26"/>
                    <a:pt x="143" y="24"/>
                    <a:pt x="144" y="26"/>
                  </a:cubicBezTo>
                  <a:cubicBezTo>
                    <a:pt x="144" y="25"/>
                    <a:pt x="144" y="25"/>
                    <a:pt x="144" y="25"/>
                  </a:cubicBezTo>
                  <a:cubicBezTo>
                    <a:pt x="143" y="27"/>
                    <a:pt x="143" y="27"/>
                    <a:pt x="141" y="25"/>
                  </a:cubicBezTo>
                  <a:cubicBezTo>
                    <a:pt x="135" y="26"/>
                    <a:pt x="130" y="30"/>
                    <a:pt x="125" y="31"/>
                  </a:cubicBezTo>
                  <a:cubicBezTo>
                    <a:pt x="119" y="33"/>
                    <a:pt x="114" y="37"/>
                    <a:pt x="108" y="39"/>
                  </a:cubicBezTo>
                  <a:cubicBezTo>
                    <a:pt x="108" y="42"/>
                    <a:pt x="106" y="41"/>
                    <a:pt x="106" y="44"/>
                  </a:cubicBezTo>
                  <a:cubicBezTo>
                    <a:pt x="106" y="43"/>
                    <a:pt x="106" y="43"/>
                    <a:pt x="106" y="43"/>
                  </a:cubicBezTo>
                  <a:cubicBezTo>
                    <a:pt x="105" y="45"/>
                    <a:pt x="104" y="43"/>
                    <a:pt x="103" y="42"/>
                  </a:cubicBezTo>
                  <a:cubicBezTo>
                    <a:pt x="103" y="44"/>
                    <a:pt x="102" y="43"/>
                    <a:pt x="103" y="45"/>
                  </a:cubicBezTo>
                  <a:cubicBezTo>
                    <a:pt x="103" y="46"/>
                    <a:pt x="102" y="42"/>
                    <a:pt x="101" y="43"/>
                  </a:cubicBezTo>
                  <a:cubicBezTo>
                    <a:pt x="101" y="42"/>
                    <a:pt x="101" y="44"/>
                    <a:pt x="101" y="44"/>
                  </a:cubicBezTo>
                  <a:cubicBezTo>
                    <a:pt x="100" y="46"/>
                    <a:pt x="101" y="42"/>
                    <a:pt x="99" y="41"/>
                  </a:cubicBezTo>
                  <a:cubicBezTo>
                    <a:pt x="96" y="42"/>
                    <a:pt x="94" y="45"/>
                    <a:pt x="91" y="44"/>
                  </a:cubicBezTo>
                  <a:cubicBezTo>
                    <a:pt x="91" y="44"/>
                    <a:pt x="91" y="45"/>
                    <a:pt x="91" y="45"/>
                  </a:cubicBezTo>
                  <a:cubicBezTo>
                    <a:pt x="90" y="42"/>
                    <a:pt x="90" y="46"/>
                    <a:pt x="90" y="45"/>
                  </a:cubicBezTo>
                  <a:cubicBezTo>
                    <a:pt x="90" y="44"/>
                    <a:pt x="90" y="44"/>
                    <a:pt x="90" y="44"/>
                  </a:cubicBezTo>
                  <a:cubicBezTo>
                    <a:pt x="88" y="43"/>
                    <a:pt x="88" y="45"/>
                    <a:pt x="86" y="44"/>
                  </a:cubicBezTo>
                  <a:cubicBezTo>
                    <a:pt x="85" y="45"/>
                    <a:pt x="84" y="42"/>
                    <a:pt x="83" y="44"/>
                  </a:cubicBezTo>
                  <a:cubicBezTo>
                    <a:pt x="83" y="43"/>
                    <a:pt x="83" y="43"/>
                    <a:pt x="82" y="43"/>
                  </a:cubicBezTo>
                  <a:cubicBezTo>
                    <a:pt x="82" y="47"/>
                    <a:pt x="80" y="42"/>
                    <a:pt x="79" y="44"/>
                  </a:cubicBezTo>
                  <a:cubicBezTo>
                    <a:pt x="79" y="44"/>
                    <a:pt x="79" y="44"/>
                    <a:pt x="79" y="44"/>
                  </a:cubicBezTo>
                  <a:cubicBezTo>
                    <a:pt x="76" y="44"/>
                    <a:pt x="73" y="43"/>
                    <a:pt x="70" y="46"/>
                  </a:cubicBezTo>
                  <a:cubicBezTo>
                    <a:pt x="68" y="46"/>
                    <a:pt x="66" y="43"/>
                    <a:pt x="64" y="44"/>
                  </a:cubicBezTo>
                  <a:cubicBezTo>
                    <a:pt x="64" y="46"/>
                    <a:pt x="64" y="46"/>
                    <a:pt x="64" y="46"/>
                  </a:cubicBezTo>
                  <a:cubicBezTo>
                    <a:pt x="63" y="46"/>
                    <a:pt x="64" y="45"/>
                    <a:pt x="64" y="44"/>
                  </a:cubicBezTo>
                  <a:cubicBezTo>
                    <a:pt x="63" y="46"/>
                    <a:pt x="61" y="44"/>
                    <a:pt x="60" y="44"/>
                  </a:cubicBezTo>
                  <a:cubicBezTo>
                    <a:pt x="60" y="45"/>
                    <a:pt x="60" y="45"/>
                    <a:pt x="60" y="46"/>
                  </a:cubicBezTo>
                  <a:cubicBezTo>
                    <a:pt x="59" y="43"/>
                    <a:pt x="57" y="47"/>
                    <a:pt x="55" y="45"/>
                  </a:cubicBezTo>
                  <a:cubicBezTo>
                    <a:pt x="56" y="48"/>
                    <a:pt x="55" y="47"/>
                    <a:pt x="54" y="48"/>
                  </a:cubicBezTo>
                  <a:cubicBezTo>
                    <a:pt x="54" y="47"/>
                    <a:pt x="54" y="46"/>
                    <a:pt x="54" y="46"/>
                  </a:cubicBezTo>
                  <a:cubicBezTo>
                    <a:pt x="53" y="46"/>
                    <a:pt x="52" y="46"/>
                    <a:pt x="51" y="45"/>
                  </a:cubicBezTo>
                  <a:cubicBezTo>
                    <a:pt x="51" y="46"/>
                    <a:pt x="50" y="48"/>
                    <a:pt x="50" y="47"/>
                  </a:cubicBezTo>
                  <a:cubicBezTo>
                    <a:pt x="49" y="45"/>
                    <a:pt x="48" y="47"/>
                    <a:pt x="48" y="46"/>
                  </a:cubicBezTo>
                  <a:cubicBezTo>
                    <a:pt x="48" y="48"/>
                    <a:pt x="47" y="49"/>
                    <a:pt x="46" y="49"/>
                  </a:cubicBezTo>
                  <a:cubicBezTo>
                    <a:pt x="47" y="46"/>
                    <a:pt x="47" y="46"/>
                    <a:pt x="47" y="46"/>
                  </a:cubicBezTo>
                  <a:cubicBezTo>
                    <a:pt x="44" y="47"/>
                    <a:pt x="42" y="44"/>
                    <a:pt x="39" y="47"/>
                  </a:cubicBezTo>
                  <a:cubicBezTo>
                    <a:pt x="39" y="45"/>
                    <a:pt x="39" y="45"/>
                    <a:pt x="39" y="45"/>
                  </a:cubicBezTo>
                  <a:cubicBezTo>
                    <a:pt x="36" y="47"/>
                    <a:pt x="35" y="45"/>
                    <a:pt x="32" y="47"/>
                  </a:cubicBezTo>
                  <a:cubicBezTo>
                    <a:pt x="33" y="46"/>
                    <a:pt x="30" y="45"/>
                    <a:pt x="30" y="45"/>
                  </a:cubicBezTo>
                  <a:cubicBezTo>
                    <a:pt x="29" y="46"/>
                    <a:pt x="28" y="46"/>
                    <a:pt x="27" y="48"/>
                  </a:cubicBezTo>
                  <a:cubicBezTo>
                    <a:pt x="27" y="48"/>
                    <a:pt x="27" y="46"/>
                    <a:pt x="27" y="46"/>
                  </a:cubicBezTo>
                  <a:cubicBezTo>
                    <a:pt x="26" y="45"/>
                    <a:pt x="26" y="43"/>
                    <a:pt x="25" y="45"/>
                  </a:cubicBezTo>
                  <a:cubicBezTo>
                    <a:pt x="25" y="43"/>
                    <a:pt x="25" y="43"/>
                    <a:pt x="25" y="43"/>
                  </a:cubicBezTo>
                  <a:cubicBezTo>
                    <a:pt x="24" y="44"/>
                    <a:pt x="22" y="46"/>
                    <a:pt x="22" y="44"/>
                  </a:cubicBezTo>
                  <a:cubicBezTo>
                    <a:pt x="21" y="45"/>
                    <a:pt x="20" y="45"/>
                    <a:pt x="20" y="46"/>
                  </a:cubicBezTo>
                  <a:cubicBezTo>
                    <a:pt x="19" y="46"/>
                    <a:pt x="20" y="44"/>
                    <a:pt x="19" y="45"/>
                  </a:cubicBezTo>
                  <a:cubicBezTo>
                    <a:pt x="21" y="44"/>
                    <a:pt x="21" y="44"/>
                    <a:pt x="21" y="44"/>
                  </a:cubicBezTo>
                  <a:cubicBezTo>
                    <a:pt x="19" y="42"/>
                    <a:pt x="17" y="42"/>
                    <a:pt x="15" y="42"/>
                  </a:cubicBezTo>
                  <a:cubicBezTo>
                    <a:pt x="16" y="40"/>
                    <a:pt x="13" y="41"/>
                    <a:pt x="13" y="39"/>
                  </a:cubicBezTo>
                  <a:cubicBezTo>
                    <a:pt x="12" y="40"/>
                    <a:pt x="13" y="38"/>
                    <a:pt x="10" y="39"/>
                  </a:cubicBezTo>
                  <a:cubicBezTo>
                    <a:pt x="11" y="39"/>
                    <a:pt x="11" y="39"/>
                    <a:pt x="11" y="39"/>
                  </a:cubicBezTo>
                  <a:cubicBezTo>
                    <a:pt x="11" y="38"/>
                    <a:pt x="11" y="37"/>
                    <a:pt x="12" y="37"/>
                  </a:cubicBezTo>
                  <a:cubicBezTo>
                    <a:pt x="12" y="37"/>
                    <a:pt x="11" y="37"/>
                    <a:pt x="11" y="37"/>
                  </a:cubicBezTo>
                  <a:cubicBezTo>
                    <a:pt x="11" y="36"/>
                    <a:pt x="11" y="36"/>
                    <a:pt x="11" y="36"/>
                  </a:cubicBezTo>
                  <a:cubicBezTo>
                    <a:pt x="11" y="36"/>
                    <a:pt x="11" y="36"/>
                    <a:pt x="11" y="37"/>
                  </a:cubicBezTo>
                  <a:cubicBezTo>
                    <a:pt x="10" y="37"/>
                    <a:pt x="10" y="37"/>
                    <a:pt x="10" y="37"/>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1" y="36"/>
                    <a:pt x="11" y="36"/>
                  </a:cubicBezTo>
                  <a:cubicBezTo>
                    <a:pt x="11" y="36"/>
                    <a:pt x="11" y="36"/>
                    <a:pt x="10" y="35"/>
                  </a:cubicBezTo>
                  <a:cubicBezTo>
                    <a:pt x="10" y="35"/>
                    <a:pt x="10" y="35"/>
                    <a:pt x="10" y="35"/>
                  </a:cubicBezTo>
                  <a:cubicBezTo>
                    <a:pt x="11" y="35"/>
                    <a:pt x="11" y="35"/>
                    <a:pt x="11" y="35"/>
                  </a:cubicBezTo>
                  <a:cubicBezTo>
                    <a:pt x="11" y="35"/>
                    <a:pt x="11" y="35"/>
                    <a:pt x="11" y="34"/>
                  </a:cubicBezTo>
                  <a:cubicBezTo>
                    <a:pt x="11" y="34"/>
                    <a:pt x="11" y="34"/>
                    <a:pt x="11" y="34"/>
                  </a:cubicBezTo>
                  <a:cubicBezTo>
                    <a:pt x="11" y="34"/>
                    <a:pt x="11" y="34"/>
                    <a:pt x="11" y="34"/>
                  </a:cubicBezTo>
                  <a:cubicBezTo>
                    <a:pt x="9" y="35"/>
                    <a:pt x="12" y="34"/>
                    <a:pt x="10" y="34"/>
                  </a:cubicBezTo>
                  <a:cubicBezTo>
                    <a:pt x="10" y="34"/>
                    <a:pt x="10" y="33"/>
                    <a:pt x="11" y="32"/>
                  </a:cubicBezTo>
                  <a:cubicBezTo>
                    <a:pt x="10" y="34"/>
                    <a:pt x="10" y="32"/>
                    <a:pt x="10" y="31"/>
                  </a:cubicBezTo>
                  <a:cubicBezTo>
                    <a:pt x="10" y="31"/>
                    <a:pt x="10" y="31"/>
                    <a:pt x="10" y="31"/>
                  </a:cubicBezTo>
                  <a:cubicBezTo>
                    <a:pt x="10" y="30"/>
                    <a:pt x="10" y="30"/>
                    <a:pt x="10" y="29"/>
                  </a:cubicBezTo>
                  <a:cubicBezTo>
                    <a:pt x="10" y="29"/>
                    <a:pt x="10" y="29"/>
                    <a:pt x="10" y="29"/>
                  </a:cubicBezTo>
                  <a:cubicBezTo>
                    <a:pt x="10" y="29"/>
                    <a:pt x="10" y="30"/>
                    <a:pt x="10" y="30"/>
                  </a:cubicBezTo>
                  <a:cubicBezTo>
                    <a:pt x="10" y="30"/>
                    <a:pt x="9" y="30"/>
                    <a:pt x="5" y="31"/>
                  </a:cubicBezTo>
                  <a:cubicBezTo>
                    <a:pt x="4" y="32"/>
                    <a:pt x="9" y="31"/>
                    <a:pt x="8" y="32"/>
                  </a:cubicBezTo>
                  <a:cubicBezTo>
                    <a:pt x="5" y="32"/>
                    <a:pt x="9" y="34"/>
                    <a:pt x="6" y="34"/>
                  </a:cubicBezTo>
                  <a:cubicBezTo>
                    <a:pt x="4" y="33"/>
                    <a:pt x="4" y="33"/>
                    <a:pt x="4" y="33"/>
                  </a:cubicBezTo>
                  <a:cubicBezTo>
                    <a:pt x="4" y="33"/>
                    <a:pt x="5" y="33"/>
                    <a:pt x="5" y="33"/>
                  </a:cubicBezTo>
                  <a:cubicBezTo>
                    <a:pt x="2" y="32"/>
                    <a:pt x="2" y="32"/>
                    <a:pt x="2" y="32"/>
                  </a:cubicBezTo>
                  <a:cubicBezTo>
                    <a:pt x="5" y="34"/>
                    <a:pt x="3" y="35"/>
                    <a:pt x="3" y="35"/>
                  </a:cubicBezTo>
                  <a:cubicBezTo>
                    <a:pt x="3" y="35"/>
                    <a:pt x="3" y="35"/>
                    <a:pt x="3" y="35"/>
                  </a:cubicBezTo>
                  <a:cubicBezTo>
                    <a:pt x="1" y="36"/>
                    <a:pt x="4" y="35"/>
                    <a:pt x="4" y="36"/>
                  </a:cubicBezTo>
                  <a:cubicBezTo>
                    <a:pt x="4" y="36"/>
                    <a:pt x="1" y="36"/>
                    <a:pt x="0" y="37"/>
                  </a:cubicBezTo>
                  <a:cubicBezTo>
                    <a:pt x="1" y="38"/>
                    <a:pt x="3" y="40"/>
                    <a:pt x="2" y="42"/>
                  </a:cubicBezTo>
                  <a:cubicBezTo>
                    <a:pt x="3" y="43"/>
                    <a:pt x="4" y="44"/>
                    <a:pt x="6" y="44"/>
                  </a:cubicBezTo>
                  <a:cubicBezTo>
                    <a:pt x="6" y="44"/>
                    <a:pt x="3" y="45"/>
                    <a:pt x="5" y="45"/>
                  </a:cubicBezTo>
                  <a:cubicBezTo>
                    <a:pt x="4" y="46"/>
                    <a:pt x="3" y="47"/>
                    <a:pt x="3" y="47"/>
                  </a:cubicBezTo>
                  <a:cubicBezTo>
                    <a:pt x="4" y="47"/>
                    <a:pt x="4" y="49"/>
                    <a:pt x="5" y="46"/>
                  </a:cubicBezTo>
                  <a:cubicBezTo>
                    <a:pt x="6" y="48"/>
                    <a:pt x="7" y="49"/>
                    <a:pt x="8" y="49"/>
                  </a:cubicBezTo>
                  <a:cubicBezTo>
                    <a:pt x="8" y="49"/>
                    <a:pt x="6" y="50"/>
                    <a:pt x="6" y="51"/>
                  </a:cubicBezTo>
                  <a:cubicBezTo>
                    <a:pt x="8" y="50"/>
                    <a:pt x="9" y="50"/>
                    <a:pt x="10" y="51"/>
                  </a:cubicBezTo>
                  <a:cubicBezTo>
                    <a:pt x="11" y="50"/>
                    <a:pt x="10" y="50"/>
                    <a:pt x="11" y="48"/>
                  </a:cubicBezTo>
                  <a:cubicBezTo>
                    <a:pt x="12" y="48"/>
                    <a:pt x="12" y="48"/>
                    <a:pt x="13" y="48"/>
                  </a:cubicBezTo>
                  <a:cubicBezTo>
                    <a:pt x="12" y="49"/>
                    <a:pt x="10" y="52"/>
                    <a:pt x="11" y="52"/>
                  </a:cubicBezTo>
                  <a:cubicBezTo>
                    <a:pt x="9" y="55"/>
                    <a:pt x="10" y="51"/>
                    <a:pt x="8" y="54"/>
                  </a:cubicBezTo>
                  <a:cubicBezTo>
                    <a:pt x="7" y="55"/>
                    <a:pt x="5" y="54"/>
                    <a:pt x="6" y="53"/>
                  </a:cubicBezTo>
                  <a:cubicBezTo>
                    <a:pt x="3" y="54"/>
                    <a:pt x="6" y="54"/>
                    <a:pt x="4" y="55"/>
                  </a:cubicBezTo>
                  <a:cubicBezTo>
                    <a:pt x="5" y="56"/>
                    <a:pt x="6" y="55"/>
                    <a:pt x="8" y="55"/>
                  </a:cubicBezTo>
                  <a:cubicBezTo>
                    <a:pt x="8" y="54"/>
                    <a:pt x="8" y="54"/>
                    <a:pt x="9" y="53"/>
                  </a:cubicBezTo>
                  <a:cubicBezTo>
                    <a:pt x="11" y="52"/>
                    <a:pt x="9" y="56"/>
                    <a:pt x="9" y="56"/>
                  </a:cubicBezTo>
                  <a:cubicBezTo>
                    <a:pt x="9" y="56"/>
                    <a:pt x="9" y="56"/>
                    <a:pt x="9" y="56"/>
                  </a:cubicBezTo>
                  <a:cubicBezTo>
                    <a:pt x="9" y="57"/>
                    <a:pt x="10" y="56"/>
                    <a:pt x="11" y="57"/>
                  </a:cubicBezTo>
                  <a:cubicBezTo>
                    <a:pt x="9" y="60"/>
                    <a:pt x="9" y="56"/>
                    <a:pt x="8" y="58"/>
                  </a:cubicBezTo>
                  <a:cubicBezTo>
                    <a:pt x="7" y="60"/>
                    <a:pt x="7" y="60"/>
                    <a:pt x="7" y="60"/>
                  </a:cubicBezTo>
                  <a:cubicBezTo>
                    <a:pt x="8" y="61"/>
                    <a:pt x="9" y="58"/>
                    <a:pt x="10" y="59"/>
                  </a:cubicBezTo>
                  <a:cubicBezTo>
                    <a:pt x="9" y="60"/>
                    <a:pt x="9" y="60"/>
                    <a:pt x="9" y="60"/>
                  </a:cubicBezTo>
                  <a:cubicBezTo>
                    <a:pt x="10" y="60"/>
                    <a:pt x="10" y="60"/>
                    <a:pt x="10" y="60"/>
                  </a:cubicBezTo>
                  <a:cubicBezTo>
                    <a:pt x="11" y="59"/>
                    <a:pt x="11" y="57"/>
                    <a:pt x="11" y="57"/>
                  </a:cubicBezTo>
                  <a:cubicBezTo>
                    <a:pt x="13" y="55"/>
                    <a:pt x="11" y="57"/>
                    <a:pt x="13" y="57"/>
                  </a:cubicBezTo>
                  <a:cubicBezTo>
                    <a:pt x="14" y="56"/>
                    <a:pt x="12" y="57"/>
                    <a:pt x="13" y="56"/>
                  </a:cubicBezTo>
                  <a:cubicBezTo>
                    <a:pt x="14" y="54"/>
                    <a:pt x="14" y="54"/>
                    <a:pt x="15" y="54"/>
                  </a:cubicBezTo>
                  <a:cubicBezTo>
                    <a:pt x="15" y="55"/>
                    <a:pt x="14" y="56"/>
                    <a:pt x="14" y="57"/>
                  </a:cubicBezTo>
                  <a:cubicBezTo>
                    <a:pt x="14" y="58"/>
                    <a:pt x="13" y="57"/>
                    <a:pt x="14" y="57"/>
                  </a:cubicBezTo>
                  <a:cubicBezTo>
                    <a:pt x="12" y="58"/>
                    <a:pt x="12" y="60"/>
                    <a:pt x="11" y="61"/>
                  </a:cubicBezTo>
                  <a:cubicBezTo>
                    <a:pt x="11" y="62"/>
                    <a:pt x="12" y="60"/>
                    <a:pt x="13" y="60"/>
                  </a:cubicBezTo>
                  <a:cubicBezTo>
                    <a:pt x="13" y="60"/>
                    <a:pt x="14" y="58"/>
                    <a:pt x="14" y="58"/>
                  </a:cubicBezTo>
                  <a:cubicBezTo>
                    <a:pt x="17" y="54"/>
                    <a:pt x="13" y="61"/>
                    <a:pt x="15" y="61"/>
                  </a:cubicBezTo>
                  <a:cubicBezTo>
                    <a:pt x="16" y="58"/>
                    <a:pt x="18" y="58"/>
                    <a:pt x="19" y="54"/>
                  </a:cubicBezTo>
                  <a:cubicBezTo>
                    <a:pt x="19" y="54"/>
                    <a:pt x="20" y="53"/>
                    <a:pt x="20" y="54"/>
                  </a:cubicBezTo>
                  <a:cubicBezTo>
                    <a:pt x="19" y="56"/>
                    <a:pt x="20" y="56"/>
                    <a:pt x="18" y="57"/>
                  </a:cubicBezTo>
                  <a:cubicBezTo>
                    <a:pt x="19" y="57"/>
                    <a:pt x="19" y="57"/>
                    <a:pt x="19" y="57"/>
                  </a:cubicBezTo>
                  <a:cubicBezTo>
                    <a:pt x="17" y="59"/>
                    <a:pt x="17" y="59"/>
                    <a:pt x="17" y="59"/>
                  </a:cubicBezTo>
                  <a:cubicBezTo>
                    <a:pt x="17" y="61"/>
                    <a:pt x="17" y="63"/>
                    <a:pt x="17" y="64"/>
                  </a:cubicBezTo>
                  <a:cubicBezTo>
                    <a:pt x="18" y="63"/>
                    <a:pt x="18" y="62"/>
                    <a:pt x="19" y="62"/>
                  </a:cubicBezTo>
                  <a:cubicBezTo>
                    <a:pt x="18" y="62"/>
                    <a:pt x="18" y="63"/>
                    <a:pt x="19" y="64"/>
                  </a:cubicBezTo>
                  <a:cubicBezTo>
                    <a:pt x="18" y="63"/>
                    <a:pt x="20" y="61"/>
                    <a:pt x="20" y="60"/>
                  </a:cubicBezTo>
                  <a:cubicBezTo>
                    <a:pt x="21" y="61"/>
                    <a:pt x="21" y="63"/>
                    <a:pt x="20" y="63"/>
                  </a:cubicBezTo>
                  <a:cubicBezTo>
                    <a:pt x="19" y="65"/>
                    <a:pt x="19" y="65"/>
                    <a:pt x="19" y="65"/>
                  </a:cubicBezTo>
                  <a:cubicBezTo>
                    <a:pt x="20" y="63"/>
                    <a:pt x="19" y="65"/>
                    <a:pt x="20" y="65"/>
                  </a:cubicBezTo>
                  <a:cubicBezTo>
                    <a:pt x="20" y="64"/>
                    <a:pt x="21" y="62"/>
                    <a:pt x="22" y="61"/>
                  </a:cubicBezTo>
                  <a:cubicBezTo>
                    <a:pt x="22" y="61"/>
                    <a:pt x="22" y="62"/>
                    <a:pt x="23" y="62"/>
                  </a:cubicBezTo>
                  <a:cubicBezTo>
                    <a:pt x="21" y="63"/>
                    <a:pt x="21" y="63"/>
                    <a:pt x="21" y="63"/>
                  </a:cubicBezTo>
                  <a:cubicBezTo>
                    <a:pt x="22" y="63"/>
                    <a:pt x="21" y="66"/>
                    <a:pt x="22" y="66"/>
                  </a:cubicBezTo>
                  <a:cubicBezTo>
                    <a:pt x="23" y="64"/>
                    <a:pt x="23" y="64"/>
                    <a:pt x="23" y="64"/>
                  </a:cubicBezTo>
                  <a:cubicBezTo>
                    <a:pt x="22" y="66"/>
                    <a:pt x="22" y="66"/>
                    <a:pt x="22" y="66"/>
                  </a:cubicBezTo>
                  <a:cubicBezTo>
                    <a:pt x="23" y="65"/>
                    <a:pt x="23" y="65"/>
                    <a:pt x="24" y="65"/>
                  </a:cubicBezTo>
                  <a:cubicBezTo>
                    <a:pt x="23" y="66"/>
                    <a:pt x="23" y="66"/>
                    <a:pt x="23" y="66"/>
                  </a:cubicBezTo>
                  <a:cubicBezTo>
                    <a:pt x="24" y="65"/>
                    <a:pt x="25" y="63"/>
                    <a:pt x="25" y="65"/>
                  </a:cubicBezTo>
                  <a:cubicBezTo>
                    <a:pt x="25" y="63"/>
                    <a:pt x="24" y="65"/>
                    <a:pt x="24" y="64"/>
                  </a:cubicBezTo>
                  <a:cubicBezTo>
                    <a:pt x="24" y="62"/>
                    <a:pt x="25" y="62"/>
                    <a:pt x="25" y="62"/>
                  </a:cubicBezTo>
                  <a:cubicBezTo>
                    <a:pt x="25" y="62"/>
                    <a:pt x="25" y="62"/>
                    <a:pt x="25" y="63"/>
                  </a:cubicBezTo>
                  <a:cubicBezTo>
                    <a:pt x="26" y="62"/>
                    <a:pt x="26" y="62"/>
                    <a:pt x="26" y="62"/>
                  </a:cubicBezTo>
                  <a:cubicBezTo>
                    <a:pt x="26" y="63"/>
                    <a:pt x="26" y="64"/>
                    <a:pt x="26" y="65"/>
                  </a:cubicBezTo>
                  <a:cubicBezTo>
                    <a:pt x="27" y="63"/>
                    <a:pt x="27" y="63"/>
                    <a:pt x="27" y="63"/>
                  </a:cubicBezTo>
                  <a:cubicBezTo>
                    <a:pt x="26" y="66"/>
                    <a:pt x="28" y="62"/>
                    <a:pt x="28" y="64"/>
                  </a:cubicBezTo>
                  <a:cubicBezTo>
                    <a:pt x="28" y="65"/>
                    <a:pt x="27" y="66"/>
                    <a:pt x="27" y="67"/>
                  </a:cubicBezTo>
                  <a:cubicBezTo>
                    <a:pt x="28" y="64"/>
                    <a:pt x="29" y="64"/>
                    <a:pt x="30" y="62"/>
                  </a:cubicBezTo>
                  <a:cubicBezTo>
                    <a:pt x="30" y="63"/>
                    <a:pt x="28" y="65"/>
                    <a:pt x="28" y="67"/>
                  </a:cubicBezTo>
                  <a:cubicBezTo>
                    <a:pt x="29" y="65"/>
                    <a:pt x="29" y="69"/>
                    <a:pt x="30" y="66"/>
                  </a:cubicBezTo>
                  <a:cubicBezTo>
                    <a:pt x="30" y="65"/>
                    <a:pt x="31" y="64"/>
                    <a:pt x="31" y="63"/>
                  </a:cubicBezTo>
                  <a:cubicBezTo>
                    <a:pt x="32" y="64"/>
                    <a:pt x="31" y="64"/>
                    <a:pt x="31" y="66"/>
                  </a:cubicBezTo>
                  <a:cubicBezTo>
                    <a:pt x="32" y="65"/>
                    <a:pt x="32" y="63"/>
                    <a:pt x="32" y="62"/>
                  </a:cubicBezTo>
                  <a:cubicBezTo>
                    <a:pt x="32" y="63"/>
                    <a:pt x="33" y="61"/>
                    <a:pt x="34" y="62"/>
                  </a:cubicBezTo>
                  <a:cubicBezTo>
                    <a:pt x="33" y="64"/>
                    <a:pt x="32" y="63"/>
                    <a:pt x="33" y="64"/>
                  </a:cubicBezTo>
                  <a:cubicBezTo>
                    <a:pt x="34" y="65"/>
                    <a:pt x="34" y="60"/>
                    <a:pt x="35" y="60"/>
                  </a:cubicBezTo>
                  <a:cubicBezTo>
                    <a:pt x="35" y="59"/>
                    <a:pt x="36" y="56"/>
                    <a:pt x="36" y="55"/>
                  </a:cubicBezTo>
                  <a:cubicBezTo>
                    <a:pt x="37" y="56"/>
                    <a:pt x="36" y="56"/>
                    <a:pt x="36" y="58"/>
                  </a:cubicBezTo>
                  <a:cubicBezTo>
                    <a:pt x="36" y="58"/>
                    <a:pt x="36" y="58"/>
                    <a:pt x="36" y="58"/>
                  </a:cubicBezTo>
                  <a:cubicBezTo>
                    <a:pt x="36" y="61"/>
                    <a:pt x="34" y="63"/>
                    <a:pt x="34" y="65"/>
                  </a:cubicBezTo>
                  <a:cubicBezTo>
                    <a:pt x="35" y="64"/>
                    <a:pt x="35" y="64"/>
                    <a:pt x="35" y="64"/>
                  </a:cubicBezTo>
                  <a:cubicBezTo>
                    <a:pt x="35" y="65"/>
                    <a:pt x="34" y="66"/>
                    <a:pt x="34" y="67"/>
                  </a:cubicBezTo>
                  <a:cubicBezTo>
                    <a:pt x="35" y="65"/>
                    <a:pt x="36" y="67"/>
                    <a:pt x="36" y="66"/>
                  </a:cubicBezTo>
                  <a:cubicBezTo>
                    <a:pt x="36" y="65"/>
                    <a:pt x="35" y="67"/>
                    <a:pt x="36" y="65"/>
                  </a:cubicBezTo>
                  <a:cubicBezTo>
                    <a:pt x="36" y="65"/>
                    <a:pt x="37" y="62"/>
                    <a:pt x="37" y="63"/>
                  </a:cubicBezTo>
                  <a:cubicBezTo>
                    <a:pt x="37" y="65"/>
                    <a:pt x="37" y="66"/>
                    <a:pt x="37" y="67"/>
                  </a:cubicBezTo>
                  <a:cubicBezTo>
                    <a:pt x="37" y="68"/>
                    <a:pt x="37" y="65"/>
                    <a:pt x="38" y="66"/>
                  </a:cubicBezTo>
                  <a:cubicBezTo>
                    <a:pt x="38" y="67"/>
                    <a:pt x="38" y="67"/>
                    <a:pt x="38" y="67"/>
                  </a:cubicBezTo>
                  <a:cubicBezTo>
                    <a:pt x="40" y="68"/>
                    <a:pt x="42" y="67"/>
                    <a:pt x="45" y="63"/>
                  </a:cubicBezTo>
                  <a:cubicBezTo>
                    <a:pt x="45" y="65"/>
                    <a:pt x="45" y="65"/>
                    <a:pt x="46" y="67"/>
                  </a:cubicBezTo>
                  <a:cubicBezTo>
                    <a:pt x="46" y="66"/>
                    <a:pt x="46" y="65"/>
                    <a:pt x="47" y="65"/>
                  </a:cubicBezTo>
                  <a:cubicBezTo>
                    <a:pt x="47" y="67"/>
                    <a:pt x="47" y="67"/>
                    <a:pt x="47" y="67"/>
                  </a:cubicBezTo>
                  <a:cubicBezTo>
                    <a:pt x="48" y="68"/>
                    <a:pt x="49" y="66"/>
                    <a:pt x="49" y="65"/>
                  </a:cubicBezTo>
                  <a:cubicBezTo>
                    <a:pt x="49" y="66"/>
                    <a:pt x="49" y="66"/>
                    <a:pt x="49" y="66"/>
                  </a:cubicBezTo>
                  <a:cubicBezTo>
                    <a:pt x="50" y="68"/>
                    <a:pt x="50" y="65"/>
                    <a:pt x="50" y="65"/>
                  </a:cubicBezTo>
                  <a:cubicBezTo>
                    <a:pt x="50" y="66"/>
                    <a:pt x="50" y="66"/>
                    <a:pt x="50" y="66"/>
                  </a:cubicBezTo>
                  <a:cubicBezTo>
                    <a:pt x="51" y="65"/>
                    <a:pt x="51" y="65"/>
                    <a:pt x="51" y="65"/>
                  </a:cubicBezTo>
                  <a:cubicBezTo>
                    <a:pt x="51" y="64"/>
                    <a:pt x="52" y="65"/>
                    <a:pt x="52" y="67"/>
                  </a:cubicBezTo>
                  <a:cubicBezTo>
                    <a:pt x="52" y="66"/>
                    <a:pt x="52" y="66"/>
                    <a:pt x="52" y="65"/>
                  </a:cubicBezTo>
                  <a:cubicBezTo>
                    <a:pt x="52" y="67"/>
                    <a:pt x="54" y="67"/>
                    <a:pt x="55" y="66"/>
                  </a:cubicBezTo>
                  <a:cubicBezTo>
                    <a:pt x="54" y="65"/>
                    <a:pt x="54" y="65"/>
                    <a:pt x="54" y="63"/>
                  </a:cubicBezTo>
                  <a:cubicBezTo>
                    <a:pt x="54" y="61"/>
                    <a:pt x="55" y="64"/>
                    <a:pt x="55" y="62"/>
                  </a:cubicBezTo>
                  <a:cubicBezTo>
                    <a:pt x="55" y="63"/>
                    <a:pt x="55" y="64"/>
                    <a:pt x="55" y="65"/>
                  </a:cubicBezTo>
                  <a:cubicBezTo>
                    <a:pt x="56" y="68"/>
                    <a:pt x="58" y="65"/>
                    <a:pt x="59" y="66"/>
                  </a:cubicBezTo>
                  <a:cubicBezTo>
                    <a:pt x="60" y="65"/>
                    <a:pt x="60" y="65"/>
                    <a:pt x="60" y="65"/>
                  </a:cubicBezTo>
                  <a:cubicBezTo>
                    <a:pt x="61" y="67"/>
                    <a:pt x="62" y="64"/>
                    <a:pt x="63" y="65"/>
                  </a:cubicBezTo>
                  <a:cubicBezTo>
                    <a:pt x="63" y="65"/>
                    <a:pt x="63" y="62"/>
                    <a:pt x="64" y="62"/>
                  </a:cubicBezTo>
                  <a:cubicBezTo>
                    <a:pt x="64" y="60"/>
                    <a:pt x="64" y="64"/>
                    <a:pt x="65" y="66"/>
                  </a:cubicBezTo>
                  <a:cubicBezTo>
                    <a:pt x="65" y="65"/>
                    <a:pt x="65" y="64"/>
                    <a:pt x="66" y="64"/>
                  </a:cubicBezTo>
                  <a:cubicBezTo>
                    <a:pt x="66" y="65"/>
                    <a:pt x="66" y="65"/>
                    <a:pt x="66" y="65"/>
                  </a:cubicBezTo>
                  <a:cubicBezTo>
                    <a:pt x="66" y="64"/>
                    <a:pt x="67" y="63"/>
                    <a:pt x="67" y="64"/>
                  </a:cubicBezTo>
                  <a:cubicBezTo>
                    <a:pt x="67" y="64"/>
                    <a:pt x="67" y="64"/>
                    <a:pt x="67" y="64"/>
                  </a:cubicBezTo>
                  <a:cubicBezTo>
                    <a:pt x="67" y="64"/>
                    <a:pt x="68" y="66"/>
                    <a:pt x="68" y="65"/>
                  </a:cubicBezTo>
                  <a:cubicBezTo>
                    <a:pt x="68" y="64"/>
                    <a:pt x="69" y="65"/>
                    <a:pt x="69" y="63"/>
                  </a:cubicBezTo>
                  <a:cubicBezTo>
                    <a:pt x="69" y="64"/>
                    <a:pt x="69" y="64"/>
                    <a:pt x="69" y="64"/>
                  </a:cubicBezTo>
                  <a:cubicBezTo>
                    <a:pt x="69" y="62"/>
                    <a:pt x="69" y="62"/>
                    <a:pt x="69" y="62"/>
                  </a:cubicBezTo>
                  <a:cubicBezTo>
                    <a:pt x="70" y="63"/>
                    <a:pt x="70" y="63"/>
                    <a:pt x="70" y="63"/>
                  </a:cubicBezTo>
                  <a:cubicBezTo>
                    <a:pt x="70" y="65"/>
                    <a:pt x="70" y="65"/>
                    <a:pt x="70" y="65"/>
                  </a:cubicBezTo>
                  <a:cubicBezTo>
                    <a:pt x="71" y="66"/>
                    <a:pt x="70" y="63"/>
                    <a:pt x="70" y="62"/>
                  </a:cubicBezTo>
                  <a:cubicBezTo>
                    <a:pt x="71" y="61"/>
                    <a:pt x="71" y="63"/>
                    <a:pt x="71" y="63"/>
                  </a:cubicBezTo>
                  <a:cubicBezTo>
                    <a:pt x="71" y="64"/>
                    <a:pt x="71" y="63"/>
                    <a:pt x="71" y="63"/>
                  </a:cubicBezTo>
                  <a:cubicBezTo>
                    <a:pt x="70" y="65"/>
                    <a:pt x="71" y="64"/>
                    <a:pt x="71" y="65"/>
                  </a:cubicBezTo>
                  <a:cubicBezTo>
                    <a:pt x="71" y="65"/>
                    <a:pt x="71" y="63"/>
                    <a:pt x="72" y="63"/>
                  </a:cubicBezTo>
                  <a:cubicBezTo>
                    <a:pt x="72" y="63"/>
                    <a:pt x="73" y="63"/>
                    <a:pt x="73" y="65"/>
                  </a:cubicBezTo>
                  <a:cubicBezTo>
                    <a:pt x="73" y="64"/>
                    <a:pt x="73" y="64"/>
                    <a:pt x="73" y="63"/>
                  </a:cubicBezTo>
                  <a:cubicBezTo>
                    <a:pt x="73" y="63"/>
                    <a:pt x="73" y="62"/>
                    <a:pt x="72" y="61"/>
                  </a:cubicBezTo>
                  <a:cubicBezTo>
                    <a:pt x="73" y="61"/>
                    <a:pt x="73" y="61"/>
                    <a:pt x="73" y="61"/>
                  </a:cubicBezTo>
                  <a:cubicBezTo>
                    <a:pt x="73" y="62"/>
                    <a:pt x="73" y="62"/>
                    <a:pt x="73" y="62"/>
                  </a:cubicBezTo>
                  <a:cubicBezTo>
                    <a:pt x="73" y="61"/>
                    <a:pt x="74" y="62"/>
                    <a:pt x="74" y="60"/>
                  </a:cubicBezTo>
                  <a:cubicBezTo>
                    <a:pt x="74" y="62"/>
                    <a:pt x="74" y="62"/>
                    <a:pt x="74" y="62"/>
                  </a:cubicBezTo>
                  <a:cubicBezTo>
                    <a:pt x="74" y="61"/>
                    <a:pt x="75" y="61"/>
                    <a:pt x="75" y="61"/>
                  </a:cubicBezTo>
                  <a:cubicBezTo>
                    <a:pt x="75" y="62"/>
                    <a:pt x="75" y="64"/>
                    <a:pt x="76" y="65"/>
                  </a:cubicBezTo>
                  <a:cubicBezTo>
                    <a:pt x="77" y="63"/>
                    <a:pt x="77" y="63"/>
                    <a:pt x="77" y="63"/>
                  </a:cubicBezTo>
                  <a:cubicBezTo>
                    <a:pt x="77" y="63"/>
                    <a:pt x="77" y="63"/>
                    <a:pt x="77" y="64"/>
                  </a:cubicBezTo>
                  <a:cubicBezTo>
                    <a:pt x="78" y="65"/>
                    <a:pt x="78" y="59"/>
                    <a:pt x="79" y="61"/>
                  </a:cubicBezTo>
                  <a:cubicBezTo>
                    <a:pt x="79" y="63"/>
                    <a:pt x="79" y="63"/>
                    <a:pt x="80" y="64"/>
                  </a:cubicBezTo>
                  <a:cubicBezTo>
                    <a:pt x="80" y="63"/>
                    <a:pt x="80" y="63"/>
                    <a:pt x="80" y="62"/>
                  </a:cubicBezTo>
                  <a:cubicBezTo>
                    <a:pt x="80" y="61"/>
                    <a:pt x="80" y="64"/>
                    <a:pt x="79" y="63"/>
                  </a:cubicBezTo>
                  <a:cubicBezTo>
                    <a:pt x="79" y="61"/>
                    <a:pt x="80" y="62"/>
                    <a:pt x="80" y="61"/>
                  </a:cubicBezTo>
                  <a:cubicBezTo>
                    <a:pt x="81" y="66"/>
                    <a:pt x="83" y="62"/>
                    <a:pt x="84" y="64"/>
                  </a:cubicBezTo>
                  <a:cubicBezTo>
                    <a:pt x="84" y="61"/>
                    <a:pt x="85" y="63"/>
                    <a:pt x="85" y="62"/>
                  </a:cubicBezTo>
                  <a:cubicBezTo>
                    <a:pt x="85" y="65"/>
                    <a:pt x="86" y="62"/>
                    <a:pt x="86" y="63"/>
                  </a:cubicBezTo>
                  <a:cubicBezTo>
                    <a:pt x="86" y="61"/>
                    <a:pt x="86" y="61"/>
                    <a:pt x="86" y="61"/>
                  </a:cubicBezTo>
                  <a:cubicBezTo>
                    <a:pt x="87" y="62"/>
                    <a:pt x="87" y="57"/>
                    <a:pt x="88" y="60"/>
                  </a:cubicBezTo>
                  <a:cubicBezTo>
                    <a:pt x="88" y="60"/>
                    <a:pt x="88" y="61"/>
                    <a:pt x="88" y="62"/>
                  </a:cubicBezTo>
                  <a:cubicBezTo>
                    <a:pt x="89" y="65"/>
                    <a:pt x="89" y="59"/>
                    <a:pt x="90" y="62"/>
                  </a:cubicBezTo>
                  <a:cubicBezTo>
                    <a:pt x="90" y="61"/>
                    <a:pt x="89" y="60"/>
                    <a:pt x="90" y="59"/>
                  </a:cubicBezTo>
                  <a:cubicBezTo>
                    <a:pt x="91" y="60"/>
                    <a:pt x="92" y="61"/>
                    <a:pt x="92" y="62"/>
                  </a:cubicBezTo>
                  <a:cubicBezTo>
                    <a:pt x="92" y="61"/>
                    <a:pt x="92" y="60"/>
                    <a:pt x="92" y="61"/>
                  </a:cubicBezTo>
                  <a:cubicBezTo>
                    <a:pt x="93" y="62"/>
                    <a:pt x="92" y="62"/>
                    <a:pt x="92" y="62"/>
                  </a:cubicBezTo>
                  <a:cubicBezTo>
                    <a:pt x="93" y="63"/>
                    <a:pt x="93" y="61"/>
                    <a:pt x="94" y="60"/>
                  </a:cubicBezTo>
                  <a:cubicBezTo>
                    <a:pt x="94" y="62"/>
                    <a:pt x="95" y="61"/>
                    <a:pt x="96" y="62"/>
                  </a:cubicBezTo>
                  <a:cubicBezTo>
                    <a:pt x="96" y="60"/>
                    <a:pt x="98" y="63"/>
                    <a:pt x="97" y="60"/>
                  </a:cubicBezTo>
                  <a:cubicBezTo>
                    <a:pt x="98" y="61"/>
                    <a:pt x="98" y="61"/>
                    <a:pt x="98" y="61"/>
                  </a:cubicBezTo>
                  <a:cubicBezTo>
                    <a:pt x="98" y="60"/>
                    <a:pt x="98" y="58"/>
                    <a:pt x="98" y="58"/>
                  </a:cubicBezTo>
                  <a:cubicBezTo>
                    <a:pt x="98" y="60"/>
                    <a:pt x="98" y="60"/>
                    <a:pt x="98" y="60"/>
                  </a:cubicBezTo>
                  <a:cubicBezTo>
                    <a:pt x="99" y="62"/>
                    <a:pt x="99" y="60"/>
                    <a:pt x="100" y="61"/>
                  </a:cubicBezTo>
                  <a:cubicBezTo>
                    <a:pt x="99" y="59"/>
                    <a:pt x="100" y="61"/>
                    <a:pt x="100" y="60"/>
                  </a:cubicBezTo>
                  <a:cubicBezTo>
                    <a:pt x="100" y="59"/>
                    <a:pt x="100" y="59"/>
                    <a:pt x="100" y="59"/>
                  </a:cubicBezTo>
                  <a:cubicBezTo>
                    <a:pt x="101" y="58"/>
                    <a:pt x="100" y="58"/>
                    <a:pt x="101" y="57"/>
                  </a:cubicBezTo>
                  <a:cubicBezTo>
                    <a:pt x="101" y="57"/>
                    <a:pt x="101" y="60"/>
                    <a:pt x="101" y="59"/>
                  </a:cubicBezTo>
                  <a:cubicBezTo>
                    <a:pt x="102" y="60"/>
                    <a:pt x="102" y="60"/>
                    <a:pt x="102" y="59"/>
                  </a:cubicBezTo>
                  <a:cubicBezTo>
                    <a:pt x="102" y="59"/>
                    <a:pt x="102" y="59"/>
                    <a:pt x="102" y="59"/>
                  </a:cubicBezTo>
                  <a:cubicBezTo>
                    <a:pt x="102" y="59"/>
                    <a:pt x="102" y="59"/>
                    <a:pt x="102" y="59"/>
                  </a:cubicBezTo>
                  <a:cubicBezTo>
                    <a:pt x="103" y="59"/>
                    <a:pt x="103" y="59"/>
                    <a:pt x="103" y="59"/>
                  </a:cubicBezTo>
                  <a:cubicBezTo>
                    <a:pt x="103" y="59"/>
                    <a:pt x="103" y="59"/>
                    <a:pt x="103" y="59"/>
                  </a:cubicBezTo>
                  <a:cubicBezTo>
                    <a:pt x="103" y="59"/>
                    <a:pt x="103" y="59"/>
                    <a:pt x="102" y="59"/>
                  </a:cubicBezTo>
                  <a:cubicBezTo>
                    <a:pt x="103" y="59"/>
                    <a:pt x="103" y="59"/>
                    <a:pt x="103" y="59"/>
                  </a:cubicBezTo>
                  <a:cubicBezTo>
                    <a:pt x="103" y="59"/>
                    <a:pt x="103" y="59"/>
                    <a:pt x="103" y="59"/>
                  </a:cubicBezTo>
                  <a:cubicBezTo>
                    <a:pt x="103" y="59"/>
                    <a:pt x="103" y="59"/>
                    <a:pt x="103" y="60"/>
                  </a:cubicBezTo>
                  <a:cubicBezTo>
                    <a:pt x="104" y="61"/>
                    <a:pt x="104" y="61"/>
                    <a:pt x="104" y="61"/>
                  </a:cubicBezTo>
                  <a:cubicBezTo>
                    <a:pt x="104" y="61"/>
                    <a:pt x="104" y="59"/>
                    <a:pt x="104" y="59"/>
                  </a:cubicBezTo>
                  <a:cubicBezTo>
                    <a:pt x="106" y="60"/>
                    <a:pt x="108" y="58"/>
                    <a:pt x="108" y="57"/>
                  </a:cubicBezTo>
                  <a:cubicBezTo>
                    <a:pt x="108" y="57"/>
                    <a:pt x="108" y="58"/>
                    <a:pt x="108" y="58"/>
                  </a:cubicBezTo>
                  <a:cubicBezTo>
                    <a:pt x="108" y="57"/>
                    <a:pt x="108" y="56"/>
                    <a:pt x="109" y="57"/>
                  </a:cubicBezTo>
                  <a:cubicBezTo>
                    <a:pt x="109" y="56"/>
                    <a:pt x="109" y="58"/>
                    <a:pt x="110" y="58"/>
                  </a:cubicBezTo>
                  <a:cubicBezTo>
                    <a:pt x="110" y="58"/>
                    <a:pt x="110" y="56"/>
                    <a:pt x="109" y="56"/>
                  </a:cubicBezTo>
                  <a:cubicBezTo>
                    <a:pt x="111" y="59"/>
                    <a:pt x="111" y="55"/>
                    <a:pt x="113" y="56"/>
                  </a:cubicBezTo>
                  <a:cubicBezTo>
                    <a:pt x="113" y="56"/>
                    <a:pt x="113" y="57"/>
                    <a:pt x="113" y="57"/>
                  </a:cubicBezTo>
                  <a:cubicBezTo>
                    <a:pt x="114" y="56"/>
                    <a:pt x="114" y="55"/>
                    <a:pt x="115" y="53"/>
                  </a:cubicBezTo>
                  <a:cubicBezTo>
                    <a:pt x="115" y="55"/>
                    <a:pt x="115" y="55"/>
                    <a:pt x="115" y="55"/>
                  </a:cubicBezTo>
                  <a:cubicBezTo>
                    <a:pt x="115" y="55"/>
                    <a:pt x="116" y="55"/>
                    <a:pt x="116" y="54"/>
                  </a:cubicBezTo>
                  <a:cubicBezTo>
                    <a:pt x="115" y="52"/>
                    <a:pt x="116" y="51"/>
                    <a:pt x="116" y="51"/>
                  </a:cubicBezTo>
                  <a:cubicBezTo>
                    <a:pt x="116" y="51"/>
                    <a:pt x="116" y="51"/>
                    <a:pt x="116" y="51"/>
                  </a:cubicBezTo>
                  <a:cubicBezTo>
                    <a:pt x="117" y="50"/>
                    <a:pt x="117" y="50"/>
                    <a:pt x="117" y="50"/>
                  </a:cubicBezTo>
                  <a:cubicBezTo>
                    <a:pt x="118" y="51"/>
                    <a:pt x="117" y="51"/>
                    <a:pt x="117" y="52"/>
                  </a:cubicBezTo>
                  <a:cubicBezTo>
                    <a:pt x="118" y="54"/>
                    <a:pt x="119" y="53"/>
                    <a:pt x="119" y="53"/>
                  </a:cubicBezTo>
                  <a:cubicBezTo>
                    <a:pt x="119" y="51"/>
                    <a:pt x="119" y="51"/>
                    <a:pt x="119" y="51"/>
                  </a:cubicBezTo>
                  <a:cubicBezTo>
                    <a:pt x="120" y="51"/>
                    <a:pt x="120" y="53"/>
                    <a:pt x="120" y="53"/>
                  </a:cubicBezTo>
                  <a:cubicBezTo>
                    <a:pt x="120" y="47"/>
                    <a:pt x="120" y="47"/>
                    <a:pt x="120" y="47"/>
                  </a:cubicBezTo>
                  <a:cubicBezTo>
                    <a:pt x="120" y="48"/>
                    <a:pt x="121" y="50"/>
                    <a:pt x="121" y="51"/>
                  </a:cubicBezTo>
                  <a:cubicBezTo>
                    <a:pt x="122" y="50"/>
                    <a:pt x="122" y="47"/>
                    <a:pt x="122" y="45"/>
                  </a:cubicBezTo>
                  <a:cubicBezTo>
                    <a:pt x="122" y="46"/>
                    <a:pt x="123" y="44"/>
                    <a:pt x="123" y="44"/>
                  </a:cubicBezTo>
                  <a:cubicBezTo>
                    <a:pt x="124" y="45"/>
                    <a:pt x="123" y="44"/>
                    <a:pt x="123" y="45"/>
                  </a:cubicBezTo>
                  <a:cubicBezTo>
                    <a:pt x="124" y="47"/>
                    <a:pt x="124" y="47"/>
                    <a:pt x="124" y="47"/>
                  </a:cubicBezTo>
                  <a:cubicBezTo>
                    <a:pt x="123" y="47"/>
                    <a:pt x="125" y="49"/>
                    <a:pt x="125" y="50"/>
                  </a:cubicBezTo>
                  <a:cubicBezTo>
                    <a:pt x="125" y="49"/>
                    <a:pt x="126" y="49"/>
                    <a:pt x="127" y="50"/>
                  </a:cubicBezTo>
                  <a:cubicBezTo>
                    <a:pt x="126" y="47"/>
                    <a:pt x="128" y="48"/>
                    <a:pt x="127" y="45"/>
                  </a:cubicBezTo>
                  <a:cubicBezTo>
                    <a:pt x="128" y="45"/>
                    <a:pt x="128" y="47"/>
                    <a:pt x="129" y="48"/>
                  </a:cubicBezTo>
                  <a:cubicBezTo>
                    <a:pt x="129" y="46"/>
                    <a:pt x="131" y="47"/>
                    <a:pt x="131" y="46"/>
                  </a:cubicBezTo>
                  <a:cubicBezTo>
                    <a:pt x="131" y="47"/>
                    <a:pt x="131" y="47"/>
                    <a:pt x="131" y="47"/>
                  </a:cubicBezTo>
                  <a:cubicBezTo>
                    <a:pt x="132" y="46"/>
                    <a:pt x="134" y="46"/>
                    <a:pt x="133" y="43"/>
                  </a:cubicBezTo>
                  <a:cubicBezTo>
                    <a:pt x="134" y="45"/>
                    <a:pt x="134" y="45"/>
                    <a:pt x="134" y="45"/>
                  </a:cubicBezTo>
                  <a:cubicBezTo>
                    <a:pt x="135" y="45"/>
                    <a:pt x="133" y="42"/>
                    <a:pt x="134" y="43"/>
                  </a:cubicBezTo>
                  <a:cubicBezTo>
                    <a:pt x="135" y="44"/>
                    <a:pt x="135" y="44"/>
                    <a:pt x="135" y="44"/>
                  </a:cubicBezTo>
                  <a:cubicBezTo>
                    <a:pt x="135" y="43"/>
                    <a:pt x="136" y="45"/>
                    <a:pt x="136" y="43"/>
                  </a:cubicBezTo>
                  <a:cubicBezTo>
                    <a:pt x="136" y="44"/>
                    <a:pt x="136" y="44"/>
                    <a:pt x="136" y="44"/>
                  </a:cubicBezTo>
                  <a:cubicBezTo>
                    <a:pt x="137" y="43"/>
                    <a:pt x="138" y="43"/>
                    <a:pt x="137" y="41"/>
                  </a:cubicBezTo>
                  <a:cubicBezTo>
                    <a:pt x="138" y="43"/>
                    <a:pt x="138" y="43"/>
                    <a:pt x="138" y="43"/>
                  </a:cubicBezTo>
                  <a:cubicBezTo>
                    <a:pt x="139" y="44"/>
                    <a:pt x="138" y="41"/>
                    <a:pt x="139" y="41"/>
                  </a:cubicBezTo>
                  <a:cubicBezTo>
                    <a:pt x="139" y="42"/>
                    <a:pt x="140" y="42"/>
                    <a:pt x="139" y="42"/>
                  </a:cubicBezTo>
                  <a:cubicBezTo>
                    <a:pt x="139" y="41"/>
                    <a:pt x="140" y="41"/>
                    <a:pt x="140" y="40"/>
                  </a:cubicBezTo>
                  <a:cubicBezTo>
                    <a:pt x="142" y="42"/>
                    <a:pt x="142" y="42"/>
                    <a:pt x="142" y="42"/>
                  </a:cubicBezTo>
                  <a:cubicBezTo>
                    <a:pt x="145" y="41"/>
                    <a:pt x="148" y="39"/>
                    <a:pt x="150" y="36"/>
                  </a:cubicBezTo>
                  <a:cubicBezTo>
                    <a:pt x="152" y="38"/>
                    <a:pt x="150" y="38"/>
                    <a:pt x="151" y="39"/>
                  </a:cubicBezTo>
                  <a:cubicBezTo>
                    <a:pt x="150" y="37"/>
                    <a:pt x="151" y="38"/>
                    <a:pt x="152" y="37"/>
                  </a:cubicBezTo>
                  <a:cubicBezTo>
                    <a:pt x="152" y="37"/>
                    <a:pt x="152" y="37"/>
                    <a:pt x="152" y="37"/>
                  </a:cubicBezTo>
                  <a:cubicBezTo>
                    <a:pt x="152" y="37"/>
                    <a:pt x="153" y="38"/>
                    <a:pt x="153" y="37"/>
                  </a:cubicBezTo>
                  <a:cubicBezTo>
                    <a:pt x="153" y="37"/>
                    <a:pt x="153" y="37"/>
                    <a:pt x="153" y="37"/>
                  </a:cubicBezTo>
                  <a:cubicBezTo>
                    <a:pt x="153" y="35"/>
                    <a:pt x="155" y="38"/>
                    <a:pt x="154" y="36"/>
                  </a:cubicBezTo>
                  <a:cubicBezTo>
                    <a:pt x="155" y="37"/>
                    <a:pt x="155" y="37"/>
                    <a:pt x="155" y="37"/>
                  </a:cubicBezTo>
                  <a:cubicBezTo>
                    <a:pt x="154" y="35"/>
                    <a:pt x="156" y="37"/>
                    <a:pt x="156" y="35"/>
                  </a:cubicBezTo>
                  <a:cubicBezTo>
                    <a:pt x="156" y="36"/>
                    <a:pt x="156" y="36"/>
                    <a:pt x="156" y="36"/>
                  </a:cubicBezTo>
                  <a:cubicBezTo>
                    <a:pt x="157" y="36"/>
                    <a:pt x="156" y="32"/>
                    <a:pt x="157" y="34"/>
                  </a:cubicBezTo>
                  <a:cubicBezTo>
                    <a:pt x="157" y="33"/>
                    <a:pt x="158" y="32"/>
                    <a:pt x="157" y="31"/>
                  </a:cubicBezTo>
                  <a:cubicBezTo>
                    <a:pt x="158" y="33"/>
                    <a:pt x="158" y="33"/>
                    <a:pt x="158" y="33"/>
                  </a:cubicBezTo>
                  <a:cubicBezTo>
                    <a:pt x="160" y="30"/>
                    <a:pt x="163" y="29"/>
                    <a:pt x="162" y="26"/>
                  </a:cubicBezTo>
                  <a:cubicBezTo>
                    <a:pt x="163" y="27"/>
                    <a:pt x="163" y="27"/>
                    <a:pt x="163" y="27"/>
                  </a:cubicBezTo>
                  <a:cubicBezTo>
                    <a:pt x="163" y="24"/>
                    <a:pt x="167" y="27"/>
                    <a:pt x="165" y="23"/>
                  </a:cubicBezTo>
                  <a:cubicBezTo>
                    <a:pt x="164" y="21"/>
                    <a:pt x="164" y="21"/>
                    <a:pt x="164" y="21"/>
                  </a:cubicBezTo>
                  <a:cubicBezTo>
                    <a:pt x="166" y="23"/>
                    <a:pt x="166" y="23"/>
                    <a:pt x="166" y="23"/>
                  </a:cubicBezTo>
                  <a:cubicBezTo>
                    <a:pt x="165" y="21"/>
                    <a:pt x="167" y="21"/>
                    <a:pt x="166" y="20"/>
                  </a:cubicBezTo>
                  <a:cubicBezTo>
                    <a:pt x="166" y="21"/>
                    <a:pt x="166" y="21"/>
                    <a:pt x="167" y="21"/>
                  </a:cubicBezTo>
                  <a:cubicBezTo>
                    <a:pt x="167" y="21"/>
                    <a:pt x="166" y="19"/>
                    <a:pt x="167" y="19"/>
                  </a:cubicBezTo>
                  <a:cubicBezTo>
                    <a:pt x="167" y="20"/>
                    <a:pt x="167" y="20"/>
                    <a:pt x="167" y="20"/>
                  </a:cubicBezTo>
                  <a:cubicBezTo>
                    <a:pt x="171" y="20"/>
                    <a:pt x="176" y="17"/>
                    <a:pt x="174" y="13"/>
                  </a:cubicBezTo>
                  <a:cubicBezTo>
                    <a:pt x="174" y="12"/>
                    <a:pt x="177" y="14"/>
                    <a:pt x="177" y="14"/>
                  </a:cubicBezTo>
                  <a:cubicBezTo>
                    <a:pt x="175" y="10"/>
                    <a:pt x="181" y="9"/>
                    <a:pt x="177" y="5"/>
                  </a:cubicBezTo>
                  <a:close/>
                  <a:moveTo>
                    <a:pt x="10" y="32"/>
                  </a:moveTo>
                  <a:cubicBezTo>
                    <a:pt x="10" y="32"/>
                    <a:pt x="10" y="32"/>
                    <a:pt x="10" y="31"/>
                  </a:cubicBezTo>
                  <a:cubicBezTo>
                    <a:pt x="10" y="32"/>
                    <a:pt x="10" y="32"/>
                    <a:pt x="10" y="32"/>
                  </a:cubicBezTo>
                  <a:close/>
                  <a:moveTo>
                    <a:pt x="6" y="35"/>
                  </a:moveTo>
                  <a:cubicBezTo>
                    <a:pt x="6" y="35"/>
                    <a:pt x="6" y="35"/>
                    <a:pt x="5" y="35"/>
                  </a:cubicBezTo>
                  <a:cubicBezTo>
                    <a:pt x="6" y="34"/>
                    <a:pt x="6" y="34"/>
                    <a:pt x="6" y="34"/>
                  </a:cubicBezTo>
                  <a:cubicBezTo>
                    <a:pt x="6" y="34"/>
                    <a:pt x="6" y="35"/>
                    <a:pt x="6" y="35"/>
                  </a:cubicBezTo>
                  <a:close/>
                  <a:moveTo>
                    <a:pt x="10" y="35"/>
                  </a:moveTo>
                  <a:cubicBezTo>
                    <a:pt x="10" y="35"/>
                    <a:pt x="10" y="35"/>
                    <a:pt x="10" y="35"/>
                  </a:cubicBezTo>
                  <a:cubicBezTo>
                    <a:pt x="10" y="35"/>
                    <a:pt x="10" y="35"/>
                    <a:pt x="10" y="35"/>
                  </a:cubicBezTo>
                  <a:close/>
                  <a:moveTo>
                    <a:pt x="9" y="32"/>
                  </a:moveTo>
                  <a:cubicBezTo>
                    <a:pt x="9" y="33"/>
                    <a:pt x="8" y="33"/>
                    <a:pt x="8" y="33"/>
                  </a:cubicBezTo>
                  <a:cubicBezTo>
                    <a:pt x="9" y="31"/>
                    <a:pt x="10" y="31"/>
                    <a:pt x="10" y="32"/>
                  </a:cubicBezTo>
                  <a:cubicBezTo>
                    <a:pt x="9" y="33"/>
                    <a:pt x="9" y="34"/>
                    <a:pt x="9" y="34"/>
                  </a:cubicBezTo>
                  <a:cubicBezTo>
                    <a:pt x="8" y="34"/>
                    <a:pt x="8" y="34"/>
                    <a:pt x="8" y="34"/>
                  </a:cubicBezTo>
                  <a:cubicBezTo>
                    <a:pt x="8" y="34"/>
                    <a:pt x="9" y="34"/>
                    <a:pt x="9" y="32"/>
                  </a:cubicBezTo>
                  <a:close/>
                  <a:moveTo>
                    <a:pt x="7" y="35"/>
                  </a:moveTo>
                  <a:cubicBezTo>
                    <a:pt x="7" y="35"/>
                    <a:pt x="7" y="34"/>
                    <a:pt x="7" y="34"/>
                  </a:cubicBezTo>
                  <a:cubicBezTo>
                    <a:pt x="7" y="34"/>
                    <a:pt x="7" y="34"/>
                    <a:pt x="7" y="35"/>
                  </a:cubicBezTo>
                  <a:cubicBezTo>
                    <a:pt x="7" y="35"/>
                    <a:pt x="7" y="35"/>
                    <a:pt x="7" y="35"/>
                  </a:cubicBezTo>
                  <a:close/>
                  <a:moveTo>
                    <a:pt x="7" y="35"/>
                  </a:moveTo>
                  <a:cubicBezTo>
                    <a:pt x="7" y="35"/>
                    <a:pt x="7" y="35"/>
                    <a:pt x="7" y="35"/>
                  </a:cubicBezTo>
                  <a:cubicBezTo>
                    <a:pt x="7" y="35"/>
                    <a:pt x="7" y="35"/>
                    <a:pt x="7" y="35"/>
                  </a:cubicBezTo>
                  <a:cubicBezTo>
                    <a:pt x="7" y="35"/>
                    <a:pt x="7" y="35"/>
                    <a:pt x="7" y="35"/>
                  </a:cubicBezTo>
                  <a:cubicBezTo>
                    <a:pt x="8" y="35"/>
                    <a:pt x="8" y="35"/>
                    <a:pt x="8" y="35"/>
                  </a:cubicBezTo>
                  <a:cubicBezTo>
                    <a:pt x="8" y="35"/>
                    <a:pt x="8" y="35"/>
                    <a:pt x="8" y="36"/>
                  </a:cubicBezTo>
                  <a:cubicBezTo>
                    <a:pt x="8" y="36"/>
                    <a:pt x="9" y="35"/>
                    <a:pt x="9" y="35"/>
                  </a:cubicBezTo>
                  <a:cubicBezTo>
                    <a:pt x="9" y="35"/>
                    <a:pt x="10" y="36"/>
                    <a:pt x="10" y="36"/>
                  </a:cubicBezTo>
                  <a:cubicBezTo>
                    <a:pt x="10" y="36"/>
                    <a:pt x="10" y="36"/>
                    <a:pt x="10" y="36"/>
                  </a:cubicBezTo>
                  <a:cubicBezTo>
                    <a:pt x="9" y="36"/>
                    <a:pt x="8" y="36"/>
                    <a:pt x="7" y="35"/>
                  </a:cubicBezTo>
                  <a:close/>
                  <a:moveTo>
                    <a:pt x="9" y="36"/>
                  </a:moveTo>
                  <a:cubicBezTo>
                    <a:pt x="10" y="36"/>
                    <a:pt x="10" y="36"/>
                    <a:pt x="10" y="36"/>
                  </a:cubicBezTo>
                  <a:cubicBezTo>
                    <a:pt x="10" y="36"/>
                    <a:pt x="10" y="36"/>
                    <a:pt x="10" y="37"/>
                  </a:cubicBezTo>
                  <a:cubicBezTo>
                    <a:pt x="10" y="36"/>
                    <a:pt x="9" y="36"/>
                    <a:pt x="9"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435"/>
            <p:cNvSpPr/>
            <p:nvPr/>
          </p:nvSpPr>
          <p:spPr bwMode="auto">
            <a:xfrm>
              <a:off x="10025063" y="4881563"/>
              <a:ext cx="7937" cy="3175"/>
            </a:xfrm>
            <a:custGeom>
              <a:avLst/>
              <a:gdLst>
                <a:gd name="T0" fmla="*/ 1 w 2"/>
                <a:gd name="T1" fmla="*/ 0 h 1"/>
                <a:gd name="T2" fmla="*/ 0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2" y="1"/>
                    <a:pt x="2"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436"/>
            <p:cNvSpPr>
              <a:spLocks noEditPoints="1"/>
            </p:cNvSpPr>
            <p:nvPr/>
          </p:nvSpPr>
          <p:spPr bwMode="auto">
            <a:xfrm>
              <a:off x="9531350" y="2778125"/>
              <a:ext cx="1528762" cy="2152650"/>
            </a:xfrm>
            <a:custGeom>
              <a:avLst/>
              <a:gdLst>
                <a:gd name="T0" fmla="*/ 172 w 406"/>
                <a:gd name="T1" fmla="*/ 570 h 572"/>
                <a:gd name="T2" fmla="*/ 205 w 406"/>
                <a:gd name="T3" fmla="*/ 568 h 572"/>
                <a:gd name="T4" fmla="*/ 239 w 406"/>
                <a:gd name="T5" fmla="*/ 564 h 572"/>
                <a:gd name="T6" fmla="*/ 281 w 406"/>
                <a:gd name="T7" fmla="*/ 547 h 572"/>
                <a:gd name="T8" fmla="*/ 300 w 406"/>
                <a:gd name="T9" fmla="*/ 522 h 572"/>
                <a:gd name="T10" fmla="*/ 204 w 406"/>
                <a:gd name="T11" fmla="*/ 395 h 572"/>
                <a:gd name="T12" fmla="*/ 207 w 406"/>
                <a:gd name="T13" fmla="*/ 339 h 572"/>
                <a:gd name="T14" fmla="*/ 214 w 406"/>
                <a:gd name="T15" fmla="*/ 279 h 572"/>
                <a:gd name="T16" fmla="*/ 177 w 406"/>
                <a:gd name="T17" fmla="*/ 304 h 572"/>
                <a:gd name="T18" fmla="*/ 184 w 406"/>
                <a:gd name="T19" fmla="*/ 298 h 572"/>
                <a:gd name="T20" fmla="*/ 197 w 406"/>
                <a:gd name="T21" fmla="*/ 321 h 572"/>
                <a:gd name="T22" fmla="*/ 186 w 406"/>
                <a:gd name="T23" fmla="*/ 337 h 572"/>
                <a:gd name="T24" fmla="*/ 190 w 406"/>
                <a:gd name="T25" fmla="*/ 347 h 572"/>
                <a:gd name="T26" fmla="*/ 189 w 406"/>
                <a:gd name="T27" fmla="*/ 365 h 572"/>
                <a:gd name="T28" fmla="*/ 189 w 406"/>
                <a:gd name="T29" fmla="*/ 382 h 572"/>
                <a:gd name="T30" fmla="*/ 194 w 406"/>
                <a:gd name="T31" fmla="*/ 401 h 572"/>
                <a:gd name="T32" fmla="*/ 198 w 406"/>
                <a:gd name="T33" fmla="*/ 426 h 572"/>
                <a:gd name="T34" fmla="*/ 92 w 406"/>
                <a:gd name="T35" fmla="*/ 277 h 572"/>
                <a:gd name="T36" fmla="*/ 68 w 406"/>
                <a:gd name="T37" fmla="*/ 218 h 572"/>
                <a:gd name="T38" fmla="*/ 189 w 406"/>
                <a:gd name="T39" fmla="*/ 198 h 572"/>
                <a:gd name="T40" fmla="*/ 299 w 406"/>
                <a:gd name="T41" fmla="*/ 279 h 572"/>
                <a:gd name="T42" fmla="*/ 240 w 406"/>
                <a:gd name="T43" fmla="*/ 425 h 572"/>
                <a:gd name="T44" fmla="*/ 250 w 406"/>
                <a:gd name="T45" fmla="*/ 401 h 572"/>
                <a:gd name="T46" fmla="*/ 257 w 406"/>
                <a:gd name="T47" fmla="*/ 380 h 572"/>
                <a:gd name="T48" fmla="*/ 262 w 406"/>
                <a:gd name="T49" fmla="*/ 342 h 572"/>
                <a:gd name="T50" fmla="*/ 279 w 406"/>
                <a:gd name="T51" fmla="*/ 305 h 572"/>
                <a:gd name="T52" fmla="*/ 323 w 406"/>
                <a:gd name="T53" fmla="*/ 287 h 572"/>
                <a:gd name="T54" fmla="*/ 345 w 406"/>
                <a:gd name="T55" fmla="*/ 231 h 572"/>
                <a:gd name="T56" fmla="*/ 313 w 406"/>
                <a:gd name="T57" fmla="*/ 163 h 572"/>
                <a:gd name="T58" fmla="*/ 199 w 406"/>
                <a:gd name="T59" fmla="*/ 120 h 572"/>
                <a:gd name="T60" fmla="*/ 99 w 406"/>
                <a:gd name="T61" fmla="*/ 189 h 572"/>
                <a:gd name="T62" fmla="*/ 67 w 406"/>
                <a:gd name="T63" fmla="*/ 156 h 572"/>
                <a:gd name="T64" fmla="*/ 18 w 406"/>
                <a:gd name="T65" fmla="*/ 247 h 572"/>
                <a:gd name="T66" fmla="*/ 17 w 406"/>
                <a:gd name="T67" fmla="*/ 216 h 572"/>
                <a:gd name="T68" fmla="*/ 18 w 406"/>
                <a:gd name="T69" fmla="*/ 212 h 572"/>
                <a:gd name="T70" fmla="*/ 18 w 406"/>
                <a:gd name="T71" fmla="*/ 213 h 572"/>
                <a:gd name="T72" fmla="*/ 20 w 406"/>
                <a:gd name="T73" fmla="*/ 216 h 572"/>
                <a:gd name="T74" fmla="*/ 36 w 406"/>
                <a:gd name="T75" fmla="*/ 256 h 572"/>
                <a:gd name="T76" fmla="*/ 80 w 406"/>
                <a:gd name="T77" fmla="*/ 293 h 572"/>
                <a:gd name="T78" fmla="*/ 143 w 406"/>
                <a:gd name="T79" fmla="*/ 304 h 572"/>
                <a:gd name="T80" fmla="*/ 162 w 406"/>
                <a:gd name="T81" fmla="*/ 375 h 572"/>
                <a:gd name="T82" fmla="*/ 177 w 406"/>
                <a:gd name="T83" fmla="*/ 504 h 572"/>
                <a:gd name="T84" fmla="*/ 192 w 406"/>
                <a:gd name="T85" fmla="*/ 530 h 572"/>
                <a:gd name="T86" fmla="*/ 191 w 406"/>
                <a:gd name="T87" fmla="*/ 504 h 572"/>
                <a:gd name="T88" fmla="*/ 192 w 406"/>
                <a:gd name="T89" fmla="*/ 486 h 572"/>
                <a:gd name="T90" fmla="*/ 194 w 406"/>
                <a:gd name="T91" fmla="*/ 451 h 572"/>
                <a:gd name="T92" fmla="*/ 220 w 406"/>
                <a:gd name="T93" fmla="*/ 447 h 572"/>
                <a:gd name="T94" fmla="*/ 240 w 406"/>
                <a:gd name="T95" fmla="*/ 469 h 572"/>
                <a:gd name="T96" fmla="*/ 247 w 406"/>
                <a:gd name="T97" fmla="*/ 543 h 572"/>
                <a:gd name="T98" fmla="*/ 146 w 406"/>
                <a:gd name="T99" fmla="*/ 545 h 572"/>
                <a:gd name="T100" fmla="*/ 137 w 406"/>
                <a:gd name="T101" fmla="*/ 524 h 572"/>
                <a:gd name="T102" fmla="*/ 130 w 406"/>
                <a:gd name="T103" fmla="*/ 553 h 572"/>
                <a:gd name="T104" fmla="*/ 193 w 406"/>
                <a:gd name="T105" fmla="*/ 309 h 572"/>
                <a:gd name="T106" fmla="*/ 196 w 406"/>
                <a:gd name="T107" fmla="*/ 303 h 572"/>
                <a:gd name="T108" fmla="*/ 209 w 406"/>
                <a:gd name="T109" fmla="*/ 295 h 572"/>
                <a:gd name="T110" fmla="*/ 218 w 406"/>
                <a:gd name="T111" fmla="*/ 301 h 572"/>
                <a:gd name="T112" fmla="*/ 221 w 406"/>
                <a:gd name="T113" fmla="*/ 307 h 572"/>
                <a:gd name="T114" fmla="*/ 211 w 406"/>
                <a:gd name="T115" fmla="*/ 310 h 572"/>
                <a:gd name="T116" fmla="*/ 222 w 406"/>
                <a:gd name="T117" fmla="*/ 307 h 572"/>
                <a:gd name="T118" fmla="*/ 191 w 406"/>
                <a:gd name="T119" fmla="*/ 185 h 572"/>
                <a:gd name="T120" fmla="*/ 63 w 406"/>
                <a:gd name="T121" fmla="*/ 186 h 572"/>
                <a:gd name="T122" fmla="*/ 22 w 406"/>
                <a:gd name="T123" fmla="*/ 21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 h="572">
                  <a:moveTo>
                    <a:pt x="135" y="564"/>
                  </a:moveTo>
                  <a:cubicBezTo>
                    <a:pt x="136" y="564"/>
                    <a:pt x="137" y="565"/>
                    <a:pt x="137" y="564"/>
                  </a:cubicBezTo>
                  <a:cubicBezTo>
                    <a:pt x="137" y="565"/>
                    <a:pt x="137" y="565"/>
                    <a:pt x="137" y="565"/>
                  </a:cubicBezTo>
                  <a:cubicBezTo>
                    <a:pt x="138" y="565"/>
                    <a:pt x="140" y="563"/>
                    <a:pt x="139" y="566"/>
                  </a:cubicBezTo>
                  <a:cubicBezTo>
                    <a:pt x="140" y="563"/>
                    <a:pt x="139" y="565"/>
                    <a:pt x="138" y="564"/>
                  </a:cubicBezTo>
                  <a:cubicBezTo>
                    <a:pt x="139" y="562"/>
                    <a:pt x="140" y="563"/>
                    <a:pt x="141" y="562"/>
                  </a:cubicBezTo>
                  <a:cubicBezTo>
                    <a:pt x="139" y="565"/>
                    <a:pt x="142" y="563"/>
                    <a:pt x="142" y="564"/>
                  </a:cubicBezTo>
                  <a:cubicBezTo>
                    <a:pt x="142" y="565"/>
                    <a:pt x="142" y="565"/>
                    <a:pt x="142" y="566"/>
                  </a:cubicBezTo>
                  <a:cubicBezTo>
                    <a:pt x="143" y="564"/>
                    <a:pt x="143" y="564"/>
                    <a:pt x="143" y="564"/>
                  </a:cubicBezTo>
                  <a:cubicBezTo>
                    <a:pt x="142" y="568"/>
                    <a:pt x="145" y="564"/>
                    <a:pt x="145" y="566"/>
                  </a:cubicBezTo>
                  <a:cubicBezTo>
                    <a:pt x="144" y="566"/>
                    <a:pt x="144" y="568"/>
                    <a:pt x="144" y="569"/>
                  </a:cubicBezTo>
                  <a:cubicBezTo>
                    <a:pt x="144" y="566"/>
                    <a:pt x="146" y="566"/>
                    <a:pt x="147" y="564"/>
                  </a:cubicBezTo>
                  <a:cubicBezTo>
                    <a:pt x="148" y="565"/>
                    <a:pt x="145" y="567"/>
                    <a:pt x="145" y="569"/>
                  </a:cubicBezTo>
                  <a:cubicBezTo>
                    <a:pt x="146" y="567"/>
                    <a:pt x="146" y="571"/>
                    <a:pt x="147" y="568"/>
                  </a:cubicBezTo>
                  <a:cubicBezTo>
                    <a:pt x="147" y="567"/>
                    <a:pt x="148" y="567"/>
                    <a:pt x="149" y="566"/>
                  </a:cubicBezTo>
                  <a:cubicBezTo>
                    <a:pt x="150" y="566"/>
                    <a:pt x="148" y="567"/>
                    <a:pt x="148" y="568"/>
                  </a:cubicBezTo>
                  <a:cubicBezTo>
                    <a:pt x="149" y="568"/>
                    <a:pt x="150" y="566"/>
                    <a:pt x="150" y="565"/>
                  </a:cubicBezTo>
                  <a:cubicBezTo>
                    <a:pt x="150" y="566"/>
                    <a:pt x="152" y="564"/>
                    <a:pt x="152" y="565"/>
                  </a:cubicBezTo>
                  <a:cubicBezTo>
                    <a:pt x="152" y="567"/>
                    <a:pt x="150" y="566"/>
                    <a:pt x="150" y="567"/>
                  </a:cubicBezTo>
                  <a:cubicBezTo>
                    <a:pt x="152" y="568"/>
                    <a:pt x="152" y="563"/>
                    <a:pt x="154" y="563"/>
                  </a:cubicBezTo>
                  <a:cubicBezTo>
                    <a:pt x="153" y="562"/>
                    <a:pt x="155" y="559"/>
                    <a:pt x="155" y="558"/>
                  </a:cubicBezTo>
                  <a:cubicBezTo>
                    <a:pt x="157" y="560"/>
                    <a:pt x="155" y="559"/>
                    <a:pt x="155" y="561"/>
                  </a:cubicBezTo>
                  <a:cubicBezTo>
                    <a:pt x="155" y="561"/>
                    <a:pt x="155" y="561"/>
                    <a:pt x="155" y="561"/>
                  </a:cubicBezTo>
                  <a:cubicBezTo>
                    <a:pt x="155" y="564"/>
                    <a:pt x="152" y="566"/>
                    <a:pt x="153" y="568"/>
                  </a:cubicBezTo>
                  <a:cubicBezTo>
                    <a:pt x="154" y="567"/>
                    <a:pt x="154" y="567"/>
                    <a:pt x="154" y="567"/>
                  </a:cubicBezTo>
                  <a:cubicBezTo>
                    <a:pt x="153" y="568"/>
                    <a:pt x="153" y="569"/>
                    <a:pt x="153" y="570"/>
                  </a:cubicBezTo>
                  <a:cubicBezTo>
                    <a:pt x="153" y="568"/>
                    <a:pt x="154" y="570"/>
                    <a:pt x="155" y="570"/>
                  </a:cubicBezTo>
                  <a:cubicBezTo>
                    <a:pt x="155" y="568"/>
                    <a:pt x="154" y="570"/>
                    <a:pt x="154" y="569"/>
                  </a:cubicBezTo>
                  <a:cubicBezTo>
                    <a:pt x="155" y="568"/>
                    <a:pt x="156" y="566"/>
                    <a:pt x="157" y="567"/>
                  </a:cubicBezTo>
                  <a:cubicBezTo>
                    <a:pt x="156" y="568"/>
                    <a:pt x="157" y="569"/>
                    <a:pt x="156" y="570"/>
                  </a:cubicBezTo>
                  <a:cubicBezTo>
                    <a:pt x="157" y="571"/>
                    <a:pt x="157" y="568"/>
                    <a:pt x="157" y="569"/>
                  </a:cubicBezTo>
                  <a:cubicBezTo>
                    <a:pt x="157" y="570"/>
                    <a:pt x="157" y="570"/>
                    <a:pt x="157" y="570"/>
                  </a:cubicBezTo>
                  <a:cubicBezTo>
                    <a:pt x="160" y="571"/>
                    <a:pt x="164" y="571"/>
                    <a:pt x="166" y="567"/>
                  </a:cubicBezTo>
                  <a:cubicBezTo>
                    <a:pt x="166" y="569"/>
                    <a:pt x="167" y="569"/>
                    <a:pt x="169" y="570"/>
                  </a:cubicBezTo>
                  <a:cubicBezTo>
                    <a:pt x="168" y="570"/>
                    <a:pt x="169" y="569"/>
                    <a:pt x="169" y="568"/>
                  </a:cubicBezTo>
                  <a:cubicBezTo>
                    <a:pt x="170" y="570"/>
                    <a:pt x="170" y="570"/>
                    <a:pt x="170" y="570"/>
                  </a:cubicBezTo>
                  <a:cubicBezTo>
                    <a:pt x="170" y="572"/>
                    <a:pt x="172" y="570"/>
                    <a:pt x="172" y="569"/>
                  </a:cubicBezTo>
                  <a:cubicBezTo>
                    <a:pt x="172" y="570"/>
                    <a:pt x="172" y="570"/>
                    <a:pt x="172" y="570"/>
                  </a:cubicBezTo>
                  <a:cubicBezTo>
                    <a:pt x="173" y="571"/>
                    <a:pt x="173" y="569"/>
                    <a:pt x="173" y="568"/>
                  </a:cubicBezTo>
                  <a:cubicBezTo>
                    <a:pt x="174" y="570"/>
                    <a:pt x="174" y="570"/>
                    <a:pt x="174" y="570"/>
                  </a:cubicBezTo>
                  <a:cubicBezTo>
                    <a:pt x="174" y="569"/>
                    <a:pt x="174" y="569"/>
                    <a:pt x="174" y="569"/>
                  </a:cubicBezTo>
                  <a:cubicBezTo>
                    <a:pt x="174" y="568"/>
                    <a:pt x="175" y="568"/>
                    <a:pt x="175" y="570"/>
                  </a:cubicBezTo>
                  <a:cubicBezTo>
                    <a:pt x="175" y="570"/>
                    <a:pt x="176" y="569"/>
                    <a:pt x="175" y="569"/>
                  </a:cubicBezTo>
                  <a:cubicBezTo>
                    <a:pt x="176" y="570"/>
                    <a:pt x="178" y="570"/>
                    <a:pt x="179" y="569"/>
                  </a:cubicBezTo>
                  <a:cubicBezTo>
                    <a:pt x="178" y="569"/>
                    <a:pt x="178" y="568"/>
                    <a:pt x="178" y="567"/>
                  </a:cubicBezTo>
                  <a:cubicBezTo>
                    <a:pt x="178" y="564"/>
                    <a:pt x="179" y="567"/>
                    <a:pt x="179" y="566"/>
                  </a:cubicBezTo>
                  <a:cubicBezTo>
                    <a:pt x="179" y="567"/>
                    <a:pt x="180" y="567"/>
                    <a:pt x="179" y="568"/>
                  </a:cubicBezTo>
                  <a:cubicBezTo>
                    <a:pt x="181" y="571"/>
                    <a:pt x="183" y="569"/>
                    <a:pt x="184" y="569"/>
                  </a:cubicBezTo>
                  <a:cubicBezTo>
                    <a:pt x="185" y="568"/>
                    <a:pt x="185" y="568"/>
                    <a:pt x="185" y="568"/>
                  </a:cubicBezTo>
                  <a:cubicBezTo>
                    <a:pt x="186" y="570"/>
                    <a:pt x="188" y="568"/>
                    <a:pt x="189" y="569"/>
                  </a:cubicBezTo>
                  <a:cubicBezTo>
                    <a:pt x="189" y="568"/>
                    <a:pt x="189" y="565"/>
                    <a:pt x="190" y="565"/>
                  </a:cubicBezTo>
                  <a:cubicBezTo>
                    <a:pt x="190" y="563"/>
                    <a:pt x="190" y="567"/>
                    <a:pt x="191" y="569"/>
                  </a:cubicBezTo>
                  <a:cubicBezTo>
                    <a:pt x="191" y="568"/>
                    <a:pt x="192" y="567"/>
                    <a:pt x="192" y="567"/>
                  </a:cubicBezTo>
                  <a:cubicBezTo>
                    <a:pt x="192" y="568"/>
                    <a:pt x="192" y="568"/>
                    <a:pt x="192" y="568"/>
                  </a:cubicBezTo>
                  <a:cubicBezTo>
                    <a:pt x="192" y="567"/>
                    <a:pt x="193" y="566"/>
                    <a:pt x="194" y="567"/>
                  </a:cubicBezTo>
                  <a:cubicBezTo>
                    <a:pt x="194" y="567"/>
                    <a:pt x="194" y="567"/>
                    <a:pt x="194" y="567"/>
                  </a:cubicBezTo>
                  <a:cubicBezTo>
                    <a:pt x="194" y="567"/>
                    <a:pt x="195" y="569"/>
                    <a:pt x="195" y="568"/>
                  </a:cubicBezTo>
                  <a:cubicBezTo>
                    <a:pt x="195" y="567"/>
                    <a:pt x="196" y="568"/>
                    <a:pt x="196" y="566"/>
                  </a:cubicBezTo>
                  <a:cubicBezTo>
                    <a:pt x="197" y="567"/>
                    <a:pt x="197" y="567"/>
                    <a:pt x="197" y="567"/>
                  </a:cubicBezTo>
                  <a:cubicBezTo>
                    <a:pt x="197" y="565"/>
                    <a:pt x="197" y="565"/>
                    <a:pt x="197" y="565"/>
                  </a:cubicBezTo>
                  <a:cubicBezTo>
                    <a:pt x="197" y="566"/>
                    <a:pt x="197" y="566"/>
                    <a:pt x="197" y="566"/>
                  </a:cubicBezTo>
                  <a:cubicBezTo>
                    <a:pt x="197" y="568"/>
                    <a:pt x="197" y="568"/>
                    <a:pt x="197" y="568"/>
                  </a:cubicBezTo>
                  <a:cubicBezTo>
                    <a:pt x="198" y="569"/>
                    <a:pt x="197" y="566"/>
                    <a:pt x="198" y="565"/>
                  </a:cubicBezTo>
                  <a:cubicBezTo>
                    <a:pt x="198" y="564"/>
                    <a:pt x="198" y="566"/>
                    <a:pt x="199" y="566"/>
                  </a:cubicBezTo>
                  <a:cubicBezTo>
                    <a:pt x="198" y="567"/>
                    <a:pt x="198" y="566"/>
                    <a:pt x="198" y="566"/>
                  </a:cubicBezTo>
                  <a:cubicBezTo>
                    <a:pt x="198" y="568"/>
                    <a:pt x="198" y="567"/>
                    <a:pt x="199" y="568"/>
                  </a:cubicBezTo>
                  <a:cubicBezTo>
                    <a:pt x="199" y="568"/>
                    <a:pt x="199" y="566"/>
                    <a:pt x="199" y="566"/>
                  </a:cubicBezTo>
                  <a:cubicBezTo>
                    <a:pt x="200" y="566"/>
                    <a:pt x="201" y="566"/>
                    <a:pt x="200" y="568"/>
                  </a:cubicBezTo>
                  <a:cubicBezTo>
                    <a:pt x="201" y="567"/>
                    <a:pt x="201" y="567"/>
                    <a:pt x="201" y="566"/>
                  </a:cubicBezTo>
                  <a:cubicBezTo>
                    <a:pt x="201" y="566"/>
                    <a:pt x="200" y="565"/>
                    <a:pt x="200" y="564"/>
                  </a:cubicBezTo>
                  <a:cubicBezTo>
                    <a:pt x="201" y="564"/>
                    <a:pt x="201" y="564"/>
                    <a:pt x="201" y="564"/>
                  </a:cubicBezTo>
                  <a:cubicBezTo>
                    <a:pt x="201" y="565"/>
                    <a:pt x="201" y="565"/>
                    <a:pt x="201" y="565"/>
                  </a:cubicBezTo>
                  <a:cubicBezTo>
                    <a:pt x="201" y="564"/>
                    <a:pt x="202" y="565"/>
                    <a:pt x="202" y="563"/>
                  </a:cubicBezTo>
                  <a:cubicBezTo>
                    <a:pt x="202" y="565"/>
                    <a:pt x="202" y="565"/>
                    <a:pt x="202" y="565"/>
                  </a:cubicBezTo>
                  <a:cubicBezTo>
                    <a:pt x="203" y="564"/>
                    <a:pt x="203" y="564"/>
                    <a:pt x="204" y="564"/>
                  </a:cubicBezTo>
                  <a:cubicBezTo>
                    <a:pt x="204" y="566"/>
                    <a:pt x="204" y="568"/>
                    <a:pt x="205" y="568"/>
                  </a:cubicBezTo>
                  <a:cubicBezTo>
                    <a:pt x="205" y="566"/>
                    <a:pt x="205" y="566"/>
                    <a:pt x="205" y="566"/>
                  </a:cubicBezTo>
                  <a:cubicBezTo>
                    <a:pt x="206" y="566"/>
                    <a:pt x="206" y="566"/>
                    <a:pt x="206" y="567"/>
                  </a:cubicBezTo>
                  <a:cubicBezTo>
                    <a:pt x="207" y="568"/>
                    <a:pt x="207" y="562"/>
                    <a:pt x="209" y="564"/>
                  </a:cubicBezTo>
                  <a:cubicBezTo>
                    <a:pt x="208" y="566"/>
                    <a:pt x="209" y="566"/>
                    <a:pt x="209" y="567"/>
                  </a:cubicBezTo>
                  <a:cubicBezTo>
                    <a:pt x="209" y="566"/>
                    <a:pt x="209" y="566"/>
                    <a:pt x="209" y="566"/>
                  </a:cubicBezTo>
                  <a:cubicBezTo>
                    <a:pt x="209" y="565"/>
                    <a:pt x="209" y="567"/>
                    <a:pt x="209" y="566"/>
                  </a:cubicBezTo>
                  <a:cubicBezTo>
                    <a:pt x="208" y="564"/>
                    <a:pt x="209" y="565"/>
                    <a:pt x="209" y="564"/>
                  </a:cubicBezTo>
                  <a:cubicBezTo>
                    <a:pt x="211" y="569"/>
                    <a:pt x="213" y="565"/>
                    <a:pt x="215" y="567"/>
                  </a:cubicBezTo>
                  <a:cubicBezTo>
                    <a:pt x="215" y="565"/>
                    <a:pt x="216" y="567"/>
                    <a:pt x="216" y="566"/>
                  </a:cubicBezTo>
                  <a:cubicBezTo>
                    <a:pt x="216" y="568"/>
                    <a:pt x="217" y="565"/>
                    <a:pt x="217" y="567"/>
                  </a:cubicBezTo>
                  <a:cubicBezTo>
                    <a:pt x="217" y="564"/>
                    <a:pt x="217" y="564"/>
                    <a:pt x="217" y="564"/>
                  </a:cubicBezTo>
                  <a:cubicBezTo>
                    <a:pt x="218" y="566"/>
                    <a:pt x="218" y="560"/>
                    <a:pt x="219" y="563"/>
                  </a:cubicBezTo>
                  <a:cubicBezTo>
                    <a:pt x="220" y="564"/>
                    <a:pt x="219" y="565"/>
                    <a:pt x="219" y="565"/>
                  </a:cubicBezTo>
                  <a:cubicBezTo>
                    <a:pt x="220" y="568"/>
                    <a:pt x="221" y="563"/>
                    <a:pt x="222" y="566"/>
                  </a:cubicBezTo>
                  <a:cubicBezTo>
                    <a:pt x="222" y="565"/>
                    <a:pt x="221" y="563"/>
                    <a:pt x="222" y="562"/>
                  </a:cubicBezTo>
                  <a:cubicBezTo>
                    <a:pt x="223" y="563"/>
                    <a:pt x="224" y="565"/>
                    <a:pt x="224" y="565"/>
                  </a:cubicBezTo>
                  <a:cubicBezTo>
                    <a:pt x="224" y="565"/>
                    <a:pt x="224" y="564"/>
                    <a:pt x="225" y="565"/>
                  </a:cubicBezTo>
                  <a:cubicBezTo>
                    <a:pt x="225" y="565"/>
                    <a:pt x="225" y="565"/>
                    <a:pt x="225" y="566"/>
                  </a:cubicBezTo>
                  <a:cubicBezTo>
                    <a:pt x="226" y="566"/>
                    <a:pt x="226" y="565"/>
                    <a:pt x="227" y="564"/>
                  </a:cubicBezTo>
                  <a:cubicBezTo>
                    <a:pt x="227" y="566"/>
                    <a:pt x="229" y="565"/>
                    <a:pt x="230" y="566"/>
                  </a:cubicBezTo>
                  <a:cubicBezTo>
                    <a:pt x="230" y="563"/>
                    <a:pt x="231" y="567"/>
                    <a:pt x="231" y="564"/>
                  </a:cubicBezTo>
                  <a:cubicBezTo>
                    <a:pt x="231" y="564"/>
                    <a:pt x="231" y="564"/>
                    <a:pt x="231" y="564"/>
                  </a:cubicBezTo>
                  <a:cubicBezTo>
                    <a:pt x="232" y="564"/>
                    <a:pt x="232" y="562"/>
                    <a:pt x="232" y="561"/>
                  </a:cubicBezTo>
                  <a:cubicBezTo>
                    <a:pt x="232" y="563"/>
                    <a:pt x="232" y="563"/>
                    <a:pt x="232" y="563"/>
                  </a:cubicBezTo>
                  <a:cubicBezTo>
                    <a:pt x="232" y="566"/>
                    <a:pt x="234" y="564"/>
                    <a:pt x="234" y="565"/>
                  </a:cubicBezTo>
                  <a:cubicBezTo>
                    <a:pt x="233" y="563"/>
                    <a:pt x="234" y="565"/>
                    <a:pt x="234" y="563"/>
                  </a:cubicBezTo>
                  <a:cubicBezTo>
                    <a:pt x="235" y="563"/>
                    <a:pt x="235" y="563"/>
                    <a:pt x="235" y="563"/>
                  </a:cubicBezTo>
                  <a:cubicBezTo>
                    <a:pt x="235" y="562"/>
                    <a:pt x="235" y="562"/>
                    <a:pt x="236" y="561"/>
                  </a:cubicBezTo>
                  <a:cubicBezTo>
                    <a:pt x="236" y="561"/>
                    <a:pt x="236" y="564"/>
                    <a:pt x="236" y="563"/>
                  </a:cubicBezTo>
                  <a:cubicBezTo>
                    <a:pt x="237" y="564"/>
                    <a:pt x="237" y="564"/>
                    <a:pt x="237" y="563"/>
                  </a:cubicBezTo>
                  <a:cubicBezTo>
                    <a:pt x="237" y="563"/>
                    <a:pt x="237" y="563"/>
                    <a:pt x="237" y="563"/>
                  </a:cubicBezTo>
                  <a:cubicBezTo>
                    <a:pt x="237" y="563"/>
                    <a:pt x="237" y="563"/>
                    <a:pt x="238" y="563"/>
                  </a:cubicBezTo>
                  <a:cubicBezTo>
                    <a:pt x="238" y="563"/>
                    <a:pt x="238" y="563"/>
                    <a:pt x="238" y="563"/>
                  </a:cubicBezTo>
                  <a:cubicBezTo>
                    <a:pt x="238" y="563"/>
                    <a:pt x="238" y="563"/>
                    <a:pt x="238" y="563"/>
                  </a:cubicBezTo>
                  <a:cubicBezTo>
                    <a:pt x="238" y="563"/>
                    <a:pt x="238" y="563"/>
                    <a:pt x="238" y="563"/>
                  </a:cubicBezTo>
                  <a:cubicBezTo>
                    <a:pt x="238" y="563"/>
                    <a:pt x="238" y="563"/>
                    <a:pt x="238" y="563"/>
                  </a:cubicBezTo>
                  <a:cubicBezTo>
                    <a:pt x="238" y="564"/>
                    <a:pt x="238" y="563"/>
                    <a:pt x="238" y="563"/>
                  </a:cubicBezTo>
                  <a:cubicBezTo>
                    <a:pt x="238" y="563"/>
                    <a:pt x="239" y="563"/>
                    <a:pt x="239" y="564"/>
                  </a:cubicBezTo>
                  <a:cubicBezTo>
                    <a:pt x="239" y="565"/>
                    <a:pt x="239" y="565"/>
                    <a:pt x="239" y="565"/>
                  </a:cubicBezTo>
                  <a:cubicBezTo>
                    <a:pt x="239" y="565"/>
                    <a:pt x="240" y="563"/>
                    <a:pt x="240" y="563"/>
                  </a:cubicBezTo>
                  <a:cubicBezTo>
                    <a:pt x="242" y="564"/>
                    <a:pt x="244" y="562"/>
                    <a:pt x="245" y="561"/>
                  </a:cubicBezTo>
                  <a:cubicBezTo>
                    <a:pt x="244" y="561"/>
                    <a:pt x="244" y="562"/>
                    <a:pt x="244" y="562"/>
                  </a:cubicBezTo>
                  <a:cubicBezTo>
                    <a:pt x="245" y="561"/>
                    <a:pt x="245" y="560"/>
                    <a:pt x="245" y="561"/>
                  </a:cubicBezTo>
                  <a:cubicBezTo>
                    <a:pt x="246" y="560"/>
                    <a:pt x="246" y="562"/>
                    <a:pt x="247" y="562"/>
                  </a:cubicBezTo>
                  <a:cubicBezTo>
                    <a:pt x="247" y="562"/>
                    <a:pt x="247" y="560"/>
                    <a:pt x="247" y="561"/>
                  </a:cubicBezTo>
                  <a:cubicBezTo>
                    <a:pt x="248" y="563"/>
                    <a:pt x="249" y="559"/>
                    <a:pt x="251" y="560"/>
                  </a:cubicBezTo>
                  <a:cubicBezTo>
                    <a:pt x="251" y="560"/>
                    <a:pt x="251" y="561"/>
                    <a:pt x="251" y="561"/>
                  </a:cubicBezTo>
                  <a:cubicBezTo>
                    <a:pt x="252" y="560"/>
                    <a:pt x="253" y="560"/>
                    <a:pt x="253" y="558"/>
                  </a:cubicBezTo>
                  <a:cubicBezTo>
                    <a:pt x="253" y="559"/>
                    <a:pt x="253" y="559"/>
                    <a:pt x="253" y="559"/>
                  </a:cubicBezTo>
                  <a:cubicBezTo>
                    <a:pt x="254" y="559"/>
                    <a:pt x="255" y="559"/>
                    <a:pt x="255" y="557"/>
                  </a:cubicBezTo>
                  <a:cubicBezTo>
                    <a:pt x="254" y="557"/>
                    <a:pt x="255" y="558"/>
                    <a:pt x="255" y="558"/>
                  </a:cubicBezTo>
                  <a:cubicBezTo>
                    <a:pt x="254" y="557"/>
                    <a:pt x="255" y="555"/>
                    <a:pt x="255" y="555"/>
                  </a:cubicBezTo>
                  <a:cubicBezTo>
                    <a:pt x="255" y="556"/>
                    <a:pt x="255" y="556"/>
                    <a:pt x="255" y="556"/>
                  </a:cubicBezTo>
                  <a:cubicBezTo>
                    <a:pt x="256" y="555"/>
                    <a:pt x="256" y="555"/>
                    <a:pt x="257" y="554"/>
                  </a:cubicBezTo>
                  <a:cubicBezTo>
                    <a:pt x="257" y="555"/>
                    <a:pt x="256" y="555"/>
                    <a:pt x="257" y="556"/>
                  </a:cubicBezTo>
                  <a:cubicBezTo>
                    <a:pt x="257" y="558"/>
                    <a:pt x="259" y="557"/>
                    <a:pt x="259" y="557"/>
                  </a:cubicBezTo>
                  <a:cubicBezTo>
                    <a:pt x="259" y="555"/>
                    <a:pt x="259" y="555"/>
                    <a:pt x="259" y="555"/>
                  </a:cubicBezTo>
                  <a:cubicBezTo>
                    <a:pt x="260" y="555"/>
                    <a:pt x="260" y="557"/>
                    <a:pt x="260" y="557"/>
                  </a:cubicBezTo>
                  <a:cubicBezTo>
                    <a:pt x="261" y="551"/>
                    <a:pt x="261" y="551"/>
                    <a:pt x="261" y="551"/>
                  </a:cubicBezTo>
                  <a:cubicBezTo>
                    <a:pt x="260" y="552"/>
                    <a:pt x="262" y="553"/>
                    <a:pt x="261" y="555"/>
                  </a:cubicBezTo>
                  <a:cubicBezTo>
                    <a:pt x="263" y="554"/>
                    <a:pt x="263" y="551"/>
                    <a:pt x="263" y="549"/>
                  </a:cubicBezTo>
                  <a:cubicBezTo>
                    <a:pt x="263" y="550"/>
                    <a:pt x="264" y="548"/>
                    <a:pt x="265" y="548"/>
                  </a:cubicBezTo>
                  <a:cubicBezTo>
                    <a:pt x="265" y="549"/>
                    <a:pt x="264" y="548"/>
                    <a:pt x="264" y="549"/>
                  </a:cubicBezTo>
                  <a:cubicBezTo>
                    <a:pt x="266" y="550"/>
                    <a:pt x="266" y="550"/>
                    <a:pt x="266" y="550"/>
                  </a:cubicBezTo>
                  <a:cubicBezTo>
                    <a:pt x="265" y="551"/>
                    <a:pt x="266" y="553"/>
                    <a:pt x="266" y="554"/>
                  </a:cubicBezTo>
                  <a:cubicBezTo>
                    <a:pt x="266" y="553"/>
                    <a:pt x="268" y="553"/>
                    <a:pt x="269" y="553"/>
                  </a:cubicBezTo>
                  <a:cubicBezTo>
                    <a:pt x="268" y="551"/>
                    <a:pt x="270" y="552"/>
                    <a:pt x="270" y="549"/>
                  </a:cubicBezTo>
                  <a:cubicBezTo>
                    <a:pt x="271" y="549"/>
                    <a:pt x="271" y="551"/>
                    <a:pt x="271" y="552"/>
                  </a:cubicBezTo>
                  <a:cubicBezTo>
                    <a:pt x="272" y="550"/>
                    <a:pt x="274" y="550"/>
                    <a:pt x="275" y="550"/>
                  </a:cubicBezTo>
                  <a:cubicBezTo>
                    <a:pt x="275" y="550"/>
                    <a:pt x="275" y="550"/>
                    <a:pt x="275" y="550"/>
                  </a:cubicBezTo>
                  <a:cubicBezTo>
                    <a:pt x="275" y="549"/>
                    <a:pt x="277" y="549"/>
                    <a:pt x="277" y="547"/>
                  </a:cubicBezTo>
                  <a:cubicBezTo>
                    <a:pt x="278" y="548"/>
                    <a:pt x="278" y="548"/>
                    <a:pt x="278" y="548"/>
                  </a:cubicBezTo>
                  <a:cubicBezTo>
                    <a:pt x="279" y="549"/>
                    <a:pt x="277" y="545"/>
                    <a:pt x="278" y="546"/>
                  </a:cubicBezTo>
                  <a:cubicBezTo>
                    <a:pt x="279" y="547"/>
                    <a:pt x="279" y="547"/>
                    <a:pt x="279" y="547"/>
                  </a:cubicBezTo>
                  <a:cubicBezTo>
                    <a:pt x="279" y="546"/>
                    <a:pt x="281" y="548"/>
                    <a:pt x="281" y="546"/>
                  </a:cubicBezTo>
                  <a:cubicBezTo>
                    <a:pt x="281" y="547"/>
                    <a:pt x="281" y="547"/>
                    <a:pt x="281" y="547"/>
                  </a:cubicBezTo>
                  <a:cubicBezTo>
                    <a:pt x="281" y="546"/>
                    <a:pt x="282" y="546"/>
                    <a:pt x="282" y="544"/>
                  </a:cubicBezTo>
                  <a:cubicBezTo>
                    <a:pt x="283" y="546"/>
                    <a:pt x="283" y="546"/>
                    <a:pt x="283" y="546"/>
                  </a:cubicBezTo>
                  <a:cubicBezTo>
                    <a:pt x="284" y="547"/>
                    <a:pt x="283" y="544"/>
                    <a:pt x="284" y="544"/>
                  </a:cubicBezTo>
                  <a:cubicBezTo>
                    <a:pt x="284" y="544"/>
                    <a:pt x="285" y="545"/>
                    <a:pt x="285" y="545"/>
                  </a:cubicBezTo>
                  <a:cubicBezTo>
                    <a:pt x="285" y="544"/>
                    <a:pt x="286" y="544"/>
                    <a:pt x="286" y="543"/>
                  </a:cubicBezTo>
                  <a:cubicBezTo>
                    <a:pt x="288" y="545"/>
                    <a:pt x="288" y="545"/>
                    <a:pt x="288" y="545"/>
                  </a:cubicBezTo>
                  <a:cubicBezTo>
                    <a:pt x="291" y="543"/>
                    <a:pt x="295" y="541"/>
                    <a:pt x="298" y="537"/>
                  </a:cubicBezTo>
                  <a:cubicBezTo>
                    <a:pt x="300" y="539"/>
                    <a:pt x="298" y="539"/>
                    <a:pt x="299" y="540"/>
                  </a:cubicBezTo>
                  <a:cubicBezTo>
                    <a:pt x="298" y="538"/>
                    <a:pt x="299" y="539"/>
                    <a:pt x="300" y="538"/>
                  </a:cubicBezTo>
                  <a:cubicBezTo>
                    <a:pt x="300" y="538"/>
                    <a:pt x="300" y="538"/>
                    <a:pt x="300" y="538"/>
                  </a:cubicBezTo>
                  <a:cubicBezTo>
                    <a:pt x="300" y="538"/>
                    <a:pt x="301" y="539"/>
                    <a:pt x="302" y="538"/>
                  </a:cubicBezTo>
                  <a:cubicBezTo>
                    <a:pt x="301" y="537"/>
                    <a:pt x="301" y="537"/>
                    <a:pt x="301" y="537"/>
                  </a:cubicBezTo>
                  <a:cubicBezTo>
                    <a:pt x="301" y="536"/>
                    <a:pt x="304" y="539"/>
                    <a:pt x="303" y="536"/>
                  </a:cubicBezTo>
                  <a:cubicBezTo>
                    <a:pt x="304" y="537"/>
                    <a:pt x="304" y="537"/>
                    <a:pt x="304" y="537"/>
                  </a:cubicBezTo>
                  <a:cubicBezTo>
                    <a:pt x="303" y="535"/>
                    <a:pt x="305" y="538"/>
                    <a:pt x="305" y="535"/>
                  </a:cubicBezTo>
                  <a:cubicBezTo>
                    <a:pt x="305" y="536"/>
                    <a:pt x="305" y="536"/>
                    <a:pt x="305" y="536"/>
                  </a:cubicBezTo>
                  <a:cubicBezTo>
                    <a:pt x="306" y="536"/>
                    <a:pt x="305" y="532"/>
                    <a:pt x="306" y="534"/>
                  </a:cubicBezTo>
                  <a:cubicBezTo>
                    <a:pt x="307" y="533"/>
                    <a:pt x="307" y="532"/>
                    <a:pt x="306" y="530"/>
                  </a:cubicBezTo>
                  <a:cubicBezTo>
                    <a:pt x="308" y="533"/>
                    <a:pt x="308" y="533"/>
                    <a:pt x="308" y="533"/>
                  </a:cubicBezTo>
                  <a:cubicBezTo>
                    <a:pt x="310" y="530"/>
                    <a:pt x="313" y="528"/>
                    <a:pt x="314" y="524"/>
                  </a:cubicBezTo>
                  <a:cubicBezTo>
                    <a:pt x="314" y="525"/>
                    <a:pt x="314" y="525"/>
                    <a:pt x="314" y="525"/>
                  </a:cubicBezTo>
                  <a:cubicBezTo>
                    <a:pt x="314" y="522"/>
                    <a:pt x="319" y="525"/>
                    <a:pt x="317" y="521"/>
                  </a:cubicBezTo>
                  <a:cubicBezTo>
                    <a:pt x="316" y="519"/>
                    <a:pt x="316" y="519"/>
                    <a:pt x="316" y="519"/>
                  </a:cubicBezTo>
                  <a:cubicBezTo>
                    <a:pt x="318" y="520"/>
                    <a:pt x="318" y="520"/>
                    <a:pt x="318" y="520"/>
                  </a:cubicBezTo>
                  <a:cubicBezTo>
                    <a:pt x="317" y="519"/>
                    <a:pt x="319" y="519"/>
                    <a:pt x="318" y="518"/>
                  </a:cubicBezTo>
                  <a:cubicBezTo>
                    <a:pt x="318" y="518"/>
                    <a:pt x="318" y="519"/>
                    <a:pt x="319" y="519"/>
                  </a:cubicBezTo>
                  <a:cubicBezTo>
                    <a:pt x="320" y="519"/>
                    <a:pt x="318" y="516"/>
                    <a:pt x="319" y="516"/>
                  </a:cubicBezTo>
                  <a:cubicBezTo>
                    <a:pt x="320" y="517"/>
                    <a:pt x="320" y="517"/>
                    <a:pt x="320" y="517"/>
                  </a:cubicBezTo>
                  <a:cubicBezTo>
                    <a:pt x="324" y="517"/>
                    <a:pt x="329" y="511"/>
                    <a:pt x="325" y="508"/>
                  </a:cubicBezTo>
                  <a:cubicBezTo>
                    <a:pt x="324" y="507"/>
                    <a:pt x="327" y="507"/>
                    <a:pt x="327" y="507"/>
                  </a:cubicBezTo>
                  <a:cubicBezTo>
                    <a:pt x="323" y="505"/>
                    <a:pt x="324" y="499"/>
                    <a:pt x="317" y="501"/>
                  </a:cubicBezTo>
                  <a:cubicBezTo>
                    <a:pt x="315" y="501"/>
                    <a:pt x="312" y="506"/>
                    <a:pt x="312" y="506"/>
                  </a:cubicBezTo>
                  <a:cubicBezTo>
                    <a:pt x="318" y="506"/>
                    <a:pt x="315" y="512"/>
                    <a:pt x="315" y="509"/>
                  </a:cubicBezTo>
                  <a:cubicBezTo>
                    <a:pt x="313" y="508"/>
                    <a:pt x="315" y="509"/>
                    <a:pt x="313" y="509"/>
                  </a:cubicBezTo>
                  <a:cubicBezTo>
                    <a:pt x="312" y="512"/>
                    <a:pt x="303" y="513"/>
                    <a:pt x="299" y="519"/>
                  </a:cubicBezTo>
                  <a:cubicBezTo>
                    <a:pt x="300" y="519"/>
                    <a:pt x="300" y="520"/>
                    <a:pt x="300" y="521"/>
                  </a:cubicBezTo>
                  <a:cubicBezTo>
                    <a:pt x="299" y="520"/>
                    <a:pt x="299" y="520"/>
                    <a:pt x="299" y="520"/>
                  </a:cubicBezTo>
                  <a:cubicBezTo>
                    <a:pt x="300" y="522"/>
                    <a:pt x="300" y="522"/>
                    <a:pt x="300" y="522"/>
                  </a:cubicBezTo>
                  <a:cubicBezTo>
                    <a:pt x="299" y="522"/>
                    <a:pt x="298" y="521"/>
                    <a:pt x="299" y="520"/>
                  </a:cubicBezTo>
                  <a:cubicBezTo>
                    <a:pt x="296" y="522"/>
                    <a:pt x="294" y="524"/>
                    <a:pt x="292" y="525"/>
                  </a:cubicBezTo>
                  <a:cubicBezTo>
                    <a:pt x="293" y="527"/>
                    <a:pt x="291" y="526"/>
                    <a:pt x="292" y="528"/>
                  </a:cubicBezTo>
                  <a:cubicBezTo>
                    <a:pt x="291" y="527"/>
                    <a:pt x="291" y="527"/>
                    <a:pt x="291" y="527"/>
                  </a:cubicBezTo>
                  <a:cubicBezTo>
                    <a:pt x="290" y="529"/>
                    <a:pt x="290" y="529"/>
                    <a:pt x="287" y="527"/>
                  </a:cubicBezTo>
                  <a:cubicBezTo>
                    <a:pt x="280" y="529"/>
                    <a:pt x="275" y="533"/>
                    <a:pt x="268" y="535"/>
                  </a:cubicBezTo>
                  <a:cubicBezTo>
                    <a:pt x="263" y="536"/>
                    <a:pt x="259" y="538"/>
                    <a:pt x="255" y="540"/>
                  </a:cubicBezTo>
                  <a:cubicBezTo>
                    <a:pt x="255" y="537"/>
                    <a:pt x="256" y="534"/>
                    <a:pt x="257" y="531"/>
                  </a:cubicBezTo>
                  <a:cubicBezTo>
                    <a:pt x="257" y="529"/>
                    <a:pt x="255" y="527"/>
                    <a:pt x="256" y="525"/>
                  </a:cubicBezTo>
                  <a:cubicBezTo>
                    <a:pt x="255" y="519"/>
                    <a:pt x="260" y="512"/>
                    <a:pt x="257" y="505"/>
                  </a:cubicBezTo>
                  <a:cubicBezTo>
                    <a:pt x="257" y="505"/>
                    <a:pt x="256" y="505"/>
                    <a:pt x="255" y="504"/>
                  </a:cubicBezTo>
                  <a:cubicBezTo>
                    <a:pt x="256" y="504"/>
                    <a:pt x="256" y="504"/>
                    <a:pt x="256" y="504"/>
                  </a:cubicBezTo>
                  <a:cubicBezTo>
                    <a:pt x="254" y="504"/>
                    <a:pt x="254" y="504"/>
                    <a:pt x="254" y="504"/>
                  </a:cubicBezTo>
                  <a:cubicBezTo>
                    <a:pt x="254" y="503"/>
                    <a:pt x="256" y="504"/>
                    <a:pt x="256" y="504"/>
                  </a:cubicBezTo>
                  <a:cubicBezTo>
                    <a:pt x="256" y="501"/>
                    <a:pt x="256" y="499"/>
                    <a:pt x="256" y="496"/>
                  </a:cubicBezTo>
                  <a:cubicBezTo>
                    <a:pt x="254" y="496"/>
                    <a:pt x="256" y="494"/>
                    <a:pt x="254" y="494"/>
                  </a:cubicBezTo>
                  <a:cubicBezTo>
                    <a:pt x="255" y="494"/>
                    <a:pt x="255" y="494"/>
                    <a:pt x="255" y="494"/>
                  </a:cubicBezTo>
                  <a:cubicBezTo>
                    <a:pt x="254" y="492"/>
                    <a:pt x="254" y="492"/>
                    <a:pt x="257" y="491"/>
                  </a:cubicBezTo>
                  <a:cubicBezTo>
                    <a:pt x="259" y="481"/>
                    <a:pt x="257" y="475"/>
                    <a:pt x="256" y="465"/>
                  </a:cubicBezTo>
                  <a:cubicBezTo>
                    <a:pt x="254" y="457"/>
                    <a:pt x="250" y="447"/>
                    <a:pt x="242" y="440"/>
                  </a:cubicBezTo>
                  <a:cubicBezTo>
                    <a:pt x="242" y="440"/>
                    <a:pt x="242" y="440"/>
                    <a:pt x="242" y="440"/>
                  </a:cubicBezTo>
                  <a:cubicBezTo>
                    <a:pt x="242" y="440"/>
                    <a:pt x="242" y="440"/>
                    <a:pt x="242" y="440"/>
                  </a:cubicBezTo>
                  <a:cubicBezTo>
                    <a:pt x="241" y="439"/>
                    <a:pt x="241" y="439"/>
                    <a:pt x="240" y="438"/>
                  </a:cubicBezTo>
                  <a:cubicBezTo>
                    <a:pt x="237" y="440"/>
                    <a:pt x="236" y="437"/>
                    <a:pt x="233" y="438"/>
                  </a:cubicBezTo>
                  <a:cubicBezTo>
                    <a:pt x="234" y="437"/>
                    <a:pt x="234" y="437"/>
                    <a:pt x="234" y="437"/>
                  </a:cubicBezTo>
                  <a:cubicBezTo>
                    <a:pt x="232" y="438"/>
                    <a:pt x="232" y="436"/>
                    <a:pt x="232" y="434"/>
                  </a:cubicBezTo>
                  <a:cubicBezTo>
                    <a:pt x="231" y="435"/>
                    <a:pt x="231" y="434"/>
                    <a:pt x="230" y="436"/>
                  </a:cubicBezTo>
                  <a:cubicBezTo>
                    <a:pt x="228" y="437"/>
                    <a:pt x="230" y="433"/>
                    <a:pt x="229" y="433"/>
                  </a:cubicBezTo>
                  <a:cubicBezTo>
                    <a:pt x="229" y="432"/>
                    <a:pt x="228" y="434"/>
                    <a:pt x="228" y="433"/>
                  </a:cubicBezTo>
                  <a:cubicBezTo>
                    <a:pt x="225" y="435"/>
                    <a:pt x="229" y="433"/>
                    <a:pt x="227" y="429"/>
                  </a:cubicBezTo>
                  <a:cubicBezTo>
                    <a:pt x="223" y="428"/>
                    <a:pt x="219" y="429"/>
                    <a:pt x="215" y="428"/>
                  </a:cubicBezTo>
                  <a:cubicBezTo>
                    <a:pt x="214" y="427"/>
                    <a:pt x="214" y="425"/>
                    <a:pt x="214" y="424"/>
                  </a:cubicBezTo>
                  <a:cubicBezTo>
                    <a:pt x="212" y="424"/>
                    <a:pt x="214" y="423"/>
                    <a:pt x="212" y="424"/>
                  </a:cubicBezTo>
                  <a:cubicBezTo>
                    <a:pt x="213" y="424"/>
                    <a:pt x="213" y="424"/>
                    <a:pt x="213" y="424"/>
                  </a:cubicBezTo>
                  <a:cubicBezTo>
                    <a:pt x="212" y="423"/>
                    <a:pt x="211" y="423"/>
                    <a:pt x="214" y="421"/>
                  </a:cubicBezTo>
                  <a:cubicBezTo>
                    <a:pt x="216" y="417"/>
                    <a:pt x="214" y="413"/>
                    <a:pt x="214" y="409"/>
                  </a:cubicBezTo>
                  <a:cubicBezTo>
                    <a:pt x="213" y="405"/>
                    <a:pt x="211" y="401"/>
                    <a:pt x="210" y="397"/>
                  </a:cubicBezTo>
                  <a:cubicBezTo>
                    <a:pt x="206" y="397"/>
                    <a:pt x="207" y="396"/>
                    <a:pt x="204" y="395"/>
                  </a:cubicBezTo>
                  <a:cubicBezTo>
                    <a:pt x="206" y="395"/>
                    <a:pt x="206" y="395"/>
                    <a:pt x="206" y="395"/>
                  </a:cubicBezTo>
                  <a:cubicBezTo>
                    <a:pt x="204" y="395"/>
                    <a:pt x="206" y="394"/>
                    <a:pt x="207" y="394"/>
                  </a:cubicBezTo>
                  <a:cubicBezTo>
                    <a:pt x="206" y="394"/>
                    <a:pt x="207" y="393"/>
                    <a:pt x="205" y="394"/>
                  </a:cubicBezTo>
                  <a:cubicBezTo>
                    <a:pt x="203" y="393"/>
                    <a:pt x="207" y="393"/>
                    <a:pt x="206" y="393"/>
                  </a:cubicBezTo>
                  <a:cubicBezTo>
                    <a:pt x="207" y="392"/>
                    <a:pt x="205" y="393"/>
                    <a:pt x="206" y="393"/>
                  </a:cubicBezTo>
                  <a:cubicBezTo>
                    <a:pt x="203" y="392"/>
                    <a:pt x="207" y="393"/>
                    <a:pt x="209" y="391"/>
                  </a:cubicBezTo>
                  <a:cubicBezTo>
                    <a:pt x="208" y="390"/>
                    <a:pt x="206" y="388"/>
                    <a:pt x="207" y="387"/>
                  </a:cubicBezTo>
                  <a:cubicBezTo>
                    <a:pt x="207" y="387"/>
                    <a:pt x="206" y="387"/>
                    <a:pt x="206" y="387"/>
                  </a:cubicBezTo>
                  <a:cubicBezTo>
                    <a:pt x="209" y="386"/>
                    <a:pt x="205" y="386"/>
                    <a:pt x="206" y="386"/>
                  </a:cubicBezTo>
                  <a:cubicBezTo>
                    <a:pt x="207" y="386"/>
                    <a:pt x="207" y="386"/>
                    <a:pt x="207" y="386"/>
                  </a:cubicBezTo>
                  <a:cubicBezTo>
                    <a:pt x="209" y="385"/>
                    <a:pt x="207" y="385"/>
                    <a:pt x="208" y="384"/>
                  </a:cubicBezTo>
                  <a:cubicBezTo>
                    <a:pt x="207" y="383"/>
                    <a:pt x="210" y="382"/>
                    <a:pt x="208" y="382"/>
                  </a:cubicBezTo>
                  <a:cubicBezTo>
                    <a:pt x="209" y="382"/>
                    <a:pt x="209" y="382"/>
                    <a:pt x="210" y="382"/>
                  </a:cubicBezTo>
                  <a:cubicBezTo>
                    <a:pt x="206" y="381"/>
                    <a:pt x="211" y="380"/>
                    <a:pt x="209" y="379"/>
                  </a:cubicBezTo>
                  <a:cubicBezTo>
                    <a:pt x="209" y="380"/>
                    <a:pt x="209" y="380"/>
                    <a:pt x="209" y="380"/>
                  </a:cubicBezTo>
                  <a:cubicBezTo>
                    <a:pt x="209" y="378"/>
                    <a:pt x="210" y="376"/>
                    <a:pt x="208" y="374"/>
                  </a:cubicBezTo>
                  <a:cubicBezTo>
                    <a:pt x="208" y="372"/>
                    <a:pt x="212" y="371"/>
                    <a:pt x="210" y="370"/>
                  </a:cubicBezTo>
                  <a:cubicBezTo>
                    <a:pt x="208" y="370"/>
                    <a:pt x="208" y="370"/>
                    <a:pt x="208" y="370"/>
                  </a:cubicBezTo>
                  <a:cubicBezTo>
                    <a:pt x="209" y="369"/>
                    <a:pt x="210" y="370"/>
                    <a:pt x="210" y="370"/>
                  </a:cubicBezTo>
                  <a:cubicBezTo>
                    <a:pt x="209" y="369"/>
                    <a:pt x="211" y="368"/>
                    <a:pt x="211" y="367"/>
                  </a:cubicBezTo>
                  <a:cubicBezTo>
                    <a:pt x="210" y="367"/>
                    <a:pt x="210" y="367"/>
                    <a:pt x="209" y="367"/>
                  </a:cubicBezTo>
                  <a:cubicBezTo>
                    <a:pt x="212" y="366"/>
                    <a:pt x="208" y="365"/>
                    <a:pt x="210" y="364"/>
                  </a:cubicBezTo>
                  <a:cubicBezTo>
                    <a:pt x="207" y="364"/>
                    <a:pt x="209" y="363"/>
                    <a:pt x="208" y="363"/>
                  </a:cubicBezTo>
                  <a:cubicBezTo>
                    <a:pt x="208" y="363"/>
                    <a:pt x="209" y="363"/>
                    <a:pt x="209" y="363"/>
                  </a:cubicBezTo>
                  <a:cubicBezTo>
                    <a:pt x="209" y="362"/>
                    <a:pt x="209" y="362"/>
                    <a:pt x="210" y="361"/>
                  </a:cubicBezTo>
                  <a:cubicBezTo>
                    <a:pt x="210" y="361"/>
                    <a:pt x="208" y="360"/>
                    <a:pt x="209" y="360"/>
                  </a:cubicBezTo>
                  <a:cubicBezTo>
                    <a:pt x="211" y="360"/>
                    <a:pt x="209" y="359"/>
                    <a:pt x="210" y="359"/>
                  </a:cubicBezTo>
                  <a:cubicBezTo>
                    <a:pt x="208" y="359"/>
                    <a:pt x="206" y="358"/>
                    <a:pt x="207" y="358"/>
                  </a:cubicBezTo>
                  <a:cubicBezTo>
                    <a:pt x="210" y="358"/>
                    <a:pt x="210" y="358"/>
                    <a:pt x="210" y="358"/>
                  </a:cubicBezTo>
                  <a:cubicBezTo>
                    <a:pt x="208" y="357"/>
                    <a:pt x="212" y="355"/>
                    <a:pt x="208" y="353"/>
                  </a:cubicBezTo>
                  <a:cubicBezTo>
                    <a:pt x="210" y="353"/>
                    <a:pt x="210" y="353"/>
                    <a:pt x="210" y="353"/>
                  </a:cubicBezTo>
                  <a:cubicBezTo>
                    <a:pt x="208" y="351"/>
                    <a:pt x="210" y="349"/>
                    <a:pt x="207" y="347"/>
                  </a:cubicBezTo>
                  <a:cubicBezTo>
                    <a:pt x="208" y="347"/>
                    <a:pt x="209" y="346"/>
                    <a:pt x="209" y="346"/>
                  </a:cubicBezTo>
                  <a:cubicBezTo>
                    <a:pt x="207" y="345"/>
                    <a:pt x="207" y="345"/>
                    <a:pt x="205" y="344"/>
                  </a:cubicBezTo>
                  <a:cubicBezTo>
                    <a:pt x="205" y="344"/>
                    <a:pt x="206" y="344"/>
                    <a:pt x="207" y="344"/>
                  </a:cubicBezTo>
                  <a:cubicBezTo>
                    <a:pt x="207" y="343"/>
                    <a:pt x="210" y="342"/>
                    <a:pt x="207" y="342"/>
                  </a:cubicBezTo>
                  <a:cubicBezTo>
                    <a:pt x="209" y="342"/>
                    <a:pt x="209" y="342"/>
                    <a:pt x="209" y="342"/>
                  </a:cubicBezTo>
                  <a:cubicBezTo>
                    <a:pt x="207" y="341"/>
                    <a:pt x="205" y="340"/>
                    <a:pt x="207" y="339"/>
                  </a:cubicBezTo>
                  <a:cubicBezTo>
                    <a:pt x="206" y="339"/>
                    <a:pt x="205" y="339"/>
                    <a:pt x="204" y="339"/>
                  </a:cubicBezTo>
                  <a:cubicBezTo>
                    <a:pt x="203" y="339"/>
                    <a:pt x="206" y="339"/>
                    <a:pt x="205" y="338"/>
                  </a:cubicBezTo>
                  <a:cubicBezTo>
                    <a:pt x="207" y="339"/>
                    <a:pt x="207" y="339"/>
                    <a:pt x="207" y="339"/>
                  </a:cubicBezTo>
                  <a:cubicBezTo>
                    <a:pt x="207" y="337"/>
                    <a:pt x="206" y="336"/>
                    <a:pt x="205" y="334"/>
                  </a:cubicBezTo>
                  <a:cubicBezTo>
                    <a:pt x="207" y="334"/>
                    <a:pt x="204" y="333"/>
                    <a:pt x="206" y="332"/>
                  </a:cubicBezTo>
                  <a:cubicBezTo>
                    <a:pt x="204" y="331"/>
                    <a:pt x="206" y="330"/>
                    <a:pt x="203" y="330"/>
                  </a:cubicBezTo>
                  <a:cubicBezTo>
                    <a:pt x="204" y="330"/>
                    <a:pt x="204" y="330"/>
                    <a:pt x="204" y="330"/>
                  </a:cubicBezTo>
                  <a:cubicBezTo>
                    <a:pt x="205" y="329"/>
                    <a:pt x="205" y="329"/>
                    <a:pt x="205" y="328"/>
                  </a:cubicBezTo>
                  <a:cubicBezTo>
                    <a:pt x="205" y="327"/>
                    <a:pt x="203" y="327"/>
                    <a:pt x="203" y="327"/>
                  </a:cubicBezTo>
                  <a:cubicBezTo>
                    <a:pt x="204" y="327"/>
                    <a:pt x="204" y="327"/>
                    <a:pt x="204" y="327"/>
                  </a:cubicBezTo>
                  <a:cubicBezTo>
                    <a:pt x="203" y="326"/>
                    <a:pt x="201" y="327"/>
                    <a:pt x="200" y="327"/>
                  </a:cubicBezTo>
                  <a:cubicBezTo>
                    <a:pt x="200" y="326"/>
                    <a:pt x="199" y="326"/>
                    <a:pt x="200" y="326"/>
                  </a:cubicBezTo>
                  <a:cubicBezTo>
                    <a:pt x="201" y="326"/>
                    <a:pt x="203" y="326"/>
                    <a:pt x="205" y="326"/>
                  </a:cubicBezTo>
                  <a:cubicBezTo>
                    <a:pt x="205" y="325"/>
                    <a:pt x="202" y="325"/>
                    <a:pt x="203" y="325"/>
                  </a:cubicBezTo>
                  <a:cubicBezTo>
                    <a:pt x="206" y="325"/>
                    <a:pt x="208" y="326"/>
                    <a:pt x="209" y="326"/>
                  </a:cubicBezTo>
                  <a:cubicBezTo>
                    <a:pt x="214" y="327"/>
                    <a:pt x="220" y="328"/>
                    <a:pt x="231" y="322"/>
                  </a:cubicBezTo>
                  <a:cubicBezTo>
                    <a:pt x="231" y="319"/>
                    <a:pt x="234" y="318"/>
                    <a:pt x="233" y="315"/>
                  </a:cubicBezTo>
                  <a:cubicBezTo>
                    <a:pt x="233" y="316"/>
                    <a:pt x="233" y="316"/>
                    <a:pt x="233" y="316"/>
                  </a:cubicBezTo>
                  <a:cubicBezTo>
                    <a:pt x="233" y="314"/>
                    <a:pt x="234" y="314"/>
                    <a:pt x="236" y="313"/>
                  </a:cubicBezTo>
                  <a:cubicBezTo>
                    <a:pt x="235" y="313"/>
                    <a:pt x="236" y="312"/>
                    <a:pt x="234" y="312"/>
                  </a:cubicBezTo>
                  <a:cubicBezTo>
                    <a:pt x="233" y="311"/>
                    <a:pt x="238" y="312"/>
                    <a:pt x="237" y="310"/>
                  </a:cubicBezTo>
                  <a:cubicBezTo>
                    <a:pt x="238" y="311"/>
                    <a:pt x="236" y="310"/>
                    <a:pt x="236" y="310"/>
                  </a:cubicBezTo>
                  <a:cubicBezTo>
                    <a:pt x="235" y="308"/>
                    <a:pt x="238" y="311"/>
                    <a:pt x="240" y="308"/>
                  </a:cubicBezTo>
                  <a:cubicBezTo>
                    <a:pt x="239" y="305"/>
                    <a:pt x="237" y="302"/>
                    <a:pt x="238" y="299"/>
                  </a:cubicBezTo>
                  <a:cubicBezTo>
                    <a:pt x="238" y="299"/>
                    <a:pt x="236" y="300"/>
                    <a:pt x="236" y="299"/>
                  </a:cubicBezTo>
                  <a:cubicBezTo>
                    <a:pt x="239" y="298"/>
                    <a:pt x="235" y="299"/>
                    <a:pt x="236" y="298"/>
                  </a:cubicBezTo>
                  <a:cubicBezTo>
                    <a:pt x="237" y="298"/>
                    <a:pt x="237" y="298"/>
                    <a:pt x="237" y="298"/>
                  </a:cubicBezTo>
                  <a:cubicBezTo>
                    <a:pt x="238" y="296"/>
                    <a:pt x="236" y="296"/>
                    <a:pt x="236" y="294"/>
                  </a:cubicBezTo>
                  <a:cubicBezTo>
                    <a:pt x="235" y="293"/>
                    <a:pt x="236" y="291"/>
                    <a:pt x="234" y="291"/>
                  </a:cubicBezTo>
                  <a:cubicBezTo>
                    <a:pt x="236" y="290"/>
                    <a:pt x="235" y="290"/>
                    <a:pt x="235" y="289"/>
                  </a:cubicBezTo>
                  <a:cubicBezTo>
                    <a:pt x="232" y="291"/>
                    <a:pt x="235" y="286"/>
                    <a:pt x="232" y="287"/>
                  </a:cubicBezTo>
                  <a:cubicBezTo>
                    <a:pt x="233" y="286"/>
                    <a:pt x="233" y="286"/>
                    <a:pt x="233" y="286"/>
                  </a:cubicBezTo>
                  <a:cubicBezTo>
                    <a:pt x="230" y="284"/>
                    <a:pt x="227" y="281"/>
                    <a:pt x="223" y="281"/>
                  </a:cubicBezTo>
                  <a:cubicBezTo>
                    <a:pt x="221" y="281"/>
                    <a:pt x="220" y="277"/>
                    <a:pt x="218" y="278"/>
                  </a:cubicBezTo>
                  <a:cubicBezTo>
                    <a:pt x="217" y="280"/>
                    <a:pt x="217" y="280"/>
                    <a:pt x="217" y="280"/>
                  </a:cubicBezTo>
                  <a:cubicBezTo>
                    <a:pt x="217" y="280"/>
                    <a:pt x="218" y="279"/>
                    <a:pt x="218" y="278"/>
                  </a:cubicBezTo>
                  <a:cubicBezTo>
                    <a:pt x="216" y="280"/>
                    <a:pt x="216" y="277"/>
                    <a:pt x="214" y="277"/>
                  </a:cubicBezTo>
                  <a:cubicBezTo>
                    <a:pt x="214" y="278"/>
                    <a:pt x="214" y="278"/>
                    <a:pt x="214" y="279"/>
                  </a:cubicBezTo>
                  <a:cubicBezTo>
                    <a:pt x="213" y="276"/>
                    <a:pt x="211" y="280"/>
                    <a:pt x="210" y="277"/>
                  </a:cubicBezTo>
                  <a:cubicBezTo>
                    <a:pt x="210" y="281"/>
                    <a:pt x="209" y="279"/>
                    <a:pt x="209" y="280"/>
                  </a:cubicBezTo>
                  <a:cubicBezTo>
                    <a:pt x="208" y="280"/>
                    <a:pt x="208" y="279"/>
                    <a:pt x="208" y="278"/>
                  </a:cubicBezTo>
                  <a:cubicBezTo>
                    <a:pt x="208" y="279"/>
                    <a:pt x="207" y="279"/>
                    <a:pt x="206" y="278"/>
                  </a:cubicBezTo>
                  <a:cubicBezTo>
                    <a:pt x="206" y="278"/>
                    <a:pt x="206" y="280"/>
                    <a:pt x="205" y="280"/>
                  </a:cubicBezTo>
                  <a:cubicBezTo>
                    <a:pt x="205" y="277"/>
                    <a:pt x="204" y="280"/>
                    <a:pt x="203" y="279"/>
                  </a:cubicBezTo>
                  <a:cubicBezTo>
                    <a:pt x="204" y="281"/>
                    <a:pt x="203" y="283"/>
                    <a:pt x="202" y="282"/>
                  </a:cubicBezTo>
                  <a:cubicBezTo>
                    <a:pt x="202" y="279"/>
                    <a:pt x="202" y="279"/>
                    <a:pt x="202" y="279"/>
                  </a:cubicBezTo>
                  <a:cubicBezTo>
                    <a:pt x="201" y="281"/>
                    <a:pt x="198" y="278"/>
                    <a:pt x="197" y="282"/>
                  </a:cubicBezTo>
                  <a:cubicBezTo>
                    <a:pt x="196" y="280"/>
                    <a:pt x="196" y="280"/>
                    <a:pt x="196" y="280"/>
                  </a:cubicBezTo>
                  <a:cubicBezTo>
                    <a:pt x="195" y="283"/>
                    <a:pt x="192" y="281"/>
                    <a:pt x="191" y="285"/>
                  </a:cubicBezTo>
                  <a:cubicBezTo>
                    <a:pt x="191" y="284"/>
                    <a:pt x="190" y="284"/>
                    <a:pt x="189" y="284"/>
                  </a:cubicBezTo>
                  <a:cubicBezTo>
                    <a:pt x="189" y="286"/>
                    <a:pt x="189" y="285"/>
                    <a:pt x="189" y="288"/>
                  </a:cubicBezTo>
                  <a:cubicBezTo>
                    <a:pt x="189" y="288"/>
                    <a:pt x="188" y="287"/>
                    <a:pt x="188" y="286"/>
                  </a:cubicBezTo>
                  <a:cubicBezTo>
                    <a:pt x="187" y="286"/>
                    <a:pt x="185" y="284"/>
                    <a:pt x="186" y="287"/>
                  </a:cubicBezTo>
                  <a:cubicBezTo>
                    <a:pt x="185" y="286"/>
                    <a:pt x="185" y="286"/>
                    <a:pt x="185" y="286"/>
                  </a:cubicBezTo>
                  <a:cubicBezTo>
                    <a:pt x="185" y="287"/>
                    <a:pt x="185" y="289"/>
                    <a:pt x="183" y="288"/>
                  </a:cubicBezTo>
                  <a:cubicBezTo>
                    <a:pt x="184" y="289"/>
                    <a:pt x="183" y="290"/>
                    <a:pt x="184" y="291"/>
                  </a:cubicBezTo>
                  <a:cubicBezTo>
                    <a:pt x="184" y="292"/>
                    <a:pt x="183" y="289"/>
                    <a:pt x="183" y="291"/>
                  </a:cubicBezTo>
                  <a:cubicBezTo>
                    <a:pt x="183" y="289"/>
                    <a:pt x="183" y="289"/>
                    <a:pt x="183" y="289"/>
                  </a:cubicBezTo>
                  <a:cubicBezTo>
                    <a:pt x="181" y="289"/>
                    <a:pt x="180" y="291"/>
                    <a:pt x="179" y="293"/>
                  </a:cubicBezTo>
                  <a:cubicBezTo>
                    <a:pt x="178" y="291"/>
                    <a:pt x="178" y="294"/>
                    <a:pt x="176" y="293"/>
                  </a:cubicBezTo>
                  <a:cubicBezTo>
                    <a:pt x="177" y="295"/>
                    <a:pt x="175" y="294"/>
                    <a:pt x="176" y="297"/>
                  </a:cubicBezTo>
                  <a:cubicBezTo>
                    <a:pt x="175" y="296"/>
                    <a:pt x="175" y="296"/>
                    <a:pt x="175" y="296"/>
                  </a:cubicBezTo>
                  <a:cubicBezTo>
                    <a:pt x="175" y="296"/>
                    <a:pt x="174" y="297"/>
                    <a:pt x="172" y="297"/>
                  </a:cubicBezTo>
                  <a:cubicBezTo>
                    <a:pt x="172" y="298"/>
                    <a:pt x="173" y="299"/>
                    <a:pt x="174" y="300"/>
                  </a:cubicBezTo>
                  <a:cubicBezTo>
                    <a:pt x="172" y="299"/>
                    <a:pt x="172" y="299"/>
                    <a:pt x="172" y="299"/>
                  </a:cubicBezTo>
                  <a:cubicBezTo>
                    <a:pt x="173" y="300"/>
                    <a:pt x="175" y="301"/>
                    <a:pt x="176" y="302"/>
                  </a:cubicBezTo>
                  <a:cubicBezTo>
                    <a:pt x="175" y="302"/>
                    <a:pt x="176" y="302"/>
                    <a:pt x="175" y="302"/>
                  </a:cubicBezTo>
                  <a:cubicBezTo>
                    <a:pt x="175" y="302"/>
                    <a:pt x="173" y="301"/>
                    <a:pt x="172" y="300"/>
                  </a:cubicBezTo>
                  <a:cubicBezTo>
                    <a:pt x="171" y="301"/>
                    <a:pt x="174" y="303"/>
                    <a:pt x="172" y="303"/>
                  </a:cubicBezTo>
                  <a:cubicBezTo>
                    <a:pt x="172" y="304"/>
                    <a:pt x="172" y="305"/>
                    <a:pt x="174" y="305"/>
                  </a:cubicBezTo>
                  <a:cubicBezTo>
                    <a:pt x="173" y="305"/>
                    <a:pt x="173" y="305"/>
                    <a:pt x="172" y="305"/>
                  </a:cubicBezTo>
                  <a:cubicBezTo>
                    <a:pt x="172" y="306"/>
                    <a:pt x="173" y="306"/>
                    <a:pt x="173" y="306"/>
                  </a:cubicBezTo>
                  <a:cubicBezTo>
                    <a:pt x="173" y="306"/>
                    <a:pt x="174" y="306"/>
                    <a:pt x="174" y="306"/>
                  </a:cubicBezTo>
                  <a:cubicBezTo>
                    <a:pt x="175" y="305"/>
                    <a:pt x="175" y="306"/>
                    <a:pt x="176" y="305"/>
                  </a:cubicBezTo>
                  <a:cubicBezTo>
                    <a:pt x="177" y="305"/>
                    <a:pt x="178" y="306"/>
                    <a:pt x="179" y="306"/>
                  </a:cubicBezTo>
                  <a:cubicBezTo>
                    <a:pt x="178" y="306"/>
                    <a:pt x="177" y="305"/>
                    <a:pt x="177" y="304"/>
                  </a:cubicBezTo>
                  <a:cubicBezTo>
                    <a:pt x="178" y="304"/>
                    <a:pt x="177" y="304"/>
                    <a:pt x="176" y="304"/>
                  </a:cubicBezTo>
                  <a:cubicBezTo>
                    <a:pt x="176" y="304"/>
                    <a:pt x="176" y="304"/>
                    <a:pt x="176" y="304"/>
                  </a:cubicBezTo>
                  <a:cubicBezTo>
                    <a:pt x="176" y="304"/>
                    <a:pt x="175" y="304"/>
                    <a:pt x="174" y="303"/>
                  </a:cubicBezTo>
                  <a:cubicBezTo>
                    <a:pt x="175" y="304"/>
                    <a:pt x="175" y="304"/>
                    <a:pt x="175" y="304"/>
                  </a:cubicBezTo>
                  <a:cubicBezTo>
                    <a:pt x="174" y="303"/>
                    <a:pt x="174" y="303"/>
                    <a:pt x="174" y="303"/>
                  </a:cubicBezTo>
                  <a:cubicBezTo>
                    <a:pt x="175" y="303"/>
                    <a:pt x="176" y="303"/>
                    <a:pt x="176" y="303"/>
                  </a:cubicBezTo>
                  <a:cubicBezTo>
                    <a:pt x="176" y="303"/>
                    <a:pt x="175" y="303"/>
                    <a:pt x="177" y="303"/>
                  </a:cubicBezTo>
                  <a:cubicBezTo>
                    <a:pt x="179" y="303"/>
                    <a:pt x="179" y="303"/>
                    <a:pt x="179" y="303"/>
                  </a:cubicBezTo>
                  <a:cubicBezTo>
                    <a:pt x="179" y="303"/>
                    <a:pt x="178" y="303"/>
                    <a:pt x="178"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8" y="302"/>
                    <a:pt x="178" y="302"/>
                    <a:pt x="178" y="302"/>
                  </a:cubicBezTo>
                  <a:cubicBezTo>
                    <a:pt x="178" y="302"/>
                    <a:pt x="179" y="302"/>
                    <a:pt x="179" y="303"/>
                  </a:cubicBezTo>
                  <a:cubicBezTo>
                    <a:pt x="180" y="303"/>
                    <a:pt x="180" y="303"/>
                    <a:pt x="180" y="303"/>
                  </a:cubicBezTo>
                  <a:cubicBezTo>
                    <a:pt x="180" y="303"/>
                    <a:pt x="180" y="303"/>
                    <a:pt x="180" y="303"/>
                  </a:cubicBezTo>
                  <a:cubicBezTo>
                    <a:pt x="180" y="303"/>
                    <a:pt x="180"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80" y="303"/>
                    <a:pt x="181" y="304"/>
                    <a:pt x="181" y="304"/>
                  </a:cubicBezTo>
                  <a:cubicBezTo>
                    <a:pt x="181" y="304"/>
                    <a:pt x="180" y="302"/>
                    <a:pt x="182" y="303"/>
                  </a:cubicBezTo>
                  <a:cubicBezTo>
                    <a:pt x="182" y="303"/>
                    <a:pt x="182" y="302"/>
                    <a:pt x="181" y="301"/>
                  </a:cubicBezTo>
                  <a:cubicBezTo>
                    <a:pt x="181" y="300"/>
                    <a:pt x="183" y="303"/>
                    <a:pt x="182" y="302"/>
                  </a:cubicBezTo>
                  <a:cubicBezTo>
                    <a:pt x="183" y="303"/>
                    <a:pt x="185" y="304"/>
                    <a:pt x="186" y="305"/>
                  </a:cubicBezTo>
                  <a:cubicBezTo>
                    <a:pt x="186" y="305"/>
                    <a:pt x="187" y="306"/>
                    <a:pt x="186" y="306"/>
                  </a:cubicBezTo>
                  <a:cubicBezTo>
                    <a:pt x="187" y="306"/>
                    <a:pt x="187" y="307"/>
                    <a:pt x="187" y="307"/>
                  </a:cubicBezTo>
                  <a:cubicBezTo>
                    <a:pt x="187" y="306"/>
                    <a:pt x="185" y="305"/>
                    <a:pt x="185" y="304"/>
                  </a:cubicBezTo>
                  <a:cubicBezTo>
                    <a:pt x="183" y="303"/>
                    <a:pt x="185" y="304"/>
                    <a:pt x="183" y="302"/>
                  </a:cubicBezTo>
                  <a:cubicBezTo>
                    <a:pt x="184" y="302"/>
                    <a:pt x="184" y="302"/>
                    <a:pt x="184" y="301"/>
                  </a:cubicBezTo>
                  <a:cubicBezTo>
                    <a:pt x="184" y="301"/>
                    <a:pt x="185" y="303"/>
                    <a:pt x="186" y="303"/>
                  </a:cubicBezTo>
                  <a:cubicBezTo>
                    <a:pt x="185" y="302"/>
                    <a:pt x="185" y="301"/>
                    <a:pt x="185" y="301"/>
                  </a:cubicBezTo>
                  <a:cubicBezTo>
                    <a:pt x="185" y="300"/>
                    <a:pt x="184" y="300"/>
                    <a:pt x="184" y="298"/>
                  </a:cubicBezTo>
                  <a:cubicBezTo>
                    <a:pt x="183" y="298"/>
                    <a:pt x="183" y="297"/>
                    <a:pt x="183" y="297"/>
                  </a:cubicBezTo>
                  <a:cubicBezTo>
                    <a:pt x="184" y="299"/>
                    <a:pt x="186" y="301"/>
                    <a:pt x="186" y="301"/>
                  </a:cubicBezTo>
                  <a:cubicBezTo>
                    <a:pt x="188" y="304"/>
                    <a:pt x="185" y="301"/>
                    <a:pt x="187" y="303"/>
                  </a:cubicBezTo>
                  <a:cubicBezTo>
                    <a:pt x="188" y="305"/>
                    <a:pt x="187" y="306"/>
                    <a:pt x="187" y="305"/>
                  </a:cubicBezTo>
                  <a:cubicBezTo>
                    <a:pt x="188" y="307"/>
                    <a:pt x="187" y="305"/>
                    <a:pt x="188" y="307"/>
                  </a:cubicBezTo>
                  <a:cubicBezTo>
                    <a:pt x="188" y="307"/>
                    <a:pt x="188" y="305"/>
                    <a:pt x="188" y="305"/>
                  </a:cubicBezTo>
                  <a:cubicBezTo>
                    <a:pt x="187" y="304"/>
                    <a:pt x="187" y="304"/>
                    <a:pt x="187" y="303"/>
                  </a:cubicBezTo>
                  <a:cubicBezTo>
                    <a:pt x="186" y="300"/>
                    <a:pt x="188" y="304"/>
                    <a:pt x="188" y="304"/>
                  </a:cubicBezTo>
                  <a:cubicBezTo>
                    <a:pt x="189" y="305"/>
                    <a:pt x="189" y="305"/>
                    <a:pt x="189" y="305"/>
                  </a:cubicBezTo>
                  <a:cubicBezTo>
                    <a:pt x="189" y="306"/>
                    <a:pt x="188" y="304"/>
                    <a:pt x="189" y="304"/>
                  </a:cubicBezTo>
                  <a:cubicBezTo>
                    <a:pt x="190" y="307"/>
                    <a:pt x="189" y="305"/>
                    <a:pt x="189" y="306"/>
                  </a:cubicBezTo>
                  <a:cubicBezTo>
                    <a:pt x="190" y="308"/>
                    <a:pt x="190" y="308"/>
                    <a:pt x="190" y="308"/>
                  </a:cubicBezTo>
                  <a:cubicBezTo>
                    <a:pt x="190" y="308"/>
                    <a:pt x="189" y="309"/>
                    <a:pt x="188" y="310"/>
                  </a:cubicBezTo>
                  <a:cubicBezTo>
                    <a:pt x="188" y="309"/>
                    <a:pt x="188" y="309"/>
                    <a:pt x="188" y="309"/>
                  </a:cubicBezTo>
                  <a:cubicBezTo>
                    <a:pt x="187" y="311"/>
                    <a:pt x="186" y="306"/>
                    <a:pt x="186" y="311"/>
                  </a:cubicBezTo>
                  <a:cubicBezTo>
                    <a:pt x="186" y="312"/>
                    <a:pt x="186" y="312"/>
                    <a:pt x="186" y="312"/>
                  </a:cubicBezTo>
                  <a:cubicBezTo>
                    <a:pt x="185" y="310"/>
                    <a:pt x="185" y="310"/>
                    <a:pt x="185" y="310"/>
                  </a:cubicBezTo>
                  <a:cubicBezTo>
                    <a:pt x="185" y="311"/>
                    <a:pt x="184" y="310"/>
                    <a:pt x="184" y="312"/>
                  </a:cubicBezTo>
                  <a:cubicBezTo>
                    <a:pt x="184" y="310"/>
                    <a:pt x="184" y="310"/>
                    <a:pt x="184" y="310"/>
                  </a:cubicBezTo>
                  <a:cubicBezTo>
                    <a:pt x="184" y="310"/>
                    <a:pt x="184" y="313"/>
                    <a:pt x="183" y="312"/>
                  </a:cubicBezTo>
                  <a:cubicBezTo>
                    <a:pt x="183" y="311"/>
                    <a:pt x="183" y="311"/>
                    <a:pt x="183" y="311"/>
                  </a:cubicBezTo>
                  <a:cubicBezTo>
                    <a:pt x="183" y="311"/>
                    <a:pt x="183" y="311"/>
                    <a:pt x="183" y="311"/>
                  </a:cubicBezTo>
                  <a:cubicBezTo>
                    <a:pt x="182" y="311"/>
                    <a:pt x="182" y="312"/>
                    <a:pt x="181" y="312"/>
                  </a:cubicBezTo>
                  <a:cubicBezTo>
                    <a:pt x="182" y="311"/>
                    <a:pt x="182" y="311"/>
                    <a:pt x="183" y="310"/>
                  </a:cubicBezTo>
                  <a:cubicBezTo>
                    <a:pt x="181" y="308"/>
                    <a:pt x="177" y="307"/>
                    <a:pt x="178" y="311"/>
                  </a:cubicBezTo>
                  <a:cubicBezTo>
                    <a:pt x="178" y="312"/>
                    <a:pt x="176" y="309"/>
                    <a:pt x="176" y="309"/>
                  </a:cubicBezTo>
                  <a:cubicBezTo>
                    <a:pt x="177" y="312"/>
                    <a:pt x="172" y="313"/>
                    <a:pt x="178" y="313"/>
                  </a:cubicBezTo>
                  <a:cubicBezTo>
                    <a:pt x="178" y="313"/>
                    <a:pt x="179" y="313"/>
                    <a:pt x="179" y="313"/>
                  </a:cubicBezTo>
                  <a:cubicBezTo>
                    <a:pt x="179" y="314"/>
                    <a:pt x="180" y="316"/>
                    <a:pt x="183" y="321"/>
                  </a:cubicBezTo>
                  <a:cubicBezTo>
                    <a:pt x="183" y="321"/>
                    <a:pt x="183" y="321"/>
                    <a:pt x="183" y="321"/>
                  </a:cubicBezTo>
                  <a:cubicBezTo>
                    <a:pt x="185" y="320"/>
                    <a:pt x="189" y="325"/>
                    <a:pt x="192" y="323"/>
                  </a:cubicBezTo>
                  <a:cubicBezTo>
                    <a:pt x="192" y="322"/>
                    <a:pt x="192" y="321"/>
                    <a:pt x="192" y="321"/>
                  </a:cubicBezTo>
                  <a:cubicBezTo>
                    <a:pt x="192" y="322"/>
                    <a:pt x="192" y="322"/>
                    <a:pt x="192" y="322"/>
                  </a:cubicBezTo>
                  <a:cubicBezTo>
                    <a:pt x="193" y="320"/>
                    <a:pt x="193" y="320"/>
                    <a:pt x="193" y="320"/>
                  </a:cubicBezTo>
                  <a:cubicBezTo>
                    <a:pt x="193" y="320"/>
                    <a:pt x="193" y="322"/>
                    <a:pt x="192" y="322"/>
                  </a:cubicBezTo>
                  <a:cubicBezTo>
                    <a:pt x="194" y="322"/>
                    <a:pt x="195" y="322"/>
                    <a:pt x="196" y="322"/>
                  </a:cubicBezTo>
                  <a:cubicBezTo>
                    <a:pt x="197" y="320"/>
                    <a:pt x="197" y="322"/>
                    <a:pt x="197" y="320"/>
                  </a:cubicBezTo>
                  <a:cubicBezTo>
                    <a:pt x="197" y="321"/>
                    <a:pt x="197" y="321"/>
                    <a:pt x="197" y="321"/>
                  </a:cubicBezTo>
                  <a:cubicBezTo>
                    <a:pt x="198" y="320"/>
                    <a:pt x="198" y="320"/>
                    <a:pt x="199" y="322"/>
                  </a:cubicBezTo>
                  <a:cubicBezTo>
                    <a:pt x="199" y="323"/>
                    <a:pt x="199" y="323"/>
                    <a:pt x="199" y="323"/>
                  </a:cubicBezTo>
                  <a:cubicBezTo>
                    <a:pt x="198" y="323"/>
                    <a:pt x="198" y="323"/>
                    <a:pt x="197" y="323"/>
                  </a:cubicBezTo>
                  <a:cubicBezTo>
                    <a:pt x="198" y="323"/>
                    <a:pt x="198" y="323"/>
                    <a:pt x="198" y="323"/>
                  </a:cubicBezTo>
                  <a:cubicBezTo>
                    <a:pt x="197" y="324"/>
                    <a:pt x="197" y="324"/>
                    <a:pt x="197" y="324"/>
                  </a:cubicBezTo>
                  <a:cubicBezTo>
                    <a:pt x="197" y="324"/>
                    <a:pt x="196" y="325"/>
                    <a:pt x="197" y="325"/>
                  </a:cubicBezTo>
                  <a:cubicBezTo>
                    <a:pt x="199" y="325"/>
                    <a:pt x="199" y="325"/>
                    <a:pt x="199" y="325"/>
                  </a:cubicBezTo>
                  <a:cubicBezTo>
                    <a:pt x="199" y="325"/>
                    <a:pt x="201" y="325"/>
                    <a:pt x="199" y="326"/>
                  </a:cubicBezTo>
                  <a:cubicBezTo>
                    <a:pt x="197" y="326"/>
                    <a:pt x="197" y="326"/>
                    <a:pt x="197" y="326"/>
                  </a:cubicBezTo>
                  <a:cubicBezTo>
                    <a:pt x="197" y="326"/>
                    <a:pt x="198" y="326"/>
                    <a:pt x="198" y="326"/>
                  </a:cubicBezTo>
                  <a:cubicBezTo>
                    <a:pt x="195" y="326"/>
                    <a:pt x="195" y="326"/>
                    <a:pt x="195" y="326"/>
                  </a:cubicBezTo>
                  <a:cubicBezTo>
                    <a:pt x="199" y="326"/>
                    <a:pt x="196" y="327"/>
                    <a:pt x="197" y="327"/>
                  </a:cubicBezTo>
                  <a:cubicBezTo>
                    <a:pt x="196" y="327"/>
                    <a:pt x="196" y="327"/>
                    <a:pt x="196" y="327"/>
                  </a:cubicBezTo>
                  <a:cubicBezTo>
                    <a:pt x="195" y="328"/>
                    <a:pt x="198" y="327"/>
                    <a:pt x="198" y="327"/>
                  </a:cubicBezTo>
                  <a:cubicBezTo>
                    <a:pt x="198" y="328"/>
                    <a:pt x="195" y="328"/>
                    <a:pt x="194" y="328"/>
                  </a:cubicBezTo>
                  <a:cubicBezTo>
                    <a:pt x="194" y="329"/>
                    <a:pt x="196" y="329"/>
                    <a:pt x="194" y="330"/>
                  </a:cubicBezTo>
                  <a:cubicBezTo>
                    <a:pt x="195" y="330"/>
                    <a:pt x="196" y="331"/>
                    <a:pt x="197" y="331"/>
                  </a:cubicBezTo>
                  <a:cubicBezTo>
                    <a:pt x="197" y="332"/>
                    <a:pt x="194" y="331"/>
                    <a:pt x="195" y="332"/>
                  </a:cubicBezTo>
                  <a:cubicBezTo>
                    <a:pt x="195" y="332"/>
                    <a:pt x="194" y="332"/>
                    <a:pt x="193" y="332"/>
                  </a:cubicBezTo>
                  <a:cubicBezTo>
                    <a:pt x="194" y="332"/>
                    <a:pt x="193" y="333"/>
                    <a:pt x="195" y="332"/>
                  </a:cubicBezTo>
                  <a:cubicBezTo>
                    <a:pt x="194" y="333"/>
                    <a:pt x="194" y="334"/>
                    <a:pt x="195" y="334"/>
                  </a:cubicBezTo>
                  <a:cubicBezTo>
                    <a:pt x="195" y="334"/>
                    <a:pt x="193" y="334"/>
                    <a:pt x="192" y="334"/>
                  </a:cubicBezTo>
                  <a:cubicBezTo>
                    <a:pt x="194" y="334"/>
                    <a:pt x="195" y="335"/>
                    <a:pt x="194" y="335"/>
                  </a:cubicBezTo>
                  <a:cubicBezTo>
                    <a:pt x="196" y="335"/>
                    <a:pt x="196" y="335"/>
                    <a:pt x="198" y="335"/>
                  </a:cubicBezTo>
                  <a:cubicBezTo>
                    <a:pt x="198" y="335"/>
                    <a:pt x="199" y="335"/>
                    <a:pt x="199" y="335"/>
                  </a:cubicBezTo>
                  <a:cubicBezTo>
                    <a:pt x="197" y="336"/>
                    <a:pt x="194" y="336"/>
                    <a:pt x="194" y="336"/>
                  </a:cubicBezTo>
                  <a:cubicBezTo>
                    <a:pt x="191" y="336"/>
                    <a:pt x="194" y="335"/>
                    <a:pt x="192" y="336"/>
                  </a:cubicBezTo>
                  <a:cubicBezTo>
                    <a:pt x="189" y="335"/>
                    <a:pt x="189" y="335"/>
                    <a:pt x="191" y="334"/>
                  </a:cubicBezTo>
                  <a:cubicBezTo>
                    <a:pt x="188" y="334"/>
                    <a:pt x="190" y="335"/>
                    <a:pt x="188" y="335"/>
                  </a:cubicBezTo>
                  <a:cubicBezTo>
                    <a:pt x="188" y="335"/>
                    <a:pt x="189" y="335"/>
                    <a:pt x="190" y="336"/>
                  </a:cubicBezTo>
                  <a:cubicBezTo>
                    <a:pt x="191" y="336"/>
                    <a:pt x="191" y="336"/>
                    <a:pt x="192" y="336"/>
                  </a:cubicBezTo>
                  <a:cubicBezTo>
                    <a:pt x="195" y="336"/>
                    <a:pt x="190" y="336"/>
                    <a:pt x="190" y="337"/>
                  </a:cubicBezTo>
                  <a:cubicBezTo>
                    <a:pt x="190" y="336"/>
                    <a:pt x="190" y="336"/>
                    <a:pt x="190" y="336"/>
                  </a:cubicBezTo>
                  <a:cubicBezTo>
                    <a:pt x="189" y="337"/>
                    <a:pt x="191" y="337"/>
                    <a:pt x="190" y="337"/>
                  </a:cubicBezTo>
                  <a:cubicBezTo>
                    <a:pt x="187" y="337"/>
                    <a:pt x="190" y="337"/>
                    <a:pt x="188" y="336"/>
                  </a:cubicBezTo>
                  <a:cubicBezTo>
                    <a:pt x="186" y="337"/>
                    <a:pt x="186" y="337"/>
                    <a:pt x="186" y="337"/>
                  </a:cubicBezTo>
                  <a:cubicBezTo>
                    <a:pt x="185" y="337"/>
                    <a:pt x="188" y="337"/>
                    <a:pt x="188" y="337"/>
                  </a:cubicBezTo>
                  <a:cubicBezTo>
                    <a:pt x="186" y="337"/>
                    <a:pt x="186" y="337"/>
                    <a:pt x="186" y="337"/>
                  </a:cubicBezTo>
                  <a:cubicBezTo>
                    <a:pt x="187" y="338"/>
                    <a:pt x="187" y="338"/>
                    <a:pt x="187" y="338"/>
                  </a:cubicBezTo>
                  <a:cubicBezTo>
                    <a:pt x="188" y="338"/>
                    <a:pt x="190" y="338"/>
                    <a:pt x="190" y="337"/>
                  </a:cubicBezTo>
                  <a:cubicBezTo>
                    <a:pt x="193" y="337"/>
                    <a:pt x="190" y="338"/>
                    <a:pt x="191" y="338"/>
                  </a:cubicBezTo>
                  <a:cubicBezTo>
                    <a:pt x="193" y="338"/>
                    <a:pt x="191" y="338"/>
                    <a:pt x="193" y="338"/>
                  </a:cubicBezTo>
                  <a:cubicBezTo>
                    <a:pt x="194" y="338"/>
                    <a:pt x="194" y="338"/>
                    <a:pt x="195" y="338"/>
                  </a:cubicBezTo>
                  <a:cubicBezTo>
                    <a:pt x="195" y="339"/>
                    <a:pt x="193" y="339"/>
                    <a:pt x="191" y="339"/>
                  </a:cubicBezTo>
                  <a:cubicBezTo>
                    <a:pt x="191" y="339"/>
                    <a:pt x="191" y="338"/>
                    <a:pt x="192" y="338"/>
                  </a:cubicBezTo>
                  <a:cubicBezTo>
                    <a:pt x="190" y="338"/>
                    <a:pt x="188" y="339"/>
                    <a:pt x="187" y="338"/>
                  </a:cubicBezTo>
                  <a:cubicBezTo>
                    <a:pt x="186" y="339"/>
                    <a:pt x="188" y="339"/>
                    <a:pt x="189" y="339"/>
                  </a:cubicBezTo>
                  <a:cubicBezTo>
                    <a:pt x="189" y="339"/>
                    <a:pt x="190" y="339"/>
                    <a:pt x="191" y="339"/>
                  </a:cubicBezTo>
                  <a:cubicBezTo>
                    <a:pt x="196" y="340"/>
                    <a:pt x="187" y="339"/>
                    <a:pt x="188" y="340"/>
                  </a:cubicBezTo>
                  <a:cubicBezTo>
                    <a:pt x="191" y="340"/>
                    <a:pt x="193" y="341"/>
                    <a:pt x="196" y="340"/>
                  </a:cubicBezTo>
                  <a:cubicBezTo>
                    <a:pt x="197" y="341"/>
                    <a:pt x="197" y="341"/>
                    <a:pt x="197" y="341"/>
                  </a:cubicBezTo>
                  <a:cubicBezTo>
                    <a:pt x="195" y="341"/>
                    <a:pt x="195" y="341"/>
                    <a:pt x="193" y="341"/>
                  </a:cubicBezTo>
                  <a:cubicBezTo>
                    <a:pt x="193" y="341"/>
                    <a:pt x="193" y="341"/>
                    <a:pt x="193" y="341"/>
                  </a:cubicBezTo>
                  <a:cubicBezTo>
                    <a:pt x="191" y="341"/>
                    <a:pt x="191" y="341"/>
                    <a:pt x="191" y="341"/>
                  </a:cubicBezTo>
                  <a:cubicBezTo>
                    <a:pt x="189" y="341"/>
                    <a:pt x="188" y="341"/>
                    <a:pt x="187" y="341"/>
                  </a:cubicBezTo>
                  <a:cubicBezTo>
                    <a:pt x="188" y="342"/>
                    <a:pt x="189" y="341"/>
                    <a:pt x="189" y="342"/>
                  </a:cubicBezTo>
                  <a:cubicBezTo>
                    <a:pt x="188" y="342"/>
                    <a:pt x="187" y="342"/>
                    <a:pt x="187" y="342"/>
                  </a:cubicBezTo>
                  <a:cubicBezTo>
                    <a:pt x="188" y="342"/>
                    <a:pt x="190" y="342"/>
                    <a:pt x="191" y="342"/>
                  </a:cubicBezTo>
                  <a:cubicBezTo>
                    <a:pt x="191" y="343"/>
                    <a:pt x="189" y="343"/>
                    <a:pt x="188" y="343"/>
                  </a:cubicBezTo>
                  <a:cubicBezTo>
                    <a:pt x="187" y="342"/>
                    <a:pt x="187" y="342"/>
                    <a:pt x="187" y="342"/>
                  </a:cubicBezTo>
                  <a:cubicBezTo>
                    <a:pt x="188" y="343"/>
                    <a:pt x="186" y="342"/>
                    <a:pt x="186" y="343"/>
                  </a:cubicBezTo>
                  <a:cubicBezTo>
                    <a:pt x="188" y="343"/>
                    <a:pt x="189" y="343"/>
                    <a:pt x="191" y="343"/>
                  </a:cubicBezTo>
                  <a:cubicBezTo>
                    <a:pt x="191" y="343"/>
                    <a:pt x="190" y="344"/>
                    <a:pt x="190" y="344"/>
                  </a:cubicBezTo>
                  <a:cubicBezTo>
                    <a:pt x="189" y="343"/>
                    <a:pt x="189" y="343"/>
                    <a:pt x="189" y="343"/>
                  </a:cubicBezTo>
                  <a:cubicBezTo>
                    <a:pt x="189" y="344"/>
                    <a:pt x="186" y="343"/>
                    <a:pt x="186" y="344"/>
                  </a:cubicBezTo>
                  <a:cubicBezTo>
                    <a:pt x="188" y="344"/>
                    <a:pt x="188" y="344"/>
                    <a:pt x="188" y="344"/>
                  </a:cubicBezTo>
                  <a:cubicBezTo>
                    <a:pt x="186" y="344"/>
                    <a:pt x="186" y="344"/>
                    <a:pt x="186" y="344"/>
                  </a:cubicBezTo>
                  <a:cubicBezTo>
                    <a:pt x="188" y="344"/>
                    <a:pt x="187" y="344"/>
                    <a:pt x="188" y="344"/>
                  </a:cubicBezTo>
                  <a:cubicBezTo>
                    <a:pt x="187" y="344"/>
                    <a:pt x="187" y="344"/>
                    <a:pt x="187" y="344"/>
                  </a:cubicBezTo>
                  <a:cubicBezTo>
                    <a:pt x="187" y="345"/>
                    <a:pt x="190" y="345"/>
                    <a:pt x="188" y="345"/>
                  </a:cubicBezTo>
                  <a:cubicBezTo>
                    <a:pt x="190" y="345"/>
                    <a:pt x="188" y="345"/>
                    <a:pt x="189" y="345"/>
                  </a:cubicBezTo>
                  <a:cubicBezTo>
                    <a:pt x="191" y="344"/>
                    <a:pt x="191" y="345"/>
                    <a:pt x="191" y="345"/>
                  </a:cubicBezTo>
                  <a:cubicBezTo>
                    <a:pt x="188" y="345"/>
                    <a:pt x="191" y="346"/>
                    <a:pt x="191" y="346"/>
                  </a:cubicBezTo>
                  <a:cubicBezTo>
                    <a:pt x="190" y="346"/>
                    <a:pt x="189" y="346"/>
                    <a:pt x="188" y="346"/>
                  </a:cubicBezTo>
                  <a:cubicBezTo>
                    <a:pt x="190" y="346"/>
                    <a:pt x="190" y="346"/>
                    <a:pt x="190" y="346"/>
                  </a:cubicBezTo>
                  <a:cubicBezTo>
                    <a:pt x="187" y="346"/>
                    <a:pt x="191" y="347"/>
                    <a:pt x="190" y="347"/>
                  </a:cubicBezTo>
                  <a:cubicBezTo>
                    <a:pt x="189" y="347"/>
                    <a:pt x="187" y="347"/>
                    <a:pt x="187" y="347"/>
                  </a:cubicBezTo>
                  <a:cubicBezTo>
                    <a:pt x="190" y="347"/>
                    <a:pt x="190" y="347"/>
                    <a:pt x="192" y="347"/>
                  </a:cubicBezTo>
                  <a:cubicBezTo>
                    <a:pt x="191" y="348"/>
                    <a:pt x="189" y="347"/>
                    <a:pt x="187" y="347"/>
                  </a:cubicBezTo>
                  <a:cubicBezTo>
                    <a:pt x="189" y="348"/>
                    <a:pt x="185" y="348"/>
                    <a:pt x="188" y="348"/>
                  </a:cubicBezTo>
                  <a:cubicBezTo>
                    <a:pt x="189" y="348"/>
                    <a:pt x="190" y="348"/>
                    <a:pt x="191" y="348"/>
                  </a:cubicBezTo>
                  <a:cubicBezTo>
                    <a:pt x="191" y="349"/>
                    <a:pt x="190" y="348"/>
                    <a:pt x="189" y="348"/>
                  </a:cubicBezTo>
                  <a:cubicBezTo>
                    <a:pt x="189" y="349"/>
                    <a:pt x="191" y="349"/>
                    <a:pt x="192" y="349"/>
                  </a:cubicBezTo>
                  <a:cubicBezTo>
                    <a:pt x="191" y="349"/>
                    <a:pt x="194" y="349"/>
                    <a:pt x="192" y="350"/>
                  </a:cubicBezTo>
                  <a:cubicBezTo>
                    <a:pt x="191" y="350"/>
                    <a:pt x="191" y="349"/>
                    <a:pt x="190" y="349"/>
                  </a:cubicBezTo>
                  <a:cubicBezTo>
                    <a:pt x="190" y="350"/>
                    <a:pt x="194" y="350"/>
                    <a:pt x="195" y="350"/>
                  </a:cubicBezTo>
                  <a:cubicBezTo>
                    <a:pt x="196" y="350"/>
                    <a:pt x="199" y="351"/>
                    <a:pt x="200" y="351"/>
                  </a:cubicBezTo>
                  <a:cubicBezTo>
                    <a:pt x="199" y="352"/>
                    <a:pt x="199" y="351"/>
                    <a:pt x="197" y="351"/>
                  </a:cubicBezTo>
                  <a:cubicBezTo>
                    <a:pt x="197" y="351"/>
                    <a:pt x="197" y="351"/>
                    <a:pt x="197" y="351"/>
                  </a:cubicBezTo>
                  <a:cubicBezTo>
                    <a:pt x="194" y="351"/>
                    <a:pt x="192" y="350"/>
                    <a:pt x="190" y="350"/>
                  </a:cubicBezTo>
                  <a:cubicBezTo>
                    <a:pt x="191" y="350"/>
                    <a:pt x="191" y="350"/>
                    <a:pt x="191" y="350"/>
                  </a:cubicBezTo>
                  <a:cubicBezTo>
                    <a:pt x="188" y="350"/>
                    <a:pt x="188" y="350"/>
                    <a:pt x="188" y="350"/>
                  </a:cubicBezTo>
                  <a:cubicBezTo>
                    <a:pt x="190" y="350"/>
                    <a:pt x="188" y="351"/>
                    <a:pt x="189" y="351"/>
                  </a:cubicBezTo>
                  <a:cubicBezTo>
                    <a:pt x="190" y="351"/>
                    <a:pt x="188" y="351"/>
                    <a:pt x="189" y="351"/>
                  </a:cubicBezTo>
                  <a:cubicBezTo>
                    <a:pt x="190" y="351"/>
                    <a:pt x="193" y="351"/>
                    <a:pt x="192" y="352"/>
                  </a:cubicBezTo>
                  <a:cubicBezTo>
                    <a:pt x="188" y="351"/>
                    <a:pt x="188" y="351"/>
                    <a:pt x="188" y="351"/>
                  </a:cubicBezTo>
                  <a:cubicBezTo>
                    <a:pt x="188" y="352"/>
                    <a:pt x="190" y="352"/>
                    <a:pt x="189" y="352"/>
                  </a:cubicBezTo>
                  <a:cubicBezTo>
                    <a:pt x="188" y="352"/>
                    <a:pt x="188" y="352"/>
                    <a:pt x="188" y="352"/>
                  </a:cubicBezTo>
                  <a:cubicBezTo>
                    <a:pt x="188" y="353"/>
                    <a:pt x="188" y="354"/>
                    <a:pt x="192" y="356"/>
                  </a:cubicBezTo>
                  <a:cubicBezTo>
                    <a:pt x="190" y="356"/>
                    <a:pt x="190" y="356"/>
                    <a:pt x="189" y="357"/>
                  </a:cubicBezTo>
                  <a:cubicBezTo>
                    <a:pt x="189" y="357"/>
                    <a:pt x="191" y="357"/>
                    <a:pt x="191" y="357"/>
                  </a:cubicBezTo>
                  <a:cubicBezTo>
                    <a:pt x="189" y="357"/>
                    <a:pt x="189" y="357"/>
                    <a:pt x="189" y="357"/>
                  </a:cubicBezTo>
                  <a:cubicBezTo>
                    <a:pt x="188" y="357"/>
                    <a:pt x="189" y="358"/>
                    <a:pt x="191" y="359"/>
                  </a:cubicBezTo>
                  <a:cubicBezTo>
                    <a:pt x="189" y="358"/>
                    <a:pt x="189" y="358"/>
                    <a:pt x="189" y="358"/>
                  </a:cubicBezTo>
                  <a:cubicBezTo>
                    <a:pt x="188" y="359"/>
                    <a:pt x="190" y="359"/>
                    <a:pt x="191" y="359"/>
                  </a:cubicBezTo>
                  <a:cubicBezTo>
                    <a:pt x="189" y="359"/>
                    <a:pt x="189" y="359"/>
                    <a:pt x="189" y="359"/>
                  </a:cubicBezTo>
                  <a:cubicBezTo>
                    <a:pt x="191" y="359"/>
                    <a:pt x="191" y="359"/>
                    <a:pt x="191" y="359"/>
                  </a:cubicBezTo>
                  <a:cubicBezTo>
                    <a:pt x="191" y="360"/>
                    <a:pt x="191" y="360"/>
                    <a:pt x="189" y="360"/>
                  </a:cubicBezTo>
                  <a:cubicBezTo>
                    <a:pt x="190" y="360"/>
                    <a:pt x="190" y="360"/>
                    <a:pt x="190" y="360"/>
                  </a:cubicBezTo>
                  <a:cubicBezTo>
                    <a:pt x="189" y="360"/>
                    <a:pt x="189" y="361"/>
                    <a:pt x="189" y="362"/>
                  </a:cubicBezTo>
                  <a:cubicBezTo>
                    <a:pt x="190" y="362"/>
                    <a:pt x="191" y="362"/>
                    <a:pt x="192" y="362"/>
                  </a:cubicBezTo>
                  <a:cubicBezTo>
                    <a:pt x="194" y="362"/>
                    <a:pt x="192" y="362"/>
                    <a:pt x="193" y="362"/>
                  </a:cubicBezTo>
                  <a:cubicBezTo>
                    <a:pt x="191" y="362"/>
                    <a:pt x="191" y="362"/>
                    <a:pt x="191" y="362"/>
                  </a:cubicBezTo>
                  <a:cubicBezTo>
                    <a:pt x="187" y="362"/>
                    <a:pt x="190" y="364"/>
                    <a:pt x="189" y="365"/>
                  </a:cubicBezTo>
                  <a:cubicBezTo>
                    <a:pt x="190" y="365"/>
                    <a:pt x="190" y="365"/>
                    <a:pt x="190" y="365"/>
                  </a:cubicBezTo>
                  <a:cubicBezTo>
                    <a:pt x="188" y="365"/>
                    <a:pt x="190" y="366"/>
                    <a:pt x="189" y="367"/>
                  </a:cubicBezTo>
                  <a:cubicBezTo>
                    <a:pt x="190" y="367"/>
                    <a:pt x="193" y="367"/>
                    <a:pt x="193" y="368"/>
                  </a:cubicBezTo>
                  <a:cubicBezTo>
                    <a:pt x="195" y="368"/>
                    <a:pt x="190" y="368"/>
                    <a:pt x="189" y="368"/>
                  </a:cubicBezTo>
                  <a:cubicBezTo>
                    <a:pt x="190" y="368"/>
                    <a:pt x="190" y="368"/>
                    <a:pt x="190" y="369"/>
                  </a:cubicBezTo>
                  <a:cubicBezTo>
                    <a:pt x="190" y="369"/>
                    <a:pt x="190" y="369"/>
                    <a:pt x="190" y="369"/>
                  </a:cubicBezTo>
                  <a:cubicBezTo>
                    <a:pt x="191" y="369"/>
                    <a:pt x="191" y="369"/>
                    <a:pt x="190" y="369"/>
                  </a:cubicBezTo>
                  <a:cubicBezTo>
                    <a:pt x="190" y="369"/>
                    <a:pt x="190" y="369"/>
                    <a:pt x="190" y="369"/>
                  </a:cubicBezTo>
                  <a:cubicBezTo>
                    <a:pt x="190" y="370"/>
                    <a:pt x="189" y="370"/>
                    <a:pt x="189" y="370"/>
                  </a:cubicBezTo>
                  <a:cubicBezTo>
                    <a:pt x="191" y="370"/>
                    <a:pt x="190" y="371"/>
                    <a:pt x="191" y="371"/>
                  </a:cubicBezTo>
                  <a:cubicBezTo>
                    <a:pt x="190" y="371"/>
                    <a:pt x="190" y="371"/>
                    <a:pt x="190" y="371"/>
                  </a:cubicBezTo>
                  <a:cubicBezTo>
                    <a:pt x="192" y="371"/>
                    <a:pt x="192" y="371"/>
                    <a:pt x="192" y="371"/>
                  </a:cubicBezTo>
                  <a:cubicBezTo>
                    <a:pt x="191" y="371"/>
                    <a:pt x="191" y="371"/>
                    <a:pt x="191" y="371"/>
                  </a:cubicBezTo>
                  <a:cubicBezTo>
                    <a:pt x="189" y="371"/>
                    <a:pt x="189" y="371"/>
                    <a:pt x="189" y="371"/>
                  </a:cubicBezTo>
                  <a:cubicBezTo>
                    <a:pt x="188" y="371"/>
                    <a:pt x="191" y="371"/>
                    <a:pt x="192" y="372"/>
                  </a:cubicBezTo>
                  <a:cubicBezTo>
                    <a:pt x="193" y="372"/>
                    <a:pt x="191" y="372"/>
                    <a:pt x="191" y="372"/>
                  </a:cubicBezTo>
                  <a:cubicBezTo>
                    <a:pt x="190" y="372"/>
                    <a:pt x="191" y="372"/>
                    <a:pt x="191" y="372"/>
                  </a:cubicBezTo>
                  <a:cubicBezTo>
                    <a:pt x="189" y="371"/>
                    <a:pt x="190" y="372"/>
                    <a:pt x="189" y="372"/>
                  </a:cubicBezTo>
                  <a:cubicBezTo>
                    <a:pt x="189" y="372"/>
                    <a:pt x="191" y="372"/>
                    <a:pt x="191" y="372"/>
                  </a:cubicBezTo>
                  <a:cubicBezTo>
                    <a:pt x="190" y="373"/>
                    <a:pt x="191" y="373"/>
                    <a:pt x="189" y="373"/>
                  </a:cubicBezTo>
                  <a:cubicBezTo>
                    <a:pt x="190" y="373"/>
                    <a:pt x="190" y="373"/>
                    <a:pt x="191" y="374"/>
                  </a:cubicBezTo>
                  <a:cubicBezTo>
                    <a:pt x="191" y="373"/>
                    <a:pt x="191" y="373"/>
                    <a:pt x="193" y="373"/>
                  </a:cubicBezTo>
                  <a:cubicBezTo>
                    <a:pt x="193" y="373"/>
                    <a:pt x="193" y="374"/>
                    <a:pt x="192" y="374"/>
                  </a:cubicBezTo>
                  <a:cubicBezTo>
                    <a:pt x="192" y="374"/>
                    <a:pt x="192" y="374"/>
                    <a:pt x="192" y="374"/>
                  </a:cubicBezTo>
                  <a:cubicBezTo>
                    <a:pt x="192" y="374"/>
                    <a:pt x="192" y="374"/>
                    <a:pt x="193" y="374"/>
                  </a:cubicBezTo>
                  <a:cubicBezTo>
                    <a:pt x="191" y="374"/>
                    <a:pt x="191" y="374"/>
                    <a:pt x="191" y="374"/>
                  </a:cubicBezTo>
                  <a:cubicBezTo>
                    <a:pt x="193" y="374"/>
                    <a:pt x="192" y="375"/>
                    <a:pt x="193" y="375"/>
                  </a:cubicBezTo>
                  <a:cubicBezTo>
                    <a:pt x="191" y="375"/>
                    <a:pt x="189" y="375"/>
                    <a:pt x="189" y="375"/>
                  </a:cubicBezTo>
                  <a:cubicBezTo>
                    <a:pt x="190" y="376"/>
                    <a:pt x="190" y="376"/>
                    <a:pt x="190" y="376"/>
                  </a:cubicBezTo>
                  <a:cubicBezTo>
                    <a:pt x="191" y="376"/>
                    <a:pt x="190" y="376"/>
                    <a:pt x="189" y="376"/>
                  </a:cubicBezTo>
                  <a:cubicBezTo>
                    <a:pt x="188" y="376"/>
                    <a:pt x="194" y="377"/>
                    <a:pt x="192" y="377"/>
                  </a:cubicBezTo>
                  <a:cubicBezTo>
                    <a:pt x="190" y="377"/>
                    <a:pt x="190" y="377"/>
                    <a:pt x="189" y="377"/>
                  </a:cubicBezTo>
                  <a:cubicBezTo>
                    <a:pt x="190" y="378"/>
                    <a:pt x="191" y="378"/>
                    <a:pt x="191" y="378"/>
                  </a:cubicBezTo>
                  <a:cubicBezTo>
                    <a:pt x="192" y="378"/>
                    <a:pt x="189" y="377"/>
                    <a:pt x="191" y="377"/>
                  </a:cubicBezTo>
                  <a:cubicBezTo>
                    <a:pt x="192" y="377"/>
                    <a:pt x="191" y="378"/>
                    <a:pt x="192" y="378"/>
                  </a:cubicBezTo>
                  <a:cubicBezTo>
                    <a:pt x="187" y="378"/>
                    <a:pt x="191" y="380"/>
                    <a:pt x="188" y="380"/>
                  </a:cubicBezTo>
                  <a:cubicBezTo>
                    <a:pt x="191" y="380"/>
                    <a:pt x="189" y="381"/>
                    <a:pt x="190" y="381"/>
                  </a:cubicBezTo>
                  <a:cubicBezTo>
                    <a:pt x="187" y="381"/>
                    <a:pt x="190" y="382"/>
                    <a:pt x="189" y="382"/>
                  </a:cubicBezTo>
                  <a:cubicBezTo>
                    <a:pt x="191" y="382"/>
                    <a:pt x="191" y="382"/>
                    <a:pt x="191" y="382"/>
                  </a:cubicBezTo>
                  <a:cubicBezTo>
                    <a:pt x="190" y="382"/>
                    <a:pt x="195" y="383"/>
                    <a:pt x="192" y="383"/>
                  </a:cubicBezTo>
                  <a:cubicBezTo>
                    <a:pt x="191" y="383"/>
                    <a:pt x="190" y="383"/>
                    <a:pt x="190" y="383"/>
                  </a:cubicBezTo>
                  <a:cubicBezTo>
                    <a:pt x="187" y="383"/>
                    <a:pt x="192" y="384"/>
                    <a:pt x="189" y="384"/>
                  </a:cubicBezTo>
                  <a:cubicBezTo>
                    <a:pt x="190" y="384"/>
                    <a:pt x="192" y="384"/>
                    <a:pt x="193" y="385"/>
                  </a:cubicBezTo>
                  <a:cubicBezTo>
                    <a:pt x="192" y="385"/>
                    <a:pt x="190" y="385"/>
                    <a:pt x="190" y="385"/>
                  </a:cubicBezTo>
                  <a:cubicBezTo>
                    <a:pt x="190" y="386"/>
                    <a:pt x="191" y="386"/>
                    <a:pt x="190" y="386"/>
                  </a:cubicBezTo>
                  <a:cubicBezTo>
                    <a:pt x="189" y="386"/>
                    <a:pt x="189" y="386"/>
                    <a:pt x="189" y="386"/>
                  </a:cubicBezTo>
                  <a:cubicBezTo>
                    <a:pt x="188" y="386"/>
                    <a:pt x="189" y="386"/>
                    <a:pt x="190" y="387"/>
                  </a:cubicBezTo>
                  <a:cubicBezTo>
                    <a:pt x="188" y="387"/>
                    <a:pt x="189" y="388"/>
                    <a:pt x="188" y="388"/>
                  </a:cubicBezTo>
                  <a:cubicBezTo>
                    <a:pt x="191" y="389"/>
                    <a:pt x="187" y="389"/>
                    <a:pt x="190" y="389"/>
                  </a:cubicBezTo>
                  <a:cubicBezTo>
                    <a:pt x="189" y="389"/>
                    <a:pt x="189" y="389"/>
                    <a:pt x="189" y="389"/>
                  </a:cubicBezTo>
                  <a:cubicBezTo>
                    <a:pt x="190" y="389"/>
                    <a:pt x="192" y="390"/>
                    <a:pt x="192" y="390"/>
                  </a:cubicBezTo>
                  <a:cubicBezTo>
                    <a:pt x="190" y="390"/>
                    <a:pt x="190" y="390"/>
                    <a:pt x="190" y="390"/>
                  </a:cubicBezTo>
                  <a:cubicBezTo>
                    <a:pt x="188" y="390"/>
                    <a:pt x="190" y="390"/>
                    <a:pt x="189" y="391"/>
                  </a:cubicBezTo>
                  <a:cubicBezTo>
                    <a:pt x="190" y="390"/>
                    <a:pt x="189" y="391"/>
                    <a:pt x="190" y="391"/>
                  </a:cubicBezTo>
                  <a:cubicBezTo>
                    <a:pt x="191" y="391"/>
                    <a:pt x="191" y="391"/>
                    <a:pt x="191" y="391"/>
                  </a:cubicBezTo>
                  <a:cubicBezTo>
                    <a:pt x="192" y="392"/>
                    <a:pt x="192" y="391"/>
                    <a:pt x="192" y="392"/>
                  </a:cubicBezTo>
                  <a:cubicBezTo>
                    <a:pt x="192" y="392"/>
                    <a:pt x="190" y="392"/>
                    <a:pt x="190" y="392"/>
                  </a:cubicBezTo>
                  <a:cubicBezTo>
                    <a:pt x="189" y="392"/>
                    <a:pt x="190" y="392"/>
                    <a:pt x="190" y="393"/>
                  </a:cubicBezTo>
                  <a:cubicBezTo>
                    <a:pt x="190" y="393"/>
                    <a:pt x="190" y="392"/>
                    <a:pt x="191" y="393"/>
                  </a:cubicBezTo>
                  <a:cubicBezTo>
                    <a:pt x="191" y="393"/>
                    <a:pt x="190" y="393"/>
                    <a:pt x="190" y="393"/>
                  </a:cubicBezTo>
                  <a:cubicBezTo>
                    <a:pt x="190" y="393"/>
                    <a:pt x="191" y="393"/>
                    <a:pt x="191" y="393"/>
                  </a:cubicBezTo>
                  <a:cubicBezTo>
                    <a:pt x="191" y="393"/>
                    <a:pt x="191" y="393"/>
                    <a:pt x="191" y="393"/>
                  </a:cubicBezTo>
                  <a:cubicBezTo>
                    <a:pt x="190" y="393"/>
                    <a:pt x="190" y="393"/>
                    <a:pt x="190" y="393"/>
                  </a:cubicBezTo>
                  <a:cubicBezTo>
                    <a:pt x="190" y="393"/>
                    <a:pt x="190" y="393"/>
                    <a:pt x="190" y="393"/>
                  </a:cubicBezTo>
                  <a:cubicBezTo>
                    <a:pt x="190" y="393"/>
                    <a:pt x="190" y="393"/>
                    <a:pt x="190" y="393"/>
                  </a:cubicBezTo>
                  <a:cubicBezTo>
                    <a:pt x="190" y="393"/>
                    <a:pt x="190" y="393"/>
                    <a:pt x="190" y="393"/>
                  </a:cubicBezTo>
                  <a:cubicBezTo>
                    <a:pt x="188" y="393"/>
                    <a:pt x="188" y="393"/>
                    <a:pt x="188" y="393"/>
                  </a:cubicBezTo>
                  <a:cubicBezTo>
                    <a:pt x="188" y="394"/>
                    <a:pt x="190" y="394"/>
                    <a:pt x="191" y="394"/>
                  </a:cubicBezTo>
                  <a:cubicBezTo>
                    <a:pt x="189" y="395"/>
                    <a:pt x="191" y="396"/>
                    <a:pt x="192" y="396"/>
                  </a:cubicBezTo>
                  <a:cubicBezTo>
                    <a:pt x="192" y="396"/>
                    <a:pt x="190" y="396"/>
                    <a:pt x="191" y="396"/>
                  </a:cubicBezTo>
                  <a:cubicBezTo>
                    <a:pt x="191" y="397"/>
                    <a:pt x="193" y="397"/>
                    <a:pt x="192" y="397"/>
                  </a:cubicBezTo>
                  <a:cubicBezTo>
                    <a:pt x="192" y="397"/>
                    <a:pt x="191" y="397"/>
                    <a:pt x="191" y="398"/>
                  </a:cubicBezTo>
                  <a:cubicBezTo>
                    <a:pt x="190" y="398"/>
                    <a:pt x="192" y="397"/>
                    <a:pt x="192" y="397"/>
                  </a:cubicBezTo>
                  <a:cubicBezTo>
                    <a:pt x="190" y="398"/>
                    <a:pt x="194" y="399"/>
                    <a:pt x="192" y="400"/>
                  </a:cubicBezTo>
                  <a:cubicBezTo>
                    <a:pt x="192" y="399"/>
                    <a:pt x="191" y="399"/>
                    <a:pt x="191" y="399"/>
                  </a:cubicBezTo>
                  <a:cubicBezTo>
                    <a:pt x="191" y="400"/>
                    <a:pt x="192" y="400"/>
                    <a:pt x="194" y="401"/>
                  </a:cubicBezTo>
                  <a:cubicBezTo>
                    <a:pt x="192" y="401"/>
                    <a:pt x="192" y="401"/>
                    <a:pt x="192" y="401"/>
                  </a:cubicBezTo>
                  <a:cubicBezTo>
                    <a:pt x="192" y="401"/>
                    <a:pt x="193" y="401"/>
                    <a:pt x="194" y="401"/>
                  </a:cubicBezTo>
                  <a:cubicBezTo>
                    <a:pt x="195" y="401"/>
                    <a:pt x="196" y="401"/>
                    <a:pt x="196" y="402"/>
                  </a:cubicBezTo>
                  <a:cubicBezTo>
                    <a:pt x="196" y="402"/>
                    <a:pt x="196" y="402"/>
                    <a:pt x="196" y="402"/>
                  </a:cubicBezTo>
                  <a:cubicBezTo>
                    <a:pt x="196" y="402"/>
                    <a:pt x="197" y="402"/>
                    <a:pt x="197" y="402"/>
                  </a:cubicBezTo>
                  <a:cubicBezTo>
                    <a:pt x="196" y="403"/>
                    <a:pt x="196" y="402"/>
                    <a:pt x="195" y="402"/>
                  </a:cubicBezTo>
                  <a:cubicBezTo>
                    <a:pt x="193" y="403"/>
                    <a:pt x="194" y="404"/>
                    <a:pt x="194" y="404"/>
                  </a:cubicBezTo>
                  <a:cubicBezTo>
                    <a:pt x="195" y="404"/>
                    <a:pt x="195" y="404"/>
                    <a:pt x="195" y="404"/>
                  </a:cubicBezTo>
                  <a:cubicBezTo>
                    <a:pt x="196" y="404"/>
                    <a:pt x="194" y="404"/>
                    <a:pt x="194" y="404"/>
                  </a:cubicBezTo>
                  <a:cubicBezTo>
                    <a:pt x="199" y="405"/>
                    <a:pt x="199" y="405"/>
                    <a:pt x="199" y="405"/>
                  </a:cubicBezTo>
                  <a:cubicBezTo>
                    <a:pt x="198" y="404"/>
                    <a:pt x="197" y="405"/>
                    <a:pt x="196" y="405"/>
                  </a:cubicBezTo>
                  <a:cubicBezTo>
                    <a:pt x="196" y="405"/>
                    <a:pt x="199" y="406"/>
                    <a:pt x="201" y="406"/>
                  </a:cubicBezTo>
                  <a:cubicBezTo>
                    <a:pt x="200" y="406"/>
                    <a:pt x="201" y="406"/>
                    <a:pt x="201" y="407"/>
                  </a:cubicBezTo>
                  <a:cubicBezTo>
                    <a:pt x="200" y="407"/>
                    <a:pt x="202" y="407"/>
                    <a:pt x="200" y="407"/>
                  </a:cubicBezTo>
                  <a:cubicBezTo>
                    <a:pt x="199" y="407"/>
                    <a:pt x="199" y="407"/>
                    <a:pt x="199" y="407"/>
                  </a:cubicBezTo>
                  <a:cubicBezTo>
                    <a:pt x="199" y="407"/>
                    <a:pt x="197" y="407"/>
                    <a:pt x="196" y="407"/>
                  </a:cubicBezTo>
                  <a:cubicBezTo>
                    <a:pt x="196" y="407"/>
                    <a:pt x="196" y="408"/>
                    <a:pt x="195" y="409"/>
                  </a:cubicBezTo>
                  <a:cubicBezTo>
                    <a:pt x="198" y="408"/>
                    <a:pt x="197" y="410"/>
                    <a:pt x="199" y="409"/>
                  </a:cubicBezTo>
                  <a:cubicBezTo>
                    <a:pt x="200" y="410"/>
                    <a:pt x="197" y="410"/>
                    <a:pt x="197" y="410"/>
                  </a:cubicBezTo>
                  <a:cubicBezTo>
                    <a:pt x="198" y="411"/>
                    <a:pt x="197" y="411"/>
                    <a:pt x="197" y="412"/>
                  </a:cubicBezTo>
                  <a:cubicBezTo>
                    <a:pt x="197" y="412"/>
                    <a:pt x="197" y="412"/>
                    <a:pt x="197" y="412"/>
                  </a:cubicBezTo>
                  <a:cubicBezTo>
                    <a:pt x="198" y="412"/>
                    <a:pt x="197" y="413"/>
                    <a:pt x="199" y="413"/>
                  </a:cubicBezTo>
                  <a:cubicBezTo>
                    <a:pt x="198" y="413"/>
                    <a:pt x="198" y="413"/>
                    <a:pt x="198" y="413"/>
                  </a:cubicBezTo>
                  <a:cubicBezTo>
                    <a:pt x="197" y="414"/>
                    <a:pt x="201" y="413"/>
                    <a:pt x="200" y="414"/>
                  </a:cubicBezTo>
                  <a:cubicBezTo>
                    <a:pt x="199" y="414"/>
                    <a:pt x="199" y="414"/>
                    <a:pt x="199" y="414"/>
                  </a:cubicBezTo>
                  <a:cubicBezTo>
                    <a:pt x="200" y="414"/>
                    <a:pt x="198" y="415"/>
                    <a:pt x="200" y="415"/>
                  </a:cubicBezTo>
                  <a:cubicBezTo>
                    <a:pt x="199" y="415"/>
                    <a:pt x="199" y="415"/>
                    <a:pt x="198" y="415"/>
                  </a:cubicBezTo>
                  <a:cubicBezTo>
                    <a:pt x="199" y="415"/>
                    <a:pt x="199" y="416"/>
                    <a:pt x="200" y="416"/>
                  </a:cubicBezTo>
                  <a:cubicBezTo>
                    <a:pt x="198" y="416"/>
                    <a:pt x="198" y="416"/>
                    <a:pt x="198" y="416"/>
                  </a:cubicBezTo>
                  <a:cubicBezTo>
                    <a:pt x="197" y="417"/>
                    <a:pt x="201" y="416"/>
                    <a:pt x="200" y="417"/>
                  </a:cubicBezTo>
                  <a:cubicBezTo>
                    <a:pt x="200" y="417"/>
                    <a:pt x="199" y="417"/>
                    <a:pt x="199" y="417"/>
                  </a:cubicBezTo>
                  <a:cubicBezTo>
                    <a:pt x="200" y="417"/>
                    <a:pt x="200" y="418"/>
                    <a:pt x="200" y="418"/>
                  </a:cubicBezTo>
                  <a:cubicBezTo>
                    <a:pt x="198" y="419"/>
                    <a:pt x="198" y="419"/>
                    <a:pt x="198" y="419"/>
                  </a:cubicBezTo>
                  <a:cubicBezTo>
                    <a:pt x="198" y="421"/>
                    <a:pt x="198" y="423"/>
                    <a:pt x="201" y="425"/>
                  </a:cubicBezTo>
                  <a:cubicBezTo>
                    <a:pt x="198" y="425"/>
                    <a:pt x="199" y="424"/>
                    <a:pt x="197" y="425"/>
                  </a:cubicBezTo>
                  <a:cubicBezTo>
                    <a:pt x="200" y="425"/>
                    <a:pt x="198" y="425"/>
                    <a:pt x="199" y="426"/>
                  </a:cubicBezTo>
                  <a:cubicBezTo>
                    <a:pt x="198" y="426"/>
                    <a:pt x="198" y="426"/>
                    <a:pt x="198" y="426"/>
                  </a:cubicBezTo>
                  <a:cubicBezTo>
                    <a:pt x="199" y="426"/>
                    <a:pt x="198" y="426"/>
                    <a:pt x="198" y="426"/>
                  </a:cubicBezTo>
                  <a:cubicBezTo>
                    <a:pt x="199" y="426"/>
                    <a:pt x="199" y="426"/>
                    <a:pt x="199" y="426"/>
                  </a:cubicBezTo>
                  <a:cubicBezTo>
                    <a:pt x="199" y="426"/>
                    <a:pt x="199" y="427"/>
                    <a:pt x="199" y="427"/>
                  </a:cubicBezTo>
                  <a:cubicBezTo>
                    <a:pt x="199" y="427"/>
                    <a:pt x="199" y="427"/>
                    <a:pt x="199" y="427"/>
                  </a:cubicBezTo>
                  <a:cubicBezTo>
                    <a:pt x="199" y="427"/>
                    <a:pt x="199" y="427"/>
                    <a:pt x="199" y="427"/>
                  </a:cubicBezTo>
                  <a:cubicBezTo>
                    <a:pt x="198" y="427"/>
                    <a:pt x="197" y="427"/>
                    <a:pt x="199" y="427"/>
                  </a:cubicBezTo>
                  <a:cubicBezTo>
                    <a:pt x="199" y="427"/>
                    <a:pt x="199" y="427"/>
                    <a:pt x="199" y="427"/>
                  </a:cubicBezTo>
                  <a:cubicBezTo>
                    <a:pt x="197" y="428"/>
                    <a:pt x="197" y="428"/>
                    <a:pt x="197" y="428"/>
                  </a:cubicBezTo>
                  <a:cubicBezTo>
                    <a:pt x="200" y="428"/>
                    <a:pt x="198" y="428"/>
                    <a:pt x="198" y="428"/>
                  </a:cubicBezTo>
                  <a:cubicBezTo>
                    <a:pt x="197" y="429"/>
                    <a:pt x="194" y="427"/>
                    <a:pt x="194" y="429"/>
                  </a:cubicBezTo>
                  <a:cubicBezTo>
                    <a:pt x="194" y="429"/>
                    <a:pt x="194" y="429"/>
                    <a:pt x="194" y="429"/>
                  </a:cubicBezTo>
                  <a:cubicBezTo>
                    <a:pt x="189" y="432"/>
                    <a:pt x="183" y="435"/>
                    <a:pt x="180" y="441"/>
                  </a:cubicBezTo>
                  <a:cubicBezTo>
                    <a:pt x="180" y="442"/>
                    <a:pt x="179" y="443"/>
                    <a:pt x="178" y="444"/>
                  </a:cubicBezTo>
                  <a:cubicBezTo>
                    <a:pt x="178" y="441"/>
                    <a:pt x="178" y="437"/>
                    <a:pt x="180" y="434"/>
                  </a:cubicBezTo>
                  <a:cubicBezTo>
                    <a:pt x="179" y="431"/>
                    <a:pt x="178" y="427"/>
                    <a:pt x="179" y="425"/>
                  </a:cubicBezTo>
                  <a:cubicBezTo>
                    <a:pt x="178" y="412"/>
                    <a:pt x="182" y="402"/>
                    <a:pt x="179" y="389"/>
                  </a:cubicBezTo>
                  <a:cubicBezTo>
                    <a:pt x="179" y="390"/>
                    <a:pt x="178" y="389"/>
                    <a:pt x="177" y="389"/>
                  </a:cubicBezTo>
                  <a:cubicBezTo>
                    <a:pt x="178" y="389"/>
                    <a:pt x="178" y="389"/>
                    <a:pt x="178" y="389"/>
                  </a:cubicBezTo>
                  <a:cubicBezTo>
                    <a:pt x="176" y="388"/>
                    <a:pt x="176" y="388"/>
                    <a:pt x="176" y="388"/>
                  </a:cubicBezTo>
                  <a:cubicBezTo>
                    <a:pt x="176" y="387"/>
                    <a:pt x="178" y="387"/>
                    <a:pt x="178" y="388"/>
                  </a:cubicBezTo>
                  <a:cubicBezTo>
                    <a:pt x="178" y="383"/>
                    <a:pt x="177" y="379"/>
                    <a:pt x="178" y="374"/>
                  </a:cubicBezTo>
                  <a:cubicBezTo>
                    <a:pt x="175" y="374"/>
                    <a:pt x="177" y="371"/>
                    <a:pt x="175" y="371"/>
                  </a:cubicBezTo>
                  <a:cubicBezTo>
                    <a:pt x="176" y="371"/>
                    <a:pt x="176" y="371"/>
                    <a:pt x="176" y="371"/>
                  </a:cubicBezTo>
                  <a:cubicBezTo>
                    <a:pt x="175" y="368"/>
                    <a:pt x="175" y="368"/>
                    <a:pt x="177" y="365"/>
                  </a:cubicBezTo>
                  <a:cubicBezTo>
                    <a:pt x="178" y="353"/>
                    <a:pt x="176" y="340"/>
                    <a:pt x="174" y="326"/>
                  </a:cubicBezTo>
                  <a:cubicBezTo>
                    <a:pt x="170" y="313"/>
                    <a:pt x="162" y="297"/>
                    <a:pt x="148" y="288"/>
                  </a:cubicBezTo>
                  <a:cubicBezTo>
                    <a:pt x="143" y="290"/>
                    <a:pt x="142" y="286"/>
                    <a:pt x="138" y="288"/>
                  </a:cubicBezTo>
                  <a:cubicBezTo>
                    <a:pt x="138" y="287"/>
                    <a:pt x="138" y="287"/>
                    <a:pt x="138" y="287"/>
                  </a:cubicBezTo>
                  <a:cubicBezTo>
                    <a:pt x="136" y="288"/>
                    <a:pt x="136" y="286"/>
                    <a:pt x="133" y="284"/>
                  </a:cubicBezTo>
                  <a:cubicBezTo>
                    <a:pt x="133" y="285"/>
                    <a:pt x="132" y="284"/>
                    <a:pt x="132" y="286"/>
                  </a:cubicBezTo>
                  <a:cubicBezTo>
                    <a:pt x="131" y="287"/>
                    <a:pt x="131" y="282"/>
                    <a:pt x="129" y="283"/>
                  </a:cubicBezTo>
                  <a:cubicBezTo>
                    <a:pt x="129" y="282"/>
                    <a:pt x="129" y="284"/>
                    <a:pt x="129" y="283"/>
                  </a:cubicBezTo>
                  <a:cubicBezTo>
                    <a:pt x="125" y="285"/>
                    <a:pt x="129" y="282"/>
                    <a:pt x="127" y="279"/>
                  </a:cubicBezTo>
                  <a:cubicBezTo>
                    <a:pt x="120" y="278"/>
                    <a:pt x="113" y="280"/>
                    <a:pt x="107" y="278"/>
                  </a:cubicBezTo>
                  <a:cubicBezTo>
                    <a:pt x="108" y="278"/>
                    <a:pt x="108" y="280"/>
                    <a:pt x="107" y="280"/>
                  </a:cubicBezTo>
                  <a:cubicBezTo>
                    <a:pt x="107" y="276"/>
                    <a:pt x="105" y="280"/>
                    <a:pt x="104" y="279"/>
                  </a:cubicBezTo>
                  <a:cubicBezTo>
                    <a:pt x="104" y="278"/>
                    <a:pt x="105" y="278"/>
                    <a:pt x="105" y="278"/>
                  </a:cubicBezTo>
                  <a:cubicBezTo>
                    <a:pt x="103" y="276"/>
                    <a:pt x="101" y="278"/>
                    <a:pt x="98" y="277"/>
                  </a:cubicBezTo>
                  <a:cubicBezTo>
                    <a:pt x="96" y="278"/>
                    <a:pt x="94" y="275"/>
                    <a:pt x="92" y="277"/>
                  </a:cubicBezTo>
                  <a:cubicBezTo>
                    <a:pt x="93" y="275"/>
                    <a:pt x="91" y="276"/>
                    <a:pt x="91" y="275"/>
                  </a:cubicBezTo>
                  <a:cubicBezTo>
                    <a:pt x="89" y="279"/>
                    <a:pt x="88" y="273"/>
                    <a:pt x="85" y="275"/>
                  </a:cubicBezTo>
                  <a:cubicBezTo>
                    <a:pt x="86" y="275"/>
                    <a:pt x="86" y="275"/>
                    <a:pt x="86" y="275"/>
                  </a:cubicBezTo>
                  <a:cubicBezTo>
                    <a:pt x="80" y="274"/>
                    <a:pt x="77" y="272"/>
                    <a:pt x="72" y="271"/>
                  </a:cubicBezTo>
                  <a:cubicBezTo>
                    <a:pt x="69" y="270"/>
                    <a:pt x="69" y="264"/>
                    <a:pt x="66" y="264"/>
                  </a:cubicBezTo>
                  <a:cubicBezTo>
                    <a:pt x="65" y="265"/>
                    <a:pt x="65" y="265"/>
                    <a:pt x="64" y="265"/>
                  </a:cubicBezTo>
                  <a:cubicBezTo>
                    <a:pt x="64" y="264"/>
                    <a:pt x="65" y="264"/>
                    <a:pt x="65" y="264"/>
                  </a:cubicBezTo>
                  <a:cubicBezTo>
                    <a:pt x="63" y="263"/>
                    <a:pt x="63" y="260"/>
                    <a:pt x="62" y="259"/>
                  </a:cubicBezTo>
                  <a:cubicBezTo>
                    <a:pt x="62" y="259"/>
                    <a:pt x="61" y="258"/>
                    <a:pt x="60" y="259"/>
                  </a:cubicBezTo>
                  <a:cubicBezTo>
                    <a:pt x="61" y="256"/>
                    <a:pt x="56" y="255"/>
                    <a:pt x="57" y="252"/>
                  </a:cubicBezTo>
                  <a:cubicBezTo>
                    <a:pt x="54" y="254"/>
                    <a:pt x="54" y="252"/>
                    <a:pt x="53" y="251"/>
                  </a:cubicBezTo>
                  <a:cubicBezTo>
                    <a:pt x="53" y="251"/>
                    <a:pt x="54" y="250"/>
                    <a:pt x="54" y="250"/>
                  </a:cubicBezTo>
                  <a:cubicBezTo>
                    <a:pt x="53" y="249"/>
                    <a:pt x="53" y="248"/>
                    <a:pt x="53" y="245"/>
                  </a:cubicBezTo>
                  <a:cubicBezTo>
                    <a:pt x="52" y="245"/>
                    <a:pt x="50" y="245"/>
                    <a:pt x="50" y="244"/>
                  </a:cubicBezTo>
                  <a:cubicBezTo>
                    <a:pt x="52" y="242"/>
                    <a:pt x="50" y="241"/>
                    <a:pt x="50" y="240"/>
                  </a:cubicBezTo>
                  <a:cubicBezTo>
                    <a:pt x="48" y="241"/>
                    <a:pt x="46" y="240"/>
                    <a:pt x="47" y="239"/>
                  </a:cubicBezTo>
                  <a:cubicBezTo>
                    <a:pt x="49" y="238"/>
                    <a:pt x="49" y="238"/>
                    <a:pt x="49" y="238"/>
                  </a:cubicBezTo>
                  <a:cubicBezTo>
                    <a:pt x="46" y="235"/>
                    <a:pt x="48" y="230"/>
                    <a:pt x="44" y="225"/>
                  </a:cubicBezTo>
                  <a:cubicBezTo>
                    <a:pt x="45" y="224"/>
                    <a:pt x="45" y="224"/>
                    <a:pt x="45" y="224"/>
                  </a:cubicBezTo>
                  <a:cubicBezTo>
                    <a:pt x="42" y="219"/>
                    <a:pt x="42" y="213"/>
                    <a:pt x="37" y="209"/>
                  </a:cubicBezTo>
                  <a:cubicBezTo>
                    <a:pt x="37" y="208"/>
                    <a:pt x="37" y="207"/>
                    <a:pt x="36" y="205"/>
                  </a:cubicBezTo>
                  <a:cubicBezTo>
                    <a:pt x="37" y="205"/>
                    <a:pt x="39" y="204"/>
                    <a:pt x="40" y="203"/>
                  </a:cubicBezTo>
                  <a:cubicBezTo>
                    <a:pt x="36" y="203"/>
                    <a:pt x="36" y="203"/>
                    <a:pt x="36" y="203"/>
                  </a:cubicBezTo>
                  <a:cubicBezTo>
                    <a:pt x="41" y="201"/>
                    <a:pt x="44" y="197"/>
                    <a:pt x="48" y="196"/>
                  </a:cubicBezTo>
                  <a:cubicBezTo>
                    <a:pt x="47" y="198"/>
                    <a:pt x="49" y="198"/>
                    <a:pt x="49" y="199"/>
                  </a:cubicBezTo>
                  <a:cubicBezTo>
                    <a:pt x="50" y="198"/>
                    <a:pt x="50" y="196"/>
                    <a:pt x="52" y="196"/>
                  </a:cubicBezTo>
                  <a:cubicBezTo>
                    <a:pt x="51" y="199"/>
                    <a:pt x="51" y="199"/>
                    <a:pt x="51" y="199"/>
                  </a:cubicBezTo>
                  <a:cubicBezTo>
                    <a:pt x="52" y="197"/>
                    <a:pt x="56" y="193"/>
                    <a:pt x="59" y="190"/>
                  </a:cubicBezTo>
                  <a:cubicBezTo>
                    <a:pt x="59" y="197"/>
                    <a:pt x="61" y="192"/>
                    <a:pt x="62" y="201"/>
                  </a:cubicBezTo>
                  <a:cubicBezTo>
                    <a:pt x="60" y="200"/>
                    <a:pt x="60" y="200"/>
                    <a:pt x="60" y="200"/>
                  </a:cubicBezTo>
                  <a:cubicBezTo>
                    <a:pt x="61" y="202"/>
                    <a:pt x="61" y="203"/>
                    <a:pt x="62" y="206"/>
                  </a:cubicBezTo>
                  <a:cubicBezTo>
                    <a:pt x="64" y="206"/>
                    <a:pt x="65" y="204"/>
                    <a:pt x="64" y="199"/>
                  </a:cubicBezTo>
                  <a:cubicBezTo>
                    <a:pt x="68" y="202"/>
                    <a:pt x="65" y="203"/>
                    <a:pt x="68" y="212"/>
                  </a:cubicBezTo>
                  <a:cubicBezTo>
                    <a:pt x="71" y="214"/>
                    <a:pt x="66" y="208"/>
                    <a:pt x="69" y="207"/>
                  </a:cubicBezTo>
                  <a:cubicBezTo>
                    <a:pt x="70" y="206"/>
                    <a:pt x="71" y="211"/>
                    <a:pt x="75" y="215"/>
                  </a:cubicBezTo>
                  <a:cubicBezTo>
                    <a:pt x="82" y="221"/>
                    <a:pt x="78" y="220"/>
                    <a:pt x="81" y="223"/>
                  </a:cubicBezTo>
                  <a:cubicBezTo>
                    <a:pt x="79" y="223"/>
                    <a:pt x="71" y="217"/>
                    <a:pt x="73" y="217"/>
                  </a:cubicBezTo>
                  <a:cubicBezTo>
                    <a:pt x="65" y="209"/>
                    <a:pt x="73" y="224"/>
                    <a:pt x="68" y="218"/>
                  </a:cubicBezTo>
                  <a:cubicBezTo>
                    <a:pt x="75" y="226"/>
                    <a:pt x="76" y="226"/>
                    <a:pt x="82" y="226"/>
                  </a:cubicBezTo>
                  <a:cubicBezTo>
                    <a:pt x="79" y="225"/>
                    <a:pt x="85" y="224"/>
                    <a:pt x="82" y="223"/>
                  </a:cubicBezTo>
                  <a:cubicBezTo>
                    <a:pt x="98" y="219"/>
                    <a:pt x="96" y="225"/>
                    <a:pt x="106" y="216"/>
                  </a:cubicBezTo>
                  <a:cubicBezTo>
                    <a:pt x="103" y="216"/>
                    <a:pt x="111" y="202"/>
                    <a:pt x="104" y="206"/>
                  </a:cubicBezTo>
                  <a:cubicBezTo>
                    <a:pt x="104" y="204"/>
                    <a:pt x="105" y="201"/>
                    <a:pt x="107" y="200"/>
                  </a:cubicBezTo>
                  <a:cubicBezTo>
                    <a:pt x="107" y="203"/>
                    <a:pt x="110" y="197"/>
                    <a:pt x="110" y="201"/>
                  </a:cubicBezTo>
                  <a:cubicBezTo>
                    <a:pt x="111" y="198"/>
                    <a:pt x="111" y="198"/>
                    <a:pt x="111" y="198"/>
                  </a:cubicBezTo>
                  <a:cubicBezTo>
                    <a:pt x="111" y="204"/>
                    <a:pt x="111" y="204"/>
                    <a:pt x="111" y="204"/>
                  </a:cubicBezTo>
                  <a:cubicBezTo>
                    <a:pt x="114" y="201"/>
                    <a:pt x="118" y="196"/>
                    <a:pt x="120" y="194"/>
                  </a:cubicBezTo>
                  <a:cubicBezTo>
                    <a:pt x="121" y="189"/>
                    <a:pt x="117" y="195"/>
                    <a:pt x="119" y="190"/>
                  </a:cubicBezTo>
                  <a:cubicBezTo>
                    <a:pt x="119" y="192"/>
                    <a:pt x="121" y="189"/>
                    <a:pt x="122" y="186"/>
                  </a:cubicBezTo>
                  <a:cubicBezTo>
                    <a:pt x="120" y="191"/>
                    <a:pt x="119" y="186"/>
                    <a:pt x="120" y="182"/>
                  </a:cubicBezTo>
                  <a:cubicBezTo>
                    <a:pt x="120" y="181"/>
                    <a:pt x="121" y="180"/>
                    <a:pt x="121" y="179"/>
                  </a:cubicBezTo>
                  <a:cubicBezTo>
                    <a:pt x="122" y="180"/>
                    <a:pt x="122" y="180"/>
                    <a:pt x="122" y="181"/>
                  </a:cubicBezTo>
                  <a:cubicBezTo>
                    <a:pt x="122" y="182"/>
                    <a:pt x="122" y="182"/>
                    <a:pt x="122" y="183"/>
                  </a:cubicBezTo>
                  <a:cubicBezTo>
                    <a:pt x="123" y="183"/>
                    <a:pt x="123" y="183"/>
                    <a:pt x="123" y="183"/>
                  </a:cubicBezTo>
                  <a:cubicBezTo>
                    <a:pt x="123" y="183"/>
                    <a:pt x="122" y="183"/>
                    <a:pt x="122" y="183"/>
                  </a:cubicBezTo>
                  <a:cubicBezTo>
                    <a:pt x="122" y="188"/>
                    <a:pt x="125" y="188"/>
                    <a:pt x="126" y="189"/>
                  </a:cubicBezTo>
                  <a:cubicBezTo>
                    <a:pt x="126" y="193"/>
                    <a:pt x="126" y="193"/>
                    <a:pt x="126" y="193"/>
                  </a:cubicBezTo>
                  <a:cubicBezTo>
                    <a:pt x="127" y="193"/>
                    <a:pt x="127" y="193"/>
                    <a:pt x="127" y="193"/>
                  </a:cubicBezTo>
                  <a:cubicBezTo>
                    <a:pt x="130" y="197"/>
                    <a:pt x="134" y="202"/>
                    <a:pt x="132" y="203"/>
                  </a:cubicBezTo>
                  <a:cubicBezTo>
                    <a:pt x="134" y="205"/>
                    <a:pt x="136" y="206"/>
                    <a:pt x="135" y="203"/>
                  </a:cubicBezTo>
                  <a:cubicBezTo>
                    <a:pt x="136" y="205"/>
                    <a:pt x="140" y="212"/>
                    <a:pt x="151" y="211"/>
                  </a:cubicBezTo>
                  <a:cubicBezTo>
                    <a:pt x="161" y="208"/>
                    <a:pt x="165" y="201"/>
                    <a:pt x="167" y="197"/>
                  </a:cubicBezTo>
                  <a:cubicBezTo>
                    <a:pt x="164" y="201"/>
                    <a:pt x="163" y="200"/>
                    <a:pt x="162" y="200"/>
                  </a:cubicBezTo>
                  <a:cubicBezTo>
                    <a:pt x="161" y="197"/>
                    <a:pt x="164" y="198"/>
                    <a:pt x="164" y="194"/>
                  </a:cubicBezTo>
                  <a:cubicBezTo>
                    <a:pt x="165" y="195"/>
                    <a:pt x="167" y="192"/>
                    <a:pt x="166" y="196"/>
                  </a:cubicBezTo>
                  <a:cubicBezTo>
                    <a:pt x="170" y="191"/>
                    <a:pt x="171" y="185"/>
                    <a:pt x="173" y="179"/>
                  </a:cubicBezTo>
                  <a:cubicBezTo>
                    <a:pt x="173" y="180"/>
                    <a:pt x="173" y="180"/>
                    <a:pt x="174" y="181"/>
                  </a:cubicBezTo>
                  <a:cubicBezTo>
                    <a:pt x="174" y="181"/>
                    <a:pt x="174" y="181"/>
                    <a:pt x="174" y="182"/>
                  </a:cubicBezTo>
                  <a:cubicBezTo>
                    <a:pt x="174" y="182"/>
                    <a:pt x="174" y="182"/>
                    <a:pt x="174" y="183"/>
                  </a:cubicBezTo>
                  <a:cubicBezTo>
                    <a:pt x="175" y="184"/>
                    <a:pt x="175" y="185"/>
                    <a:pt x="176" y="186"/>
                  </a:cubicBezTo>
                  <a:cubicBezTo>
                    <a:pt x="175" y="185"/>
                    <a:pt x="175" y="185"/>
                    <a:pt x="175" y="184"/>
                  </a:cubicBezTo>
                  <a:cubicBezTo>
                    <a:pt x="175" y="185"/>
                    <a:pt x="175" y="186"/>
                    <a:pt x="176" y="187"/>
                  </a:cubicBezTo>
                  <a:cubicBezTo>
                    <a:pt x="176" y="187"/>
                    <a:pt x="176" y="187"/>
                    <a:pt x="176" y="187"/>
                  </a:cubicBezTo>
                  <a:cubicBezTo>
                    <a:pt x="177" y="189"/>
                    <a:pt x="177" y="190"/>
                    <a:pt x="178" y="191"/>
                  </a:cubicBezTo>
                  <a:cubicBezTo>
                    <a:pt x="176" y="191"/>
                    <a:pt x="176" y="191"/>
                    <a:pt x="176" y="191"/>
                  </a:cubicBezTo>
                  <a:cubicBezTo>
                    <a:pt x="176" y="194"/>
                    <a:pt x="188" y="201"/>
                    <a:pt x="189" y="198"/>
                  </a:cubicBezTo>
                  <a:cubicBezTo>
                    <a:pt x="205" y="196"/>
                    <a:pt x="210" y="186"/>
                    <a:pt x="213" y="179"/>
                  </a:cubicBezTo>
                  <a:cubicBezTo>
                    <a:pt x="214" y="178"/>
                    <a:pt x="214" y="178"/>
                    <a:pt x="214" y="178"/>
                  </a:cubicBezTo>
                  <a:cubicBezTo>
                    <a:pt x="214" y="178"/>
                    <a:pt x="214" y="178"/>
                    <a:pt x="214" y="178"/>
                  </a:cubicBezTo>
                  <a:cubicBezTo>
                    <a:pt x="214" y="178"/>
                    <a:pt x="214" y="177"/>
                    <a:pt x="214" y="177"/>
                  </a:cubicBezTo>
                  <a:cubicBezTo>
                    <a:pt x="214" y="177"/>
                    <a:pt x="215" y="177"/>
                    <a:pt x="215" y="177"/>
                  </a:cubicBezTo>
                  <a:cubicBezTo>
                    <a:pt x="219" y="183"/>
                    <a:pt x="215" y="181"/>
                    <a:pt x="216" y="184"/>
                  </a:cubicBezTo>
                  <a:cubicBezTo>
                    <a:pt x="224" y="191"/>
                    <a:pt x="234" y="187"/>
                    <a:pt x="239" y="182"/>
                  </a:cubicBezTo>
                  <a:cubicBezTo>
                    <a:pt x="239" y="182"/>
                    <a:pt x="240" y="183"/>
                    <a:pt x="239" y="183"/>
                  </a:cubicBezTo>
                  <a:cubicBezTo>
                    <a:pt x="244" y="179"/>
                    <a:pt x="250" y="173"/>
                    <a:pt x="253" y="167"/>
                  </a:cubicBezTo>
                  <a:cubicBezTo>
                    <a:pt x="255" y="173"/>
                    <a:pt x="258" y="178"/>
                    <a:pt x="262" y="183"/>
                  </a:cubicBezTo>
                  <a:cubicBezTo>
                    <a:pt x="272" y="194"/>
                    <a:pt x="282" y="179"/>
                    <a:pt x="282" y="172"/>
                  </a:cubicBezTo>
                  <a:cubicBezTo>
                    <a:pt x="282" y="171"/>
                    <a:pt x="283" y="172"/>
                    <a:pt x="283" y="173"/>
                  </a:cubicBezTo>
                  <a:cubicBezTo>
                    <a:pt x="283" y="162"/>
                    <a:pt x="288" y="150"/>
                    <a:pt x="283" y="141"/>
                  </a:cubicBezTo>
                  <a:cubicBezTo>
                    <a:pt x="281" y="138"/>
                    <a:pt x="281" y="138"/>
                    <a:pt x="281" y="138"/>
                  </a:cubicBezTo>
                  <a:cubicBezTo>
                    <a:pt x="282" y="136"/>
                    <a:pt x="283" y="136"/>
                    <a:pt x="284" y="134"/>
                  </a:cubicBezTo>
                  <a:cubicBezTo>
                    <a:pt x="283" y="132"/>
                    <a:pt x="283" y="124"/>
                    <a:pt x="282" y="122"/>
                  </a:cubicBezTo>
                  <a:cubicBezTo>
                    <a:pt x="283" y="121"/>
                    <a:pt x="283" y="123"/>
                    <a:pt x="283" y="123"/>
                  </a:cubicBezTo>
                  <a:cubicBezTo>
                    <a:pt x="284" y="122"/>
                    <a:pt x="284" y="121"/>
                    <a:pt x="284" y="120"/>
                  </a:cubicBezTo>
                  <a:cubicBezTo>
                    <a:pt x="285" y="120"/>
                    <a:pt x="286" y="120"/>
                    <a:pt x="287" y="120"/>
                  </a:cubicBezTo>
                  <a:cubicBezTo>
                    <a:pt x="293" y="141"/>
                    <a:pt x="294" y="171"/>
                    <a:pt x="312" y="180"/>
                  </a:cubicBezTo>
                  <a:cubicBezTo>
                    <a:pt x="316" y="182"/>
                    <a:pt x="313" y="183"/>
                    <a:pt x="315" y="184"/>
                  </a:cubicBezTo>
                  <a:cubicBezTo>
                    <a:pt x="325" y="187"/>
                    <a:pt x="336" y="188"/>
                    <a:pt x="347" y="188"/>
                  </a:cubicBezTo>
                  <a:cubicBezTo>
                    <a:pt x="346" y="189"/>
                    <a:pt x="345" y="190"/>
                    <a:pt x="344" y="191"/>
                  </a:cubicBezTo>
                  <a:cubicBezTo>
                    <a:pt x="346" y="193"/>
                    <a:pt x="342" y="195"/>
                    <a:pt x="343" y="196"/>
                  </a:cubicBezTo>
                  <a:cubicBezTo>
                    <a:pt x="343" y="196"/>
                    <a:pt x="343" y="196"/>
                    <a:pt x="343" y="195"/>
                  </a:cubicBezTo>
                  <a:cubicBezTo>
                    <a:pt x="340" y="201"/>
                    <a:pt x="343" y="196"/>
                    <a:pt x="338" y="200"/>
                  </a:cubicBezTo>
                  <a:cubicBezTo>
                    <a:pt x="327" y="213"/>
                    <a:pt x="329" y="230"/>
                    <a:pt x="329" y="240"/>
                  </a:cubicBezTo>
                  <a:cubicBezTo>
                    <a:pt x="330" y="251"/>
                    <a:pt x="331" y="257"/>
                    <a:pt x="326" y="263"/>
                  </a:cubicBezTo>
                  <a:cubicBezTo>
                    <a:pt x="327" y="267"/>
                    <a:pt x="324" y="267"/>
                    <a:pt x="325" y="270"/>
                  </a:cubicBezTo>
                  <a:cubicBezTo>
                    <a:pt x="324" y="269"/>
                    <a:pt x="324" y="269"/>
                    <a:pt x="324" y="269"/>
                  </a:cubicBezTo>
                  <a:cubicBezTo>
                    <a:pt x="324" y="271"/>
                    <a:pt x="323" y="270"/>
                    <a:pt x="321" y="270"/>
                  </a:cubicBezTo>
                  <a:cubicBezTo>
                    <a:pt x="321" y="271"/>
                    <a:pt x="320" y="271"/>
                    <a:pt x="321" y="272"/>
                  </a:cubicBezTo>
                  <a:cubicBezTo>
                    <a:pt x="322" y="274"/>
                    <a:pt x="319" y="270"/>
                    <a:pt x="318" y="271"/>
                  </a:cubicBezTo>
                  <a:cubicBezTo>
                    <a:pt x="318" y="271"/>
                    <a:pt x="319" y="272"/>
                    <a:pt x="318" y="272"/>
                  </a:cubicBezTo>
                  <a:cubicBezTo>
                    <a:pt x="317" y="275"/>
                    <a:pt x="318" y="271"/>
                    <a:pt x="315" y="270"/>
                  </a:cubicBezTo>
                  <a:cubicBezTo>
                    <a:pt x="311" y="273"/>
                    <a:pt x="306" y="276"/>
                    <a:pt x="302" y="277"/>
                  </a:cubicBezTo>
                  <a:cubicBezTo>
                    <a:pt x="302" y="277"/>
                    <a:pt x="303" y="278"/>
                    <a:pt x="302" y="278"/>
                  </a:cubicBezTo>
                  <a:cubicBezTo>
                    <a:pt x="301" y="275"/>
                    <a:pt x="301" y="280"/>
                    <a:pt x="299" y="279"/>
                  </a:cubicBezTo>
                  <a:cubicBezTo>
                    <a:pt x="300" y="277"/>
                    <a:pt x="300" y="277"/>
                    <a:pt x="300" y="277"/>
                  </a:cubicBezTo>
                  <a:cubicBezTo>
                    <a:pt x="297" y="277"/>
                    <a:pt x="296" y="279"/>
                    <a:pt x="293" y="279"/>
                  </a:cubicBezTo>
                  <a:cubicBezTo>
                    <a:pt x="292" y="280"/>
                    <a:pt x="288" y="279"/>
                    <a:pt x="287" y="281"/>
                  </a:cubicBezTo>
                  <a:cubicBezTo>
                    <a:pt x="287" y="280"/>
                    <a:pt x="286" y="280"/>
                    <a:pt x="285" y="280"/>
                  </a:cubicBezTo>
                  <a:cubicBezTo>
                    <a:pt x="285" y="284"/>
                    <a:pt x="281" y="280"/>
                    <a:pt x="280" y="284"/>
                  </a:cubicBezTo>
                  <a:cubicBezTo>
                    <a:pt x="280" y="283"/>
                    <a:pt x="280" y="283"/>
                    <a:pt x="280" y="283"/>
                  </a:cubicBezTo>
                  <a:cubicBezTo>
                    <a:pt x="274" y="287"/>
                    <a:pt x="267" y="290"/>
                    <a:pt x="263" y="297"/>
                  </a:cubicBezTo>
                  <a:cubicBezTo>
                    <a:pt x="260" y="300"/>
                    <a:pt x="256" y="300"/>
                    <a:pt x="254" y="305"/>
                  </a:cubicBezTo>
                  <a:cubicBezTo>
                    <a:pt x="254" y="306"/>
                    <a:pt x="255" y="306"/>
                    <a:pt x="255" y="307"/>
                  </a:cubicBezTo>
                  <a:cubicBezTo>
                    <a:pt x="255" y="308"/>
                    <a:pt x="254" y="306"/>
                    <a:pt x="254" y="306"/>
                  </a:cubicBezTo>
                  <a:cubicBezTo>
                    <a:pt x="254" y="309"/>
                    <a:pt x="251" y="310"/>
                    <a:pt x="250" y="312"/>
                  </a:cubicBezTo>
                  <a:cubicBezTo>
                    <a:pt x="250" y="313"/>
                    <a:pt x="250" y="314"/>
                    <a:pt x="251" y="314"/>
                  </a:cubicBezTo>
                  <a:cubicBezTo>
                    <a:pt x="247" y="315"/>
                    <a:pt x="248" y="320"/>
                    <a:pt x="245" y="322"/>
                  </a:cubicBezTo>
                  <a:cubicBezTo>
                    <a:pt x="248" y="322"/>
                    <a:pt x="246" y="324"/>
                    <a:pt x="247" y="325"/>
                  </a:cubicBezTo>
                  <a:cubicBezTo>
                    <a:pt x="246" y="326"/>
                    <a:pt x="245" y="326"/>
                    <a:pt x="245" y="325"/>
                  </a:cubicBezTo>
                  <a:cubicBezTo>
                    <a:pt x="245" y="327"/>
                    <a:pt x="244" y="328"/>
                    <a:pt x="243" y="330"/>
                  </a:cubicBezTo>
                  <a:cubicBezTo>
                    <a:pt x="243" y="332"/>
                    <a:pt x="244" y="333"/>
                    <a:pt x="243" y="334"/>
                  </a:cubicBezTo>
                  <a:cubicBezTo>
                    <a:pt x="241" y="334"/>
                    <a:pt x="242" y="336"/>
                    <a:pt x="241" y="338"/>
                  </a:cubicBezTo>
                  <a:cubicBezTo>
                    <a:pt x="243" y="338"/>
                    <a:pt x="244" y="340"/>
                    <a:pt x="243" y="341"/>
                  </a:cubicBezTo>
                  <a:cubicBezTo>
                    <a:pt x="240" y="340"/>
                    <a:pt x="240" y="340"/>
                    <a:pt x="240" y="340"/>
                  </a:cubicBezTo>
                  <a:cubicBezTo>
                    <a:pt x="241" y="344"/>
                    <a:pt x="237" y="350"/>
                    <a:pt x="240" y="355"/>
                  </a:cubicBezTo>
                  <a:cubicBezTo>
                    <a:pt x="238" y="355"/>
                    <a:pt x="238" y="355"/>
                    <a:pt x="238" y="355"/>
                  </a:cubicBezTo>
                  <a:cubicBezTo>
                    <a:pt x="239" y="360"/>
                    <a:pt x="236" y="365"/>
                    <a:pt x="239" y="370"/>
                  </a:cubicBezTo>
                  <a:cubicBezTo>
                    <a:pt x="238" y="371"/>
                    <a:pt x="237" y="373"/>
                    <a:pt x="237" y="374"/>
                  </a:cubicBezTo>
                  <a:cubicBezTo>
                    <a:pt x="239" y="376"/>
                    <a:pt x="238" y="376"/>
                    <a:pt x="241" y="378"/>
                  </a:cubicBezTo>
                  <a:cubicBezTo>
                    <a:pt x="241" y="378"/>
                    <a:pt x="239" y="379"/>
                    <a:pt x="239" y="379"/>
                  </a:cubicBezTo>
                  <a:cubicBezTo>
                    <a:pt x="238" y="381"/>
                    <a:pt x="236" y="383"/>
                    <a:pt x="238" y="385"/>
                  </a:cubicBezTo>
                  <a:cubicBezTo>
                    <a:pt x="237" y="385"/>
                    <a:pt x="237" y="385"/>
                    <a:pt x="237" y="385"/>
                  </a:cubicBezTo>
                  <a:cubicBezTo>
                    <a:pt x="238" y="387"/>
                    <a:pt x="240" y="389"/>
                    <a:pt x="238" y="391"/>
                  </a:cubicBezTo>
                  <a:cubicBezTo>
                    <a:pt x="239" y="391"/>
                    <a:pt x="239" y="393"/>
                    <a:pt x="241" y="393"/>
                  </a:cubicBezTo>
                  <a:cubicBezTo>
                    <a:pt x="241" y="393"/>
                    <a:pt x="239" y="393"/>
                    <a:pt x="240" y="394"/>
                  </a:cubicBezTo>
                  <a:cubicBezTo>
                    <a:pt x="238" y="393"/>
                    <a:pt x="238" y="393"/>
                    <a:pt x="238" y="393"/>
                  </a:cubicBezTo>
                  <a:cubicBezTo>
                    <a:pt x="237" y="397"/>
                    <a:pt x="238" y="401"/>
                    <a:pt x="239" y="405"/>
                  </a:cubicBezTo>
                  <a:cubicBezTo>
                    <a:pt x="236" y="406"/>
                    <a:pt x="239" y="409"/>
                    <a:pt x="237" y="411"/>
                  </a:cubicBezTo>
                  <a:cubicBezTo>
                    <a:pt x="239" y="412"/>
                    <a:pt x="237" y="415"/>
                    <a:pt x="240" y="416"/>
                  </a:cubicBezTo>
                  <a:cubicBezTo>
                    <a:pt x="238" y="416"/>
                    <a:pt x="238" y="416"/>
                    <a:pt x="238" y="416"/>
                  </a:cubicBezTo>
                  <a:cubicBezTo>
                    <a:pt x="238" y="418"/>
                    <a:pt x="238" y="420"/>
                    <a:pt x="237" y="423"/>
                  </a:cubicBezTo>
                  <a:cubicBezTo>
                    <a:pt x="237" y="424"/>
                    <a:pt x="239" y="424"/>
                    <a:pt x="240" y="425"/>
                  </a:cubicBezTo>
                  <a:cubicBezTo>
                    <a:pt x="238" y="425"/>
                    <a:pt x="238" y="425"/>
                    <a:pt x="238" y="425"/>
                  </a:cubicBezTo>
                  <a:cubicBezTo>
                    <a:pt x="239" y="426"/>
                    <a:pt x="241" y="427"/>
                    <a:pt x="243" y="427"/>
                  </a:cubicBezTo>
                  <a:cubicBezTo>
                    <a:pt x="242" y="428"/>
                    <a:pt x="243" y="428"/>
                    <a:pt x="242" y="429"/>
                  </a:cubicBezTo>
                  <a:cubicBezTo>
                    <a:pt x="241" y="428"/>
                    <a:pt x="239" y="428"/>
                    <a:pt x="237" y="427"/>
                  </a:cubicBezTo>
                  <a:cubicBezTo>
                    <a:pt x="237" y="428"/>
                    <a:pt x="240" y="430"/>
                    <a:pt x="238" y="431"/>
                  </a:cubicBezTo>
                  <a:cubicBezTo>
                    <a:pt x="238" y="432"/>
                    <a:pt x="239" y="433"/>
                    <a:pt x="241" y="433"/>
                  </a:cubicBezTo>
                  <a:cubicBezTo>
                    <a:pt x="240" y="433"/>
                    <a:pt x="239" y="434"/>
                    <a:pt x="239" y="433"/>
                  </a:cubicBezTo>
                  <a:cubicBezTo>
                    <a:pt x="239" y="434"/>
                    <a:pt x="239" y="435"/>
                    <a:pt x="240" y="435"/>
                  </a:cubicBezTo>
                  <a:cubicBezTo>
                    <a:pt x="240" y="435"/>
                    <a:pt x="240" y="435"/>
                    <a:pt x="240" y="435"/>
                  </a:cubicBezTo>
                  <a:cubicBezTo>
                    <a:pt x="241" y="435"/>
                    <a:pt x="241" y="436"/>
                    <a:pt x="243" y="436"/>
                  </a:cubicBezTo>
                  <a:cubicBezTo>
                    <a:pt x="243" y="435"/>
                    <a:pt x="243" y="435"/>
                    <a:pt x="243" y="435"/>
                  </a:cubicBezTo>
                  <a:cubicBezTo>
                    <a:pt x="244" y="435"/>
                    <a:pt x="245" y="436"/>
                    <a:pt x="243" y="437"/>
                  </a:cubicBezTo>
                  <a:cubicBezTo>
                    <a:pt x="242" y="437"/>
                    <a:pt x="241" y="436"/>
                    <a:pt x="240" y="437"/>
                  </a:cubicBezTo>
                  <a:cubicBezTo>
                    <a:pt x="244" y="439"/>
                    <a:pt x="244" y="439"/>
                    <a:pt x="244" y="439"/>
                  </a:cubicBezTo>
                  <a:cubicBezTo>
                    <a:pt x="243" y="439"/>
                    <a:pt x="244" y="438"/>
                    <a:pt x="245" y="438"/>
                  </a:cubicBezTo>
                  <a:cubicBezTo>
                    <a:pt x="244" y="437"/>
                    <a:pt x="244" y="437"/>
                    <a:pt x="244" y="437"/>
                  </a:cubicBezTo>
                  <a:cubicBezTo>
                    <a:pt x="246" y="437"/>
                    <a:pt x="246" y="437"/>
                    <a:pt x="246" y="437"/>
                  </a:cubicBezTo>
                  <a:cubicBezTo>
                    <a:pt x="245" y="435"/>
                    <a:pt x="246" y="434"/>
                    <a:pt x="245" y="432"/>
                  </a:cubicBezTo>
                  <a:cubicBezTo>
                    <a:pt x="244" y="433"/>
                    <a:pt x="244" y="433"/>
                    <a:pt x="244" y="433"/>
                  </a:cubicBezTo>
                  <a:cubicBezTo>
                    <a:pt x="243" y="432"/>
                    <a:pt x="241" y="431"/>
                    <a:pt x="243" y="430"/>
                  </a:cubicBezTo>
                  <a:cubicBezTo>
                    <a:pt x="244" y="430"/>
                    <a:pt x="244" y="430"/>
                    <a:pt x="245" y="430"/>
                  </a:cubicBezTo>
                  <a:cubicBezTo>
                    <a:pt x="245" y="430"/>
                    <a:pt x="244" y="430"/>
                    <a:pt x="244" y="429"/>
                  </a:cubicBezTo>
                  <a:cubicBezTo>
                    <a:pt x="247" y="430"/>
                    <a:pt x="247" y="430"/>
                    <a:pt x="247" y="430"/>
                  </a:cubicBezTo>
                  <a:cubicBezTo>
                    <a:pt x="243" y="429"/>
                    <a:pt x="246" y="427"/>
                    <a:pt x="245" y="427"/>
                  </a:cubicBezTo>
                  <a:cubicBezTo>
                    <a:pt x="246" y="427"/>
                    <a:pt x="246" y="427"/>
                    <a:pt x="246" y="427"/>
                  </a:cubicBezTo>
                  <a:cubicBezTo>
                    <a:pt x="247" y="425"/>
                    <a:pt x="244" y="427"/>
                    <a:pt x="244" y="426"/>
                  </a:cubicBezTo>
                  <a:cubicBezTo>
                    <a:pt x="245" y="425"/>
                    <a:pt x="247" y="426"/>
                    <a:pt x="248" y="425"/>
                  </a:cubicBezTo>
                  <a:cubicBezTo>
                    <a:pt x="248" y="423"/>
                    <a:pt x="246" y="421"/>
                    <a:pt x="248" y="419"/>
                  </a:cubicBezTo>
                  <a:cubicBezTo>
                    <a:pt x="248" y="418"/>
                    <a:pt x="247" y="416"/>
                    <a:pt x="246" y="415"/>
                  </a:cubicBezTo>
                  <a:cubicBezTo>
                    <a:pt x="246" y="414"/>
                    <a:pt x="248" y="415"/>
                    <a:pt x="247" y="414"/>
                  </a:cubicBezTo>
                  <a:cubicBezTo>
                    <a:pt x="248" y="414"/>
                    <a:pt x="249" y="414"/>
                    <a:pt x="250" y="414"/>
                  </a:cubicBezTo>
                  <a:cubicBezTo>
                    <a:pt x="249" y="414"/>
                    <a:pt x="250" y="412"/>
                    <a:pt x="248" y="413"/>
                  </a:cubicBezTo>
                  <a:cubicBezTo>
                    <a:pt x="249" y="411"/>
                    <a:pt x="249" y="409"/>
                    <a:pt x="249" y="407"/>
                  </a:cubicBezTo>
                  <a:cubicBezTo>
                    <a:pt x="249" y="408"/>
                    <a:pt x="250" y="408"/>
                    <a:pt x="251" y="407"/>
                  </a:cubicBezTo>
                  <a:cubicBezTo>
                    <a:pt x="250" y="406"/>
                    <a:pt x="249" y="405"/>
                    <a:pt x="249" y="403"/>
                  </a:cubicBezTo>
                  <a:cubicBezTo>
                    <a:pt x="248" y="403"/>
                    <a:pt x="248" y="404"/>
                    <a:pt x="246" y="403"/>
                  </a:cubicBezTo>
                  <a:cubicBezTo>
                    <a:pt x="246" y="403"/>
                    <a:pt x="245" y="403"/>
                    <a:pt x="245" y="402"/>
                  </a:cubicBezTo>
                  <a:cubicBezTo>
                    <a:pt x="247" y="402"/>
                    <a:pt x="250" y="403"/>
                    <a:pt x="250" y="401"/>
                  </a:cubicBezTo>
                  <a:cubicBezTo>
                    <a:pt x="253" y="402"/>
                    <a:pt x="249" y="404"/>
                    <a:pt x="252" y="403"/>
                  </a:cubicBezTo>
                  <a:cubicBezTo>
                    <a:pt x="254" y="404"/>
                    <a:pt x="254" y="406"/>
                    <a:pt x="253" y="407"/>
                  </a:cubicBezTo>
                  <a:cubicBezTo>
                    <a:pt x="255" y="408"/>
                    <a:pt x="253" y="406"/>
                    <a:pt x="256" y="406"/>
                  </a:cubicBezTo>
                  <a:cubicBezTo>
                    <a:pt x="256" y="405"/>
                    <a:pt x="254" y="405"/>
                    <a:pt x="254" y="403"/>
                  </a:cubicBezTo>
                  <a:cubicBezTo>
                    <a:pt x="253" y="403"/>
                    <a:pt x="253" y="403"/>
                    <a:pt x="252" y="402"/>
                  </a:cubicBezTo>
                  <a:cubicBezTo>
                    <a:pt x="249" y="401"/>
                    <a:pt x="254" y="401"/>
                    <a:pt x="254" y="400"/>
                  </a:cubicBezTo>
                  <a:cubicBezTo>
                    <a:pt x="254" y="401"/>
                    <a:pt x="254" y="401"/>
                    <a:pt x="254" y="401"/>
                  </a:cubicBezTo>
                  <a:cubicBezTo>
                    <a:pt x="255" y="400"/>
                    <a:pt x="254" y="400"/>
                    <a:pt x="254" y="399"/>
                  </a:cubicBezTo>
                  <a:cubicBezTo>
                    <a:pt x="257" y="398"/>
                    <a:pt x="254" y="400"/>
                    <a:pt x="256" y="401"/>
                  </a:cubicBezTo>
                  <a:cubicBezTo>
                    <a:pt x="258" y="400"/>
                    <a:pt x="258" y="400"/>
                    <a:pt x="258" y="400"/>
                  </a:cubicBezTo>
                  <a:cubicBezTo>
                    <a:pt x="259" y="399"/>
                    <a:pt x="256" y="400"/>
                    <a:pt x="257" y="398"/>
                  </a:cubicBezTo>
                  <a:cubicBezTo>
                    <a:pt x="258" y="398"/>
                    <a:pt x="258" y="398"/>
                    <a:pt x="258" y="398"/>
                  </a:cubicBezTo>
                  <a:cubicBezTo>
                    <a:pt x="257" y="397"/>
                    <a:pt x="257" y="397"/>
                    <a:pt x="257" y="397"/>
                  </a:cubicBezTo>
                  <a:cubicBezTo>
                    <a:pt x="256" y="397"/>
                    <a:pt x="254" y="397"/>
                    <a:pt x="254" y="398"/>
                  </a:cubicBezTo>
                  <a:cubicBezTo>
                    <a:pt x="251" y="397"/>
                    <a:pt x="254" y="397"/>
                    <a:pt x="254" y="396"/>
                  </a:cubicBezTo>
                  <a:cubicBezTo>
                    <a:pt x="252" y="395"/>
                    <a:pt x="254" y="396"/>
                    <a:pt x="252" y="396"/>
                  </a:cubicBezTo>
                  <a:cubicBezTo>
                    <a:pt x="250" y="396"/>
                    <a:pt x="250" y="395"/>
                    <a:pt x="250" y="394"/>
                  </a:cubicBezTo>
                  <a:cubicBezTo>
                    <a:pt x="250" y="393"/>
                    <a:pt x="252" y="394"/>
                    <a:pt x="253" y="393"/>
                  </a:cubicBezTo>
                  <a:cubicBezTo>
                    <a:pt x="254" y="394"/>
                    <a:pt x="254" y="395"/>
                    <a:pt x="253" y="394"/>
                  </a:cubicBezTo>
                  <a:cubicBezTo>
                    <a:pt x="254" y="396"/>
                    <a:pt x="256" y="394"/>
                    <a:pt x="258" y="395"/>
                  </a:cubicBezTo>
                  <a:cubicBezTo>
                    <a:pt x="259" y="394"/>
                    <a:pt x="257" y="394"/>
                    <a:pt x="256" y="393"/>
                  </a:cubicBezTo>
                  <a:cubicBezTo>
                    <a:pt x="256" y="394"/>
                    <a:pt x="254" y="393"/>
                    <a:pt x="254" y="393"/>
                  </a:cubicBezTo>
                  <a:cubicBezTo>
                    <a:pt x="249" y="391"/>
                    <a:pt x="257" y="392"/>
                    <a:pt x="257" y="390"/>
                  </a:cubicBezTo>
                  <a:cubicBezTo>
                    <a:pt x="253" y="390"/>
                    <a:pt x="252" y="387"/>
                    <a:pt x="249" y="389"/>
                  </a:cubicBezTo>
                  <a:cubicBezTo>
                    <a:pt x="248" y="388"/>
                    <a:pt x="248" y="387"/>
                    <a:pt x="248" y="387"/>
                  </a:cubicBezTo>
                  <a:cubicBezTo>
                    <a:pt x="250" y="388"/>
                    <a:pt x="250" y="386"/>
                    <a:pt x="252" y="387"/>
                  </a:cubicBezTo>
                  <a:cubicBezTo>
                    <a:pt x="252" y="386"/>
                    <a:pt x="252" y="386"/>
                    <a:pt x="252" y="386"/>
                  </a:cubicBezTo>
                  <a:cubicBezTo>
                    <a:pt x="254" y="388"/>
                    <a:pt x="254" y="388"/>
                    <a:pt x="254" y="388"/>
                  </a:cubicBezTo>
                  <a:cubicBezTo>
                    <a:pt x="256" y="387"/>
                    <a:pt x="257" y="385"/>
                    <a:pt x="258" y="386"/>
                  </a:cubicBezTo>
                  <a:cubicBezTo>
                    <a:pt x="257" y="385"/>
                    <a:pt x="256" y="386"/>
                    <a:pt x="256" y="385"/>
                  </a:cubicBezTo>
                  <a:cubicBezTo>
                    <a:pt x="257" y="385"/>
                    <a:pt x="258" y="385"/>
                    <a:pt x="258" y="384"/>
                  </a:cubicBezTo>
                  <a:cubicBezTo>
                    <a:pt x="257" y="385"/>
                    <a:pt x="255" y="384"/>
                    <a:pt x="254" y="383"/>
                  </a:cubicBezTo>
                  <a:cubicBezTo>
                    <a:pt x="255" y="382"/>
                    <a:pt x="257" y="382"/>
                    <a:pt x="257" y="382"/>
                  </a:cubicBezTo>
                  <a:cubicBezTo>
                    <a:pt x="259" y="383"/>
                    <a:pt x="259" y="383"/>
                    <a:pt x="259" y="383"/>
                  </a:cubicBezTo>
                  <a:cubicBezTo>
                    <a:pt x="257" y="382"/>
                    <a:pt x="260" y="383"/>
                    <a:pt x="259" y="382"/>
                  </a:cubicBezTo>
                  <a:cubicBezTo>
                    <a:pt x="258" y="381"/>
                    <a:pt x="256" y="381"/>
                    <a:pt x="255" y="380"/>
                  </a:cubicBezTo>
                  <a:cubicBezTo>
                    <a:pt x="254" y="380"/>
                    <a:pt x="256" y="379"/>
                    <a:pt x="256" y="379"/>
                  </a:cubicBezTo>
                  <a:cubicBezTo>
                    <a:pt x="257" y="380"/>
                    <a:pt x="257" y="380"/>
                    <a:pt x="257" y="380"/>
                  </a:cubicBezTo>
                  <a:cubicBezTo>
                    <a:pt x="256" y="379"/>
                    <a:pt x="260" y="380"/>
                    <a:pt x="259" y="379"/>
                  </a:cubicBezTo>
                  <a:cubicBezTo>
                    <a:pt x="258" y="378"/>
                    <a:pt x="258" y="378"/>
                    <a:pt x="258" y="378"/>
                  </a:cubicBezTo>
                  <a:cubicBezTo>
                    <a:pt x="258" y="378"/>
                    <a:pt x="259" y="378"/>
                    <a:pt x="259" y="378"/>
                  </a:cubicBezTo>
                  <a:cubicBezTo>
                    <a:pt x="258" y="378"/>
                    <a:pt x="258" y="377"/>
                    <a:pt x="258" y="377"/>
                  </a:cubicBezTo>
                  <a:cubicBezTo>
                    <a:pt x="259" y="377"/>
                    <a:pt x="259" y="377"/>
                    <a:pt x="259" y="377"/>
                  </a:cubicBezTo>
                  <a:cubicBezTo>
                    <a:pt x="258" y="376"/>
                    <a:pt x="256" y="375"/>
                    <a:pt x="258" y="375"/>
                  </a:cubicBezTo>
                  <a:cubicBezTo>
                    <a:pt x="256" y="375"/>
                    <a:pt x="258" y="376"/>
                    <a:pt x="257" y="376"/>
                  </a:cubicBezTo>
                  <a:cubicBezTo>
                    <a:pt x="255" y="377"/>
                    <a:pt x="255" y="375"/>
                    <a:pt x="255" y="375"/>
                  </a:cubicBezTo>
                  <a:cubicBezTo>
                    <a:pt x="258" y="375"/>
                    <a:pt x="255" y="374"/>
                    <a:pt x="255" y="373"/>
                  </a:cubicBezTo>
                  <a:cubicBezTo>
                    <a:pt x="256" y="373"/>
                    <a:pt x="257" y="372"/>
                    <a:pt x="258" y="372"/>
                  </a:cubicBezTo>
                  <a:cubicBezTo>
                    <a:pt x="256" y="372"/>
                    <a:pt x="256" y="372"/>
                    <a:pt x="256" y="372"/>
                  </a:cubicBezTo>
                  <a:cubicBezTo>
                    <a:pt x="259" y="372"/>
                    <a:pt x="255" y="370"/>
                    <a:pt x="256" y="370"/>
                  </a:cubicBezTo>
                  <a:cubicBezTo>
                    <a:pt x="257" y="370"/>
                    <a:pt x="259" y="370"/>
                    <a:pt x="259" y="370"/>
                  </a:cubicBezTo>
                  <a:cubicBezTo>
                    <a:pt x="257" y="370"/>
                    <a:pt x="256" y="368"/>
                    <a:pt x="254" y="368"/>
                  </a:cubicBezTo>
                  <a:cubicBezTo>
                    <a:pt x="255" y="367"/>
                    <a:pt x="258" y="369"/>
                    <a:pt x="260" y="369"/>
                  </a:cubicBezTo>
                  <a:cubicBezTo>
                    <a:pt x="258" y="368"/>
                    <a:pt x="261" y="367"/>
                    <a:pt x="258" y="366"/>
                  </a:cubicBezTo>
                  <a:cubicBezTo>
                    <a:pt x="257" y="367"/>
                    <a:pt x="257" y="366"/>
                    <a:pt x="256" y="366"/>
                  </a:cubicBezTo>
                  <a:cubicBezTo>
                    <a:pt x="256" y="365"/>
                    <a:pt x="257" y="366"/>
                    <a:pt x="258" y="365"/>
                  </a:cubicBezTo>
                  <a:cubicBezTo>
                    <a:pt x="258" y="365"/>
                    <a:pt x="256" y="364"/>
                    <a:pt x="255" y="365"/>
                  </a:cubicBezTo>
                  <a:cubicBezTo>
                    <a:pt x="255" y="364"/>
                    <a:pt x="253" y="363"/>
                    <a:pt x="255" y="362"/>
                  </a:cubicBezTo>
                  <a:cubicBezTo>
                    <a:pt x="256" y="362"/>
                    <a:pt x="255" y="364"/>
                    <a:pt x="257" y="363"/>
                  </a:cubicBezTo>
                  <a:cubicBezTo>
                    <a:pt x="257" y="362"/>
                    <a:pt x="253" y="362"/>
                    <a:pt x="252" y="360"/>
                  </a:cubicBezTo>
                  <a:cubicBezTo>
                    <a:pt x="251" y="361"/>
                    <a:pt x="248" y="360"/>
                    <a:pt x="248" y="359"/>
                  </a:cubicBezTo>
                  <a:cubicBezTo>
                    <a:pt x="249" y="357"/>
                    <a:pt x="248" y="360"/>
                    <a:pt x="251" y="360"/>
                  </a:cubicBezTo>
                  <a:cubicBezTo>
                    <a:pt x="250" y="359"/>
                    <a:pt x="250" y="359"/>
                    <a:pt x="250" y="359"/>
                  </a:cubicBezTo>
                  <a:cubicBezTo>
                    <a:pt x="254" y="358"/>
                    <a:pt x="255" y="362"/>
                    <a:pt x="257" y="361"/>
                  </a:cubicBezTo>
                  <a:cubicBezTo>
                    <a:pt x="257" y="360"/>
                    <a:pt x="257" y="360"/>
                    <a:pt x="257" y="360"/>
                  </a:cubicBezTo>
                  <a:cubicBezTo>
                    <a:pt x="257" y="360"/>
                    <a:pt x="259" y="361"/>
                    <a:pt x="260" y="361"/>
                  </a:cubicBezTo>
                  <a:cubicBezTo>
                    <a:pt x="258" y="360"/>
                    <a:pt x="259" y="359"/>
                    <a:pt x="259" y="359"/>
                  </a:cubicBezTo>
                  <a:cubicBezTo>
                    <a:pt x="257" y="358"/>
                    <a:pt x="259" y="359"/>
                    <a:pt x="258" y="359"/>
                  </a:cubicBezTo>
                  <a:cubicBezTo>
                    <a:pt x="258" y="358"/>
                    <a:pt x="255" y="357"/>
                    <a:pt x="256" y="356"/>
                  </a:cubicBezTo>
                  <a:cubicBezTo>
                    <a:pt x="257" y="357"/>
                    <a:pt x="259" y="356"/>
                    <a:pt x="259" y="357"/>
                  </a:cubicBezTo>
                  <a:cubicBezTo>
                    <a:pt x="260" y="356"/>
                    <a:pt x="257" y="356"/>
                    <a:pt x="259" y="356"/>
                  </a:cubicBezTo>
                  <a:cubicBezTo>
                    <a:pt x="260" y="356"/>
                    <a:pt x="260" y="356"/>
                    <a:pt x="260" y="356"/>
                  </a:cubicBezTo>
                  <a:cubicBezTo>
                    <a:pt x="260" y="353"/>
                    <a:pt x="261" y="349"/>
                    <a:pt x="257" y="345"/>
                  </a:cubicBezTo>
                  <a:cubicBezTo>
                    <a:pt x="259" y="345"/>
                    <a:pt x="260" y="344"/>
                    <a:pt x="261" y="343"/>
                  </a:cubicBezTo>
                  <a:cubicBezTo>
                    <a:pt x="261" y="343"/>
                    <a:pt x="260" y="343"/>
                    <a:pt x="260" y="342"/>
                  </a:cubicBezTo>
                  <a:cubicBezTo>
                    <a:pt x="262" y="342"/>
                    <a:pt x="262" y="342"/>
                    <a:pt x="262" y="342"/>
                  </a:cubicBezTo>
                  <a:cubicBezTo>
                    <a:pt x="263" y="341"/>
                    <a:pt x="262" y="340"/>
                    <a:pt x="261" y="339"/>
                  </a:cubicBezTo>
                  <a:cubicBezTo>
                    <a:pt x="262" y="339"/>
                    <a:pt x="262" y="339"/>
                    <a:pt x="262" y="339"/>
                  </a:cubicBezTo>
                  <a:cubicBezTo>
                    <a:pt x="264" y="338"/>
                    <a:pt x="261" y="338"/>
                    <a:pt x="261" y="337"/>
                  </a:cubicBezTo>
                  <a:cubicBezTo>
                    <a:pt x="263" y="337"/>
                    <a:pt x="263" y="337"/>
                    <a:pt x="263" y="337"/>
                  </a:cubicBezTo>
                  <a:cubicBezTo>
                    <a:pt x="261" y="337"/>
                    <a:pt x="261" y="337"/>
                    <a:pt x="261" y="337"/>
                  </a:cubicBezTo>
                  <a:cubicBezTo>
                    <a:pt x="261" y="336"/>
                    <a:pt x="262" y="335"/>
                    <a:pt x="264" y="336"/>
                  </a:cubicBezTo>
                  <a:cubicBezTo>
                    <a:pt x="263" y="335"/>
                    <a:pt x="263" y="335"/>
                    <a:pt x="262" y="335"/>
                  </a:cubicBezTo>
                  <a:cubicBezTo>
                    <a:pt x="264" y="335"/>
                    <a:pt x="264" y="332"/>
                    <a:pt x="264" y="331"/>
                  </a:cubicBezTo>
                  <a:cubicBezTo>
                    <a:pt x="263" y="331"/>
                    <a:pt x="263" y="331"/>
                    <a:pt x="261" y="330"/>
                  </a:cubicBezTo>
                  <a:cubicBezTo>
                    <a:pt x="259" y="329"/>
                    <a:pt x="262" y="330"/>
                    <a:pt x="261" y="329"/>
                  </a:cubicBezTo>
                  <a:cubicBezTo>
                    <a:pt x="262" y="329"/>
                    <a:pt x="263" y="329"/>
                    <a:pt x="263" y="330"/>
                  </a:cubicBezTo>
                  <a:cubicBezTo>
                    <a:pt x="266" y="329"/>
                    <a:pt x="266" y="326"/>
                    <a:pt x="268" y="325"/>
                  </a:cubicBezTo>
                  <a:cubicBezTo>
                    <a:pt x="267" y="324"/>
                    <a:pt x="267" y="324"/>
                    <a:pt x="267" y="324"/>
                  </a:cubicBezTo>
                  <a:cubicBezTo>
                    <a:pt x="270" y="323"/>
                    <a:pt x="268" y="321"/>
                    <a:pt x="270" y="320"/>
                  </a:cubicBezTo>
                  <a:cubicBezTo>
                    <a:pt x="269" y="320"/>
                    <a:pt x="267" y="318"/>
                    <a:pt x="268" y="317"/>
                  </a:cubicBezTo>
                  <a:cubicBezTo>
                    <a:pt x="266" y="315"/>
                    <a:pt x="270" y="318"/>
                    <a:pt x="271" y="318"/>
                  </a:cubicBezTo>
                  <a:cubicBezTo>
                    <a:pt x="271" y="317"/>
                    <a:pt x="271" y="316"/>
                    <a:pt x="271" y="316"/>
                  </a:cubicBezTo>
                  <a:cubicBezTo>
                    <a:pt x="272" y="316"/>
                    <a:pt x="272" y="316"/>
                    <a:pt x="272" y="316"/>
                  </a:cubicBezTo>
                  <a:cubicBezTo>
                    <a:pt x="271" y="315"/>
                    <a:pt x="271" y="314"/>
                    <a:pt x="272" y="314"/>
                  </a:cubicBezTo>
                  <a:cubicBezTo>
                    <a:pt x="272" y="314"/>
                    <a:pt x="272" y="314"/>
                    <a:pt x="272" y="314"/>
                  </a:cubicBezTo>
                  <a:cubicBezTo>
                    <a:pt x="273" y="314"/>
                    <a:pt x="274" y="314"/>
                    <a:pt x="274" y="313"/>
                  </a:cubicBezTo>
                  <a:cubicBezTo>
                    <a:pt x="274" y="311"/>
                    <a:pt x="275" y="312"/>
                    <a:pt x="274" y="310"/>
                  </a:cubicBezTo>
                  <a:cubicBezTo>
                    <a:pt x="275" y="311"/>
                    <a:pt x="275" y="311"/>
                    <a:pt x="275" y="311"/>
                  </a:cubicBezTo>
                  <a:cubicBezTo>
                    <a:pt x="273" y="310"/>
                    <a:pt x="273" y="310"/>
                    <a:pt x="273" y="310"/>
                  </a:cubicBezTo>
                  <a:cubicBezTo>
                    <a:pt x="275" y="309"/>
                    <a:pt x="275" y="309"/>
                    <a:pt x="275" y="309"/>
                  </a:cubicBezTo>
                  <a:cubicBezTo>
                    <a:pt x="276" y="311"/>
                    <a:pt x="276" y="311"/>
                    <a:pt x="276" y="311"/>
                  </a:cubicBezTo>
                  <a:cubicBezTo>
                    <a:pt x="277" y="311"/>
                    <a:pt x="275" y="310"/>
                    <a:pt x="275" y="309"/>
                  </a:cubicBezTo>
                  <a:cubicBezTo>
                    <a:pt x="274" y="308"/>
                    <a:pt x="275" y="309"/>
                    <a:pt x="276" y="309"/>
                  </a:cubicBezTo>
                  <a:cubicBezTo>
                    <a:pt x="277" y="310"/>
                    <a:pt x="276" y="309"/>
                    <a:pt x="276" y="309"/>
                  </a:cubicBezTo>
                  <a:cubicBezTo>
                    <a:pt x="276" y="310"/>
                    <a:pt x="276" y="309"/>
                    <a:pt x="277" y="310"/>
                  </a:cubicBezTo>
                  <a:cubicBezTo>
                    <a:pt x="277" y="310"/>
                    <a:pt x="276" y="308"/>
                    <a:pt x="276" y="308"/>
                  </a:cubicBezTo>
                  <a:cubicBezTo>
                    <a:pt x="277" y="308"/>
                    <a:pt x="277" y="307"/>
                    <a:pt x="278" y="308"/>
                  </a:cubicBezTo>
                  <a:cubicBezTo>
                    <a:pt x="278" y="307"/>
                    <a:pt x="279" y="307"/>
                    <a:pt x="278" y="306"/>
                  </a:cubicBezTo>
                  <a:cubicBezTo>
                    <a:pt x="278" y="306"/>
                    <a:pt x="277" y="307"/>
                    <a:pt x="276" y="306"/>
                  </a:cubicBezTo>
                  <a:cubicBezTo>
                    <a:pt x="276" y="305"/>
                    <a:pt x="277" y="305"/>
                    <a:pt x="277" y="305"/>
                  </a:cubicBezTo>
                  <a:cubicBezTo>
                    <a:pt x="277" y="306"/>
                    <a:pt x="277" y="306"/>
                    <a:pt x="277" y="306"/>
                  </a:cubicBezTo>
                  <a:cubicBezTo>
                    <a:pt x="277" y="305"/>
                    <a:pt x="278" y="305"/>
                    <a:pt x="277" y="304"/>
                  </a:cubicBezTo>
                  <a:cubicBezTo>
                    <a:pt x="279" y="305"/>
                    <a:pt x="279" y="305"/>
                    <a:pt x="279" y="305"/>
                  </a:cubicBezTo>
                  <a:cubicBezTo>
                    <a:pt x="278" y="304"/>
                    <a:pt x="279" y="303"/>
                    <a:pt x="279" y="303"/>
                  </a:cubicBezTo>
                  <a:cubicBezTo>
                    <a:pt x="280" y="304"/>
                    <a:pt x="281" y="306"/>
                    <a:pt x="282" y="306"/>
                  </a:cubicBezTo>
                  <a:cubicBezTo>
                    <a:pt x="282" y="304"/>
                    <a:pt x="282" y="304"/>
                    <a:pt x="282" y="304"/>
                  </a:cubicBezTo>
                  <a:cubicBezTo>
                    <a:pt x="282" y="303"/>
                    <a:pt x="283" y="304"/>
                    <a:pt x="283" y="304"/>
                  </a:cubicBezTo>
                  <a:cubicBezTo>
                    <a:pt x="285" y="304"/>
                    <a:pt x="282" y="299"/>
                    <a:pt x="284" y="300"/>
                  </a:cubicBezTo>
                  <a:cubicBezTo>
                    <a:pt x="285" y="302"/>
                    <a:pt x="285" y="302"/>
                    <a:pt x="286" y="302"/>
                  </a:cubicBezTo>
                  <a:cubicBezTo>
                    <a:pt x="286" y="301"/>
                    <a:pt x="286" y="301"/>
                    <a:pt x="286" y="301"/>
                  </a:cubicBezTo>
                  <a:cubicBezTo>
                    <a:pt x="285" y="300"/>
                    <a:pt x="286" y="302"/>
                    <a:pt x="285" y="301"/>
                  </a:cubicBezTo>
                  <a:cubicBezTo>
                    <a:pt x="285" y="300"/>
                    <a:pt x="285" y="300"/>
                    <a:pt x="285" y="300"/>
                  </a:cubicBezTo>
                  <a:cubicBezTo>
                    <a:pt x="288" y="303"/>
                    <a:pt x="290" y="299"/>
                    <a:pt x="293" y="300"/>
                  </a:cubicBezTo>
                  <a:cubicBezTo>
                    <a:pt x="292" y="298"/>
                    <a:pt x="294" y="299"/>
                    <a:pt x="294" y="298"/>
                  </a:cubicBezTo>
                  <a:cubicBezTo>
                    <a:pt x="294" y="300"/>
                    <a:pt x="295" y="297"/>
                    <a:pt x="296" y="298"/>
                  </a:cubicBezTo>
                  <a:cubicBezTo>
                    <a:pt x="295" y="296"/>
                    <a:pt x="295" y="296"/>
                    <a:pt x="295" y="296"/>
                  </a:cubicBezTo>
                  <a:cubicBezTo>
                    <a:pt x="296" y="297"/>
                    <a:pt x="295" y="291"/>
                    <a:pt x="297" y="294"/>
                  </a:cubicBezTo>
                  <a:cubicBezTo>
                    <a:pt x="298" y="295"/>
                    <a:pt x="298" y="296"/>
                    <a:pt x="297" y="296"/>
                  </a:cubicBezTo>
                  <a:cubicBezTo>
                    <a:pt x="299" y="299"/>
                    <a:pt x="300" y="293"/>
                    <a:pt x="301" y="296"/>
                  </a:cubicBezTo>
                  <a:cubicBezTo>
                    <a:pt x="301" y="295"/>
                    <a:pt x="300" y="294"/>
                    <a:pt x="301" y="292"/>
                  </a:cubicBezTo>
                  <a:cubicBezTo>
                    <a:pt x="302" y="293"/>
                    <a:pt x="304" y="294"/>
                    <a:pt x="304" y="294"/>
                  </a:cubicBezTo>
                  <a:cubicBezTo>
                    <a:pt x="304" y="294"/>
                    <a:pt x="304" y="293"/>
                    <a:pt x="305" y="294"/>
                  </a:cubicBezTo>
                  <a:cubicBezTo>
                    <a:pt x="305" y="294"/>
                    <a:pt x="305" y="294"/>
                    <a:pt x="305" y="295"/>
                  </a:cubicBezTo>
                  <a:cubicBezTo>
                    <a:pt x="306" y="295"/>
                    <a:pt x="307" y="294"/>
                    <a:pt x="308" y="293"/>
                  </a:cubicBezTo>
                  <a:cubicBezTo>
                    <a:pt x="309" y="294"/>
                    <a:pt x="310" y="293"/>
                    <a:pt x="312" y="293"/>
                  </a:cubicBezTo>
                  <a:cubicBezTo>
                    <a:pt x="312" y="291"/>
                    <a:pt x="315" y="293"/>
                    <a:pt x="314" y="290"/>
                  </a:cubicBezTo>
                  <a:cubicBezTo>
                    <a:pt x="314" y="291"/>
                    <a:pt x="314" y="291"/>
                    <a:pt x="314" y="291"/>
                  </a:cubicBezTo>
                  <a:cubicBezTo>
                    <a:pt x="314" y="290"/>
                    <a:pt x="314" y="288"/>
                    <a:pt x="315" y="288"/>
                  </a:cubicBezTo>
                  <a:cubicBezTo>
                    <a:pt x="315" y="290"/>
                    <a:pt x="315" y="290"/>
                    <a:pt x="315" y="290"/>
                  </a:cubicBezTo>
                  <a:cubicBezTo>
                    <a:pt x="316" y="292"/>
                    <a:pt x="317" y="290"/>
                    <a:pt x="318" y="291"/>
                  </a:cubicBezTo>
                  <a:cubicBezTo>
                    <a:pt x="316" y="289"/>
                    <a:pt x="318" y="291"/>
                    <a:pt x="318" y="289"/>
                  </a:cubicBezTo>
                  <a:cubicBezTo>
                    <a:pt x="318" y="288"/>
                    <a:pt x="318" y="288"/>
                    <a:pt x="318" y="288"/>
                  </a:cubicBezTo>
                  <a:cubicBezTo>
                    <a:pt x="319" y="287"/>
                    <a:pt x="318" y="287"/>
                    <a:pt x="319" y="286"/>
                  </a:cubicBezTo>
                  <a:cubicBezTo>
                    <a:pt x="320" y="286"/>
                    <a:pt x="321" y="288"/>
                    <a:pt x="320" y="288"/>
                  </a:cubicBezTo>
                  <a:cubicBezTo>
                    <a:pt x="321" y="289"/>
                    <a:pt x="322" y="288"/>
                    <a:pt x="322" y="287"/>
                  </a:cubicBezTo>
                  <a:cubicBezTo>
                    <a:pt x="322" y="287"/>
                    <a:pt x="322" y="287"/>
                    <a:pt x="322" y="287"/>
                  </a:cubicBezTo>
                  <a:cubicBezTo>
                    <a:pt x="322" y="287"/>
                    <a:pt x="322" y="287"/>
                    <a:pt x="322" y="287"/>
                  </a:cubicBezTo>
                  <a:cubicBezTo>
                    <a:pt x="323" y="287"/>
                    <a:pt x="323" y="287"/>
                    <a:pt x="323" y="287"/>
                  </a:cubicBezTo>
                  <a:cubicBezTo>
                    <a:pt x="323" y="287"/>
                    <a:pt x="323" y="287"/>
                    <a:pt x="323" y="287"/>
                  </a:cubicBezTo>
                  <a:cubicBezTo>
                    <a:pt x="323" y="287"/>
                    <a:pt x="323" y="287"/>
                    <a:pt x="322" y="287"/>
                  </a:cubicBezTo>
                  <a:cubicBezTo>
                    <a:pt x="323" y="287"/>
                    <a:pt x="323" y="287"/>
                    <a:pt x="323" y="287"/>
                  </a:cubicBezTo>
                  <a:cubicBezTo>
                    <a:pt x="323" y="287"/>
                    <a:pt x="323" y="287"/>
                    <a:pt x="323" y="287"/>
                  </a:cubicBezTo>
                  <a:cubicBezTo>
                    <a:pt x="324" y="287"/>
                    <a:pt x="324" y="287"/>
                    <a:pt x="324" y="287"/>
                  </a:cubicBezTo>
                  <a:cubicBezTo>
                    <a:pt x="325" y="289"/>
                    <a:pt x="325" y="289"/>
                    <a:pt x="325" y="289"/>
                  </a:cubicBezTo>
                  <a:cubicBezTo>
                    <a:pt x="325" y="289"/>
                    <a:pt x="326" y="286"/>
                    <a:pt x="326" y="286"/>
                  </a:cubicBezTo>
                  <a:cubicBezTo>
                    <a:pt x="328" y="286"/>
                    <a:pt x="331" y="283"/>
                    <a:pt x="332" y="281"/>
                  </a:cubicBezTo>
                  <a:cubicBezTo>
                    <a:pt x="332" y="282"/>
                    <a:pt x="332" y="282"/>
                    <a:pt x="332" y="282"/>
                  </a:cubicBezTo>
                  <a:cubicBezTo>
                    <a:pt x="332" y="281"/>
                    <a:pt x="332" y="279"/>
                    <a:pt x="333" y="280"/>
                  </a:cubicBezTo>
                  <a:cubicBezTo>
                    <a:pt x="333" y="279"/>
                    <a:pt x="334" y="280"/>
                    <a:pt x="335" y="280"/>
                  </a:cubicBezTo>
                  <a:cubicBezTo>
                    <a:pt x="335" y="280"/>
                    <a:pt x="334" y="279"/>
                    <a:pt x="334" y="279"/>
                  </a:cubicBezTo>
                  <a:cubicBezTo>
                    <a:pt x="337" y="279"/>
                    <a:pt x="337" y="275"/>
                    <a:pt x="339" y="274"/>
                  </a:cubicBezTo>
                  <a:cubicBezTo>
                    <a:pt x="339" y="274"/>
                    <a:pt x="340" y="275"/>
                    <a:pt x="340" y="276"/>
                  </a:cubicBezTo>
                  <a:cubicBezTo>
                    <a:pt x="341" y="274"/>
                    <a:pt x="341" y="272"/>
                    <a:pt x="341" y="270"/>
                  </a:cubicBezTo>
                  <a:cubicBezTo>
                    <a:pt x="341" y="270"/>
                    <a:pt x="342" y="270"/>
                    <a:pt x="342" y="271"/>
                  </a:cubicBezTo>
                  <a:cubicBezTo>
                    <a:pt x="342" y="270"/>
                    <a:pt x="343" y="269"/>
                    <a:pt x="342" y="267"/>
                  </a:cubicBezTo>
                  <a:cubicBezTo>
                    <a:pt x="341" y="268"/>
                    <a:pt x="343" y="268"/>
                    <a:pt x="342" y="268"/>
                  </a:cubicBezTo>
                  <a:cubicBezTo>
                    <a:pt x="341" y="268"/>
                    <a:pt x="340" y="266"/>
                    <a:pt x="341" y="266"/>
                  </a:cubicBezTo>
                  <a:cubicBezTo>
                    <a:pt x="341" y="266"/>
                    <a:pt x="341" y="266"/>
                    <a:pt x="341" y="266"/>
                  </a:cubicBezTo>
                  <a:cubicBezTo>
                    <a:pt x="342" y="265"/>
                    <a:pt x="341" y="265"/>
                    <a:pt x="342" y="263"/>
                  </a:cubicBezTo>
                  <a:cubicBezTo>
                    <a:pt x="343" y="263"/>
                    <a:pt x="342" y="264"/>
                    <a:pt x="343" y="264"/>
                  </a:cubicBezTo>
                  <a:cubicBezTo>
                    <a:pt x="345" y="265"/>
                    <a:pt x="345" y="262"/>
                    <a:pt x="346" y="262"/>
                  </a:cubicBezTo>
                  <a:cubicBezTo>
                    <a:pt x="344" y="261"/>
                    <a:pt x="344" y="261"/>
                    <a:pt x="344" y="261"/>
                  </a:cubicBezTo>
                  <a:cubicBezTo>
                    <a:pt x="344" y="260"/>
                    <a:pt x="346" y="261"/>
                    <a:pt x="346" y="260"/>
                  </a:cubicBezTo>
                  <a:cubicBezTo>
                    <a:pt x="342" y="256"/>
                    <a:pt x="342" y="256"/>
                    <a:pt x="342" y="256"/>
                  </a:cubicBezTo>
                  <a:cubicBezTo>
                    <a:pt x="342" y="257"/>
                    <a:pt x="344" y="256"/>
                    <a:pt x="345" y="257"/>
                  </a:cubicBezTo>
                  <a:cubicBezTo>
                    <a:pt x="346" y="255"/>
                    <a:pt x="342" y="254"/>
                    <a:pt x="341" y="253"/>
                  </a:cubicBezTo>
                  <a:cubicBezTo>
                    <a:pt x="342" y="252"/>
                    <a:pt x="341" y="250"/>
                    <a:pt x="341" y="250"/>
                  </a:cubicBezTo>
                  <a:cubicBezTo>
                    <a:pt x="342" y="250"/>
                    <a:pt x="341" y="250"/>
                    <a:pt x="342" y="250"/>
                  </a:cubicBezTo>
                  <a:cubicBezTo>
                    <a:pt x="343" y="250"/>
                    <a:pt x="343" y="250"/>
                    <a:pt x="343" y="250"/>
                  </a:cubicBezTo>
                  <a:cubicBezTo>
                    <a:pt x="343" y="251"/>
                    <a:pt x="346" y="250"/>
                    <a:pt x="347" y="251"/>
                  </a:cubicBezTo>
                  <a:cubicBezTo>
                    <a:pt x="346" y="249"/>
                    <a:pt x="347" y="247"/>
                    <a:pt x="347" y="246"/>
                  </a:cubicBezTo>
                  <a:cubicBezTo>
                    <a:pt x="345" y="247"/>
                    <a:pt x="346" y="244"/>
                    <a:pt x="343" y="244"/>
                  </a:cubicBezTo>
                  <a:cubicBezTo>
                    <a:pt x="343" y="242"/>
                    <a:pt x="346" y="243"/>
                    <a:pt x="346" y="242"/>
                  </a:cubicBezTo>
                  <a:cubicBezTo>
                    <a:pt x="345" y="240"/>
                    <a:pt x="346" y="239"/>
                    <a:pt x="345" y="237"/>
                  </a:cubicBezTo>
                  <a:cubicBezTo>
                    <a:pt x="346" y="237"/>
                    <a:pt x="346" y="237"/>
                    <a:pt x="346" y="237"/>
                  </a:cubicBezTo>
                  <a:cubicBezTo>
                    <a:pt x="345" y="236"/>
                    <a:pt x="346" y="233"/>
                    <a:pt x="344" y="232"/>
                  </a:cubicBezTo>
                  <a:cubicBezTo>
                    <a:pt x="345" y="232"/>
                    <a:pt x="345" y="232"/>
                    <a:pt x="345" y="232"/>
                  </a:cubicBezTo>
                  <a:cubicBezTo>
                    <a:pt x="346" y="231"/>
                    <a:pt x="342" y="232"/>
                    <a:pt x="343" y="230"/>
                  </a:cubicBezTo>
                  <a:cubicBezTo>
                    <a:pt x="345" y="231"/>
                    <a:pt x="345" y="231"/>
                    <a:pt x="345" y="231"/>
                  </a:cubicBezTo>
                  <a:cubicBezTo>
                    <a:pt x="343" y="230"/>
                    <a:pt x="346" y="229"/>
                    <a:pt x="344" y="227"/>
                  </a:cubicBezTo>
                  <a:cubicBezTo>
                    <a:pt x="344" y="227"/>
                    <a:pt x="345" y="227"/>
                    <a:pt x="345" y="228"/>
                  </a:cubicBezTo>
                  <a:cubicBezTo>
                    <a:pt x="344" y="226"/>
                    <a:pt x="345" y="225"/>
                    <a:pt x="343" y="224"/>
                  </a:cubicBezTo>
                  <a:cubicBezTo>
                    <a:pt x="344" y="224"/>
                    <a:pt x="345" y="224"/>
                    <a:pt x="345" y="225"/>
                  </a:cubicBezTo>
                  <a:cubicBezTo>
                    <a:pt x="346" y="224"/>
                    <a:pt x="343" y="223"/>
                    <a:pt x="344" y="222"/>
                  </a:cubicBezTo>
                  <a:cubicBezTo>
                    <a:pt x="344" y="222"/>
                    <a:pt x="345" y="222"/>
                    <a:pt x="346" y="222"/>
                  </a:cubicBezTo>
                  <a:cubicBezTo>
                    <a:pt x="344" y="221"/>
                    <a:pt x="345" y="219"/>
                    <a:pt x="344" y="219"/>
                  </a:cubicBezTo>
                  <a:cubicBezTo>
                    <a:pt x="345" y="219"/>
                    <a:pt x="346" y="218"/>
                    <a:pt x="347" y="218"/>
                  </a:cubicBezTo>
                  <a:cubicBezTo>
                    <a:pt x="348" y="213"/>
                    <a:pt x="351" y="208"/>
                    <a:pt x="353" y="202"/>
                  </a:cubicBezTo>
                  <a:cubicBezTo>
                    <a:pt x="355" y="203"/>
                    <a:pt x="353" y="204"/>
                    <a:pt x="355" y="204"/>
                  </a:cubicBezTo>
                  <a:cubicBezTo>
                    <a:pt x="353" y="203"/>
                    <a:pt x="355" y="203"/>
                    <a:pt x="355" y="202"/>
                  </a:cubicBezTo>
                  <a:cubicBezTo>
                    <a:pt x="356" y="202"/>
                    <a:pt x="356" y="202"/>
                    <a:pt x="356" y="202"/>
                  </a:cubicBezTo>
                  <a:cubicBezTo>
                    <a:pt x="356" y="201"/>
                    <a:pt x="357" y="202"/>
                    <a:pt x="357" y="201"/>
                  </a:cubicBezTo>
                  <a:cubicBezTo>
                    <a:pt x="357" y="200"/>
                    <a:pt x="357" y="200"/>
                    <a:pt x="357" y="200"/>
                  </a:cubicBezTo>
                  <a:cubicBezTo>
                    <a:pt x="356" y="199"/>
                    <a:pt x="360" y="201"/>
                    <a:pt x="358" y="199"/>
                  </a:cubicBezTo>
                  <a:cubicBezTo>
                    <a:pt x="360" y="200"/>
                    <a:pt x="360" y="200"/>
                    <a:pt x="360" y="200"/>
                  </a:cubicBezTo>
                  <a:cubicBezTo>
                    <a:pt x="359" y="197"/>
                    <a:pt x="361" y="199"/>
                    <a:pt x="361" y="197"/>
                  </a:cubicBezTo>
                  <a:cubicBezTo>
                    <a:pt x="361" y="197"/>
                    <a:pt x="361" y="197"/>
                    <a:pt x="361" y="197"/>
                  </a:cubicBezTo>
                  <a:cubicBezTo>
                    <a:pt x="363" y="198"/>
                    <a:pt x="362" y="194"/>
                    <a:pt x="363" y="195"/>
                  </a:cubicBezTo>
                  <a:cubicBezTo>
                    <a:pt x="364" y="194"/>
                    <a:pt x="365" y="193"/>
                    <a:pt x="364" y="191"/>
                  </a:cubicBezTo>
                  <a:cubicBezTo>
                    <a:pt x="365" y="193"/>
                    <a:pt x="365" y="193"/>
                    <a:pt x="365" y="193"/>
                  </a:cubicBezTo>
                  <a:cubicBezTo>
                    <a:pt x="366" y="192"/>
                    <a:pt x="368" y="191"/>
                    <a:pt x="369" y="190"/>
                  </a:cubicBezTo>
                  <a:cubicBezTo>
                    <a:pt x="374" y="190"/>
                    <a:pt x="379" y="190"/>
                    <a:pt x="383" y="191"/>
                  </a:cubicBezTo>
                  <a:cubicBezTo>
                    <a:pt x="386" y="192"/>
                    <a:pt x="388" y="193"/>
                    <a:pt x="390" y="194"/>
                  </a:cubicBezTo>
                  <a:cubicBezTo>
                    <a:pt x="389" y="196"/>
                    <a:pt x="388" y="198"/>
                    <a:pt x="388" y="200"/>
                  </a:cubicBezTo>
                  <a:cubicBezTo>
                    <a:pt x="387" y="201"/>
                    <a:pt x="386" y="199"/>
                    <a:pt x="386" y="199"/>
                  </a:cubicBezTo>
                  <a:cubicBezTo>
                    <a:pt x="384" y="205"/>
                    <a:pt x="377" y="203"/>
                    <a:pt x="373" y="209"/>
                  </a:cubicBezTo>
                  <a:cubicBezTo>
                    <a:pt x="369" y="210"/>
                    <a:pt x="365" y="215"/>
                    <a:pt x="365" y="215"/>
                  </a:cubicBezTo>
                  <a:cubicBezTo>
                    <a:pt x="382" y="216"/>
                    <a:pt x="389" y="211"/>
                    <a:pt x="399" y="205"/>
                  </a:cubicBezTo>
                  <a:cubicBezTo>
                    <a:pt x="401" y="203"/>
                    <a:pt x="402" y="201"/>
                    <a:pt x="403" y="198"/>
                  </a:cubicBezTo>
                  <a:cubicBezTo>
                    <a:pt x="405" y="199"/>
                    <a:pt x="406" y="199"/>
                    <a:pt x="406" y="198"/>
                  </a:cubicBezTo>
                  <a:cubicBezTo>
                    <a:pt x="405" y="197"/>
                    <a:pt x="404" y="197"/>
                    <a:pt x="404" y="196"/>
                  </a:cubicBezTo>
                  <a:cubicBezTo>
                    <a:pt x="404" y="194"/>
                    <a:pt x="405" y="191"/>
                    <a:pt x="406" y="188"/>
                  </a:cubicBezTo>
                  <a:cubicBezTo>
                    <a:pt x="398" y="164"/>
                    <a:pt x="382" y="170"/>
                    <a:pt x="375" y="170"/>
                  </a:cubicBezTo>
                  <a:cubicBezTo>
                    <a:pt x="367" y="172"/>
                    <a:pt x="361" y="175"/>
                    <a:pt x="356" y="179"/>
                  </a:cubicBezTo>
                  <a:cubicBezTo>
                    <a:pt x="356" y="179"/>
                    <a:pt x="356" y="179"/>
                    <a:pt x="357" y="180"/>
                  </a:cubicBezTo>
                  <a:cubicBezTo>
                    <a:pt x="354" y="179"/>
                    <a:pt x="351" y="179"/>
                    <a:pt x="349" y="179"/>
                  </a:cubicBezTo>
                  <a:cubicBezTo>
                    <a:pt x="332" y="177"/>
                    <a:pt x="315" y="175"/>
                    <a:pt x="313" y="163"/>
                  </a:cubicBezTo>
                  <a:cubicBezTo>
                    <a:pt x="308" y="154"/>
                    <a:pt x="303" y="139"/>
                    <a:pt x="301" y="128"/>
                  </a:cubicBezTo>
                  <a:cubicBezTo>
                    <a:pt x="300" y="124"/>
                    <a:pt x="300" y="121"/>
                    <a:pt x="299" y="117"/>
                  </a:cubicBezTo>
                  <a:cubicBezTo>
                    <a:pt x="323" y="112"/>
                    <a:pt x="296" y="118"/>
                    <a:pt x="307" y="115"/>
                  </a:cubicBezTo>
                  <a:cubicBezTo>
                    <a:pt x="307" y="115"/>
                    <a:pt x="307" y="115"/>
                    <a:pt x="307" y="115"/>
                  </a:cubicBezTo>
                  <a:cubicBezTo>
                    <a:pt x="307" y="114"/>
                    <a:pt x="307" y="114"/>
                    <a:pt x="307" y="114"/>
                  </a:cubicBezTo>
                  <a:cubicBezTo>
                    <a:pt x="306" y="113"/>
                    <a:pt x="306" y="113"/>
                    <a:pt x="306" y="113"/>
                  </a:cubicBezTo>
                  <a:cubicBezTo>
                    <a:pt x="306" y="110"/>
                    <a:pt x="306" y="110"/>
                    <a:pt x="306" y="110"/>
                  </a:cubicBezTo>
                  <a:cubicBezTo>
                    <a:pt x="303" y="103"/>
                    <a:pt x="304" y="96"/>
                    <a:pt x="292" y="85"/>
                  </a:cubicBezTo>
                  <a:cubicBezTo>
                    <a:pt x="277" y="75"/>
                    <a:pt x="266" y="83"/>
                    <a:pt x="261" y="92"/>
                  </a:cubicBezTo>
                  <a:cubicBezTo>
                    <a:pt x="260" y="93"/>
                    <a:pt x="259" y="94"/>
                    <a:pt x="258" y="95"/>
                  </a:cubicBezTo>
                  <a:cubicBezTo>
                    <a:pt x="257" y="95"/>
                    <a:pt x="257" y="95"/>
                    <a:pt x="257" y="95"/>
                  </a:cubicBezTo>
                  <a:cubicBezTo>
                    <a:pt x="255" y="97"/>
                    <a:pt x="253" y="98"/>
                    <a:pt x="251" y="102"/>
                  </a:cubicBezTo>
                  <a:cubicBezTo>
                    <a:pt x="251" y="102"/>
                    <a:pt x="251" y="102"/>
                    <a:pt x="251" y="102"/>
                  </a:cubicBezTo>
                  <a:cubicBezTo>
                    <a:pt x="251" y="106"/>
                    <a:pt x="245" y="110"/>
                    <a:pt x="247" y="113"/>
                  </a:cubicBezTo>
                  <a:cubicBezTo>
                    <a:pt x="245" y="115"/>
                    <a:pt x="245" y="115"/>
                    <a:pt x="245" y="115"/>
                  </a:cubicBezTo>
                  <a:cubicBezTo>
                    <a:pt x="246" y="120"/>
                    <a:pt x="243" y="122"/>
                    <a:pt x="245" y="127"/>
                  </a:cubicBezTo>
                  <a:cubicBezTo>
                    <a:pt x="244" y="126"/>
                    <a:pt x="244" y="126"/>
                    <a:pt x="244" y="126"/>
                  </a:cubicBezTo>
                  <a:cubicBezTo>
                    <a:pt x="243" y="133"/>
                    <a:pt x="248" y="140"/>
                    <a:pt x="246" y="142"/>
                  </a:cubicBezTo>
                  <a:cubicBezTo>
                    <a:pt x="246" y="144"/>
                    <a:pt x="246" y="145"/>
                    <a:pt x="247" y="147"/>
                  </a:cubicBezTo>
                  <a:cubicBezTo>
                    <a:pt x="241" y="158"/>
                    <a:pt x="234" y="167"/>
                    <a:pt x="228" y="171"/>
                  </a:cubicBezTo>
                  <a:cubicBezTo>
                    <a:pt x="228" y="169"/>
                    <a:pt x="226" y="166"/>
                    <a:pt x="223" y="162"/>
                  </a:cubicBezTo>
                  <a:cubicBezTo>
                    <a:pt x="223" y="162"/>
                    <a:pt x="223" y="162"/>
                    <a:pt x="224" y="162"/>
                  </a:cubicBezTo>
                  <a:cubicBezTo>
                    <a:pt x="224" y="162"/>
                    <a:pt x="223" y="161"/>
                    <a:pt x="223" y="161"/>
                  </a:cubicBezTo>
                  <a:cubicBezTo>
                    <a:pt x="223" y="161"/>
                    <a:pt x="223" y="161"/>
                    <a:pt x="223" y="160"/>
                  </a:cubicBezTo>
                  <a:cubicBezTo>
                    <a:pt x="228" y="153"/>
                    <a:pt x="228" y="143"/>
                    <a:pt x="231" y="134"/>
                  </a:cubicBezTo>
                  <a:cubicBezTo>
                    <a:pt x="231" y="134"/>
                    <a:pt x="232" y="136"/>
                    <a:pt x="232" y="137"/>
                  </a:cubicBezTo>
                  <a:cubicBezTo>
                    <a:pt x="233" y="129"/>
                    <a:pt x="233" y="121"/>
                    <a:pt x="230" y="115"/>
                  </a:cubicBezTo>
                  <a:cubicBezTo>
                    <a:pt x="231" y="115"/>
                    <a:pt x="231" y="115"/>
                    <a:pt x="232" y="117"/>
                  </a:cubicBezTo>
                  <a:cubicBezTo>
                    <a:pt x="231" y="111"/>
                    <a:pt x="229" y="105"/>
                    <a:pt x="227" y="103"/>
                  </a:cubicBezTo>
                  <a:cubicBezTo>
                    <a:pt x="227" y="107"/>
                    <a:pt x="228" y="103"/>
                    <a:pt x="228" y="106"/>
                  </a:cubicBezTo>
                  <a:cubicBezTo>
                    <a:pt x="228" y="110"/>
                    <a:pt x="225" y="104"/>
                    <a:pt x="223" y="100"/>
                  </a:cubicBezTo>
                  <a:cubicBezTo>
                    <a:pt x="223" y="100"/>
                    <a:pt x="223" y="100"/>
                    <a:pt x="223" y="100"/>
                  </a:cubicBezTo>
                  <a:cubicBezTo>
                    <a:pt x="220" y="96"/>
                    <a:pt x="218" y="95"/>
                    <a:pt x="213" y="96"/>
                  </a:cubicBezTo>
                  <a:cubicBezTo>
                    <a:pt x="209" y="95"/>
                    <a:pt x="216" y="95"/>
                    <a:pt x="214" y="94"/>
                  </a:cubicBezTo>
                  <a:cubicBezTo>
                    <a:pt x="211" y="90"/>
                    <a:pt x="201" y="99"/>
                    <a:pt x="201" y="100"/>
                  </a:cubicBezTo>
                  <a:cubicBezTo>
                    <a:pt x="200" y="102"/>
                    <a:pt x="199" y="104"/>
                    <a:pt x="200" y="104"/>
                  </a:cubicBezTo>
                  <a:cubicBezTo>
                    <a:pt x="198" y="108"/>
                    <a:pt x="198" y="105"/>
                    <a:pt x="197" y="108"/>
                  </a:cubicBezTo>
                  <a:cubicBezTo>
                    <a:pt x="196" y="112"/>
                    <a:pt x="197" y="116"/>
                    <a:pt x="199" y="120"/>
                  </a:cubicBezTo>
                  <a:cubicBezTo>
                    <a:pt x="198" y="119"/>
                    <a:pt x="196" y="123"/>
                    <a:pt x="195" y="120"/>
                  </a:cubicBezTo>
                  <a:cubicBezTo>
                    <a:pt x="196" y="129"/>
                    <a:pt x="200" y="133"/>
                    <a:pt x="202" y="137"/>
                  </a:cubicBezTo>
                  <a:cubicBezTo>
                    <a:pt x="202" y="140"/>
                    <a:pt x="205" y="147"/>
                    <a:pt x="207" y="149"/>
                  </a:cubicBezTo>
                  <a:cubicBezTo>
                    <a:pt x="206" y="151"/>
                    <a:pt x="206" y="147"/>
                    <a:pt x="205" y="147"/>
                  </a:cubicBezTo>
                  <a:cubicBezTo>
                    <a:pt x="205" y="151"/>
                    <a:pt x="205" y="151"/>
                    <a:pt x="205" y="151"/>
                  </a:cubicBezTo>
                  <a:cubicBezTo>
                    <a:pt x="202" y="146"/>
                    <a:pt x="203" y="153"/>
                    <a:pt x="201" y="150"/>
                  </a:cubicBezTo>
                  <a:cubicBezTo>
                    <a:pt x="202" y="153"/>
                    <a:pt x="204" y="158"/>
                    <a:pt x="206" y="163"/>
                  </a:cubicBezTo>
                  <a:cubicBezTo>
                    <a:pt x="203" y="170"/>
                    <a:pt x="201" y="172"/>
                    <a:pt x="194" y="178"/>
                  </a:cubicBezTo>
                  <a:cubicBezTo>
                    <a:pt x="195" y="178"/>
                    <a:pt x="192" y="180"/>
                    <a:pt x="194" y="181"/>
                  </a:cubicBezTo>
                  <a:cubicBezTo>
                    <a:pt x="194" y="183"/>
                    <a:pt x="192" y="183"/>
                    <a:pt x="191" y="183"/>
                  </a:cubicBezTo>
                  <a:cubicBezTo>
                    <a:pt x="192" y="182"/>
                    <a:pt x="193" y="182"/>
                    <a:pt x="192" y="176"/>
                  </a:cubicBezTo>
                  <a:cubicBezTo>
                    <a:pt x="186" y="156"/>
                    <a:pt x="180" y="130"/>
                    <a:pt x="179" y="108"/>
                  </a:cubicBezTo>
                  <a:cubicBezTo>
                    <a:pt x="179" y="110"/>
                    <a:pt x="178" y="110"/>
                    <a:pt x="178" y="108"/>
                  </a:cubicBezTo>
                  <a:cubicBezTo>
                    <a:pt x="181" y="106"/>
                    <a:pt x="176" y="101"/>
                    <a:pt x="177" y="97"/>
                  </a:cubicBezTo>
                  <a:cubicBezTo>
                    <a:pt x="178" y="97"/>
                    <a:pt x="178" y="99"/>
                    <a:pt x="178" y="100"/>
                  </a:cubicBezTo>
                  <a:cubicBezTo>
                    <a:pt x="179" y="89"/>
                    <a:pt x="176" y="81"/>
                    <a:pt x="177" y="71"/>
                  </a:cubicBezTo>
                  <a:cubicBezTo>
                    <a:pt x="175" y="62"/>
                    <a:pt x="178" y="51"/>
                    <a:pt x="176" y="45"/>
                  </a:cubicBezTo>
                  <a:cubicBezTo>
                    <a:pt x="177" y="46"/>
                    <a:pt x="176" y="41"/>
                    <a:pt x="177" y="39"/>
                  </a:cubicBezTo>
                  <a:cubicBezTo>
                    <a:pt x="176" y="36"/>
                    <a:pt x="176" y="34"/>
                    <a:pt x="176" y="31"/>
                  </a:cubicBezTo>
                  <a:cubicBezTo>
                    <a:pt x="176" y="30"/>
                    <a:pt x="176" y="29"/>
                    <a:pt x="176" y="28"/>
                  </a:cubicBezTo>
                  <a:cubicBezTo>
                    <a:pt x="176" y="27"/>
                    <a:pt x="176" y="27"/>
                    <a:pt x="176" y="27"/>
                  </a:cubicBezTo>
                  <a:cubicBezTo>
                    <a:pt x="176" y="23"/>
                    <a:pt x="177" y="18"/>
                    <a:pt x="176" y="14"/>
                  </a:cubicBezTo>
                  <a:cubicBezTo>
                    <a:pt x="176" y="13"/>
                    <a:pt x="175" y="2"/>
                    <a:pt x="174" y="1"/>
                  </a:cubicBezTo>
                  <a:cubicBezTo>
                    <a:pt x="173" y="0"/>
                    <a:pt x="172" y="6"/>
                    <a:pt x="170" y="6"/>
                  </a:cubicBezTo>
                  <a:cubicBezTo>
                    <a:pt x="162" y="5"/>
                    <a:pt x="168" y="10"/>
                    <a:pt x="161" y="11"/>
                  </a:cubicBezTo>
                  <a:cubicBezTo>
                    <a:pt x="157" y="12"/>
                    <a:pt x="156" y="13"/>
                    <a:pt x="154" y="16"/>
                  </a:cubicBezTo>
                  <a:cubicBezTo>
                    <a:pt x="155" y="20"/>
                    <a:pt x="155" y="24"/>
                    <a:pt x="155" y="28"/>
                  </a:cubicBezTo>
                  <a:cubicBezTo>
                    <a:pt x="156" y="67"/>
                    <a:pt x="156" y="67"/>
                    <a:pt x="156" y="67"/>
                  </a:cubicBezTo>
                  <a:cubicBezTo>
                    <a:pt x="156" y="75"/>
                    <a:pt x="154" y="84"/>
                    <a:pt x="153" y="92"/>
                  </a:cubicBezTo>
                  <a:cubicBezTo>
                    <a:pt x="148" y="91"/>
                    <a:pt x="142" y="91"/>
                    <a:pt x="139" y="94"/>
                  </a:cubicBezTo>
                  <a:cubicBezTo>
                    <a:pt x="137" y="95"/>
                    <a:pt x="135" y="96"/>
                    <a:pt x="134" y="98"/>
                  </a:cubicBezTo>
                  <a:cubicBezTo>
                    <a:pt x="125" y="103"/>
                    <a:pt x="119" y="113"/>
                    <a:pt x="119" y="118"/>
                  </a:cubicBezTo>
                  <a:cubicBezTo>
                    <a:pt x="118" y="121"/>
                    <a:pt x="118" y="124"/>
                    <a:pt x="118" y="127"/>
                  </a:cubicBezTo>
                  <a:cubicBezTo>
                    <a:pt x="115" y="132"/>
                    <a:pt x="113" y="140"/>
                    <a:pt x="112" y="144"/>
                  </a:cubicBezTo>
                  <a:cubicBezTo>
                    <a:pt x="111" y="152"/>
                    <a:pt x="111" y="155"/>
                    <a:pt x="111" y="160"/>
                  </a:cubicBezTo>
                  <a:cubicBezTo>
                    <a:pt x="111" y="163"/>
                    <a:pt x="109" y="164"/>
                    <a:pt x="108" y="165"/>
                  </a:cubicBezTo>
                  <a:cubicBezTo>
                    <a:pt x="105" y="174"/>
                    <a:pt x="100" y="181"/>
                    <a:pt x="100" y="189"/>
                  </a:cubicBezTo>
                  <a:cubicBezTo>
                    <a:pt x="99" y="189"/>
                    <a:pt x="99" y="189"/>
                    <a:pt x="99" y="189"/>
                  </a:cubicBezTo>
                  <a:cubicBezTo>
                    <a:pt x="98" y="195"/>
                    <a:pt x="93" y="208"/>
                    <a:pt x="88" y="208"/>
                  </a:cubicBezTo>
                  <a:cubicBezTo>
                    <a:pt x="88" y="210"/>
                    <a:pt x="83" y="208"/>
                    <a:pt x="85" y="211"/>
                  </a:cubicBezTo>
                  <a:cubicBezTo>
                    <a:pt x="82" y="210"/>
                    <a:pt x="85" y="209"/>
                    <a:pt x="82" y="208"/>
                  </a:cubicBezTo>
                  <a:cubicBezTo>
                    <a:pt x="83" y="209"/>
                    <a:pt x="84" y="208"/>
                    <a:pt x="85" y="208"/>
                  </a:cubicBezTo>
                  <a:cubicBezTo>
                    <a:pt x="78" y="200"/>
                    <a:pt x="79" y="178"/>
                    <a:pt x="79" y="161"/>
                  </a:cubicBezTo>
                  <a:cubicBezTo>
                    <a:pt x="81" y="156"/>
                    <a:pt x="80" y="144"/>
                    <a:pt x="81" y="133"/>
                  </a:cubicBezTo>
                  <a:cubicBezTo>
                    <a:pt x="81" y="131"/>
                    <a:pt x="81" y="131"/>
                    <a:pt x="81" y="131"/>
                  </a:cubicBezTo>
                  <a:cubicBezTo>
                    <a:pt x="82" y="131"/>
                    <a:pt x="82" y="131"/>
                    <a:pt x="83" y="131"/>
                  </a:cubicBezTo>
                  <a:cubicBezTo>
                    <a:pt x="83" y="131"/>
                    <a:pt x="83" y="130"/>
                    <a:pt x="83" y="130"/>
                  </a:cubicBezTo>
                  <a:cubicBezTo>
                    <a:pt x="83" y="129"/>
                    <a:pt x="83" y="129"/>
                    <a:pt x="83" y="129"/>
                  </a:cubicBezTo>
                  <a:cubicBezTo>
                    <a:pt x="83" y="128"/>
                    <a:pt x="83" y="128"/>
                    <a:pt x="83" y="128"/>
                  </a:cubicBezTo>
                  <a:cubicBezTo>
                    <a:pt x="82" y="128"/>
                    <a:pt x="82" y="128"/>
                    <a:pt x="81" y="128"/>
                  </a:cubicBezTo>
                  <a:cubicBezTo>
                    <a:pt x="81" y="127"/>
                    <a:pt x="81" y="127"/>
                    <a:pt x="81" y="127"/>
                  </a:cubicBezTo>
                  <a:cubicBezTo>
                    <a:pt x="82" y="128"/>
                    <a:pt x="82" y="128"/>
                    <a:pt x="83" y="128"/>
                  </a:cubicBezTo>
                  <a:cubicBezTo>
                    <a:pt x="83" y="128"/>
                    <a:pt x="83" y="128"/>
                    <a:pt x="83" y="128"/>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7"/>
                    <a:pt x="82" y="127"/>
                    <a:pt x="81" y="127"/>
                  </a:cubicBezTo>
                  <a:cubicBezTo>
                    <a:pt x="81" y="126"/>
                    <a:pt x="81" y="126"/>
                    <a:pt x="81" y="126"/>
                  </a:cubicBezTo>
                  <a:cubicBezTo>
                    <a:pt x="62" y="125"/>
                    <a:pt x="75" y="126"/>
                    <a:pt x="71" y="127"/>
                  </a:cubicBezTo>
                  <a:cubicBezTo>
                    <a:pt x="71" y="127"/>
                    <a:pt x="71" y="127"/>
                    <a:pt x="71" y="127"/>
                  </a:cubicBezTo>
                  <a:cubicBezTo>
                    <a:pt x="66" y="126"/>
                    <a:pt x="63" y="126"/>
                    <a:pt x="69" y="126"/>
                  </a:cubicBezTo>
                  <a:cubicBezTo>
                    <a:pt x="69" y="127"/>
                    <a:pt x="69" y="127"/>
                    <a:pt x="69" y="127"/>
                  </a:cubicBezTo>
                  <a:cubicBezTo>
                    <a:pt x="69" y="127"/>
                    <a:pt x="69" y="127"/>
                    <a:pt x="69" y="127"/>
                  </a:cubicBezTo>
                  <a:cubicBezTo>
                    <a:pt x="70" y="127"/>
                    <a:pt x="70" y="127"/>
                    <a:pt x="71" y="127"/>
                  </a:cubicBezTo>
                  <a:cubicBezTo>
                    <a:pt x="71" y="127"/>
                    <a:pt x="71" y="127"/>
                    <a:pt x="71" y="127"/>
                  </a:cubicBezTo>
                  <a:cubicBezTo>
                    <a:pt x="70" y="127"/>
                    <a:pt x="70" y="127"/>
                    <a:pt x="69" y="127"/>
                  </a:cubicBezTo>
                  <a:cubicBezTo>
                    <a:pt x="69" y="129"/>
                    <a:pt x="69" y="131"/>
                    <a:pt x="71" y="129"/>
                  </a:cubicBezTo>
                  <a:cubicBezTo>
                    <a:pt x="71" y="129"/>
                    <a:pt x="71" y="129"/>
                    <a:pt x="71" y="130"/>
                  </a:cubicBezTo>
                  <a:cubicBezTo>
                    <a:pt x="71" y="130"/>
                    <a:pt x="71" y="130"/>
                    <a:pt x="71" y="130"/>
                  </a:cubicBezTo>
                  <a:cubicBezTo>
                    <a:pt x="70" y="132"/>
                    <a:pt x="70" y="134"/>
                    <a:pt x="70" y="136"/>
                  </a:cubicBezTo>
                  <a:cubicBezTo>
                    <a:pt x="70" y="138"/>
                    <a:pt x="70" y="139"/>
                    <a:pt x="70" y="140"/>
                  </a:cubicBezTo>
                  <a:cubicBezTo>
                    <a:pt x="70" y="140"/>
                    <a:pt x="70" y="140"/>
                    <a:pt x="70" y="140"/>
                  </a:cubicBezTo>
                  <a:cubicBezTo>
                    <a:pt x="69" y="144"/>
                    <a:pt x="69" y="147"/>
                    <a:pt x="68" y="151"/>
                  </a:cubicBezTo>
                  <a:cubicBezTo>
                    <a:pt x="68" y="151"/>
                    <a:pt x="67" y="151"/>
                    <a:pt x="67" y="152"/>
                  </a:cubicBezTo>
                  <a:cubicBezTo>
                    <a:pt x="67" y="153"/>
                    <a:pt x="67" y="155"/>
                    <a:pt x="67" y="156"/>
                  </a:cubicBezTo>
                  <a:cubicBezTo>
                    <a:pt x="67" y="160"/>
                    <a:pt x="66" y="164"/>
                    <a:pt x="64" y="168"/>
                  </a:cubicBezTo>
                  <a:cubicBezTo>
                    <a:pt x="64" y="168"/>
                    <a:pt x="64" y="169"/>
                    <a:pt x="64" y="169"/>
                  </a:cubicBezTo>
                  <a:cubicBezTo>
                    <a:pt x="63" y="164"/>
                    <a:pt x="64" y="157"/>
                    <a:pt x="65" y="155"/>
                  </a:cubicBezTo>
                  <a:cubicBezTo>
                    <a:pt x="63" y="149"/>
                    <a:pt x="64" y="160"/>
                    <a:pt x="62" y="159"/>
                  </a:cubicBezTo>
                  <a:cubicBezTo>
                    <a:pt x="62" y="163"/>
                    <a:pt x="62" y="166"/>
                    <a:pt x="63" y="171"/>
                  </a:cubicBezTo>
                  <a:cubicBezTo>
                    <a:pt x="62" y="174"/>
                    <a:pt x="63" y="175"/>
                    <a:pt x="61" y="179"/>
                  </a:cubicBezTo>
                  <a:cubicBezTo>
                    <a:pt x="60" y="178"/>
                    <a:pt x="60" y="178"/>
                    <a:pt x="60" y="178"/>
                  </a:cubicBezTo>
                  <a:cubicBezTo>
                    <a:pt x="58" y="183"/>
                    <a:pt x="58" y="185"/>
                    <a:pt x="58" y="188"/>
                  </a:cubicBezTo>
                  <a:cubicBezTo>
                    <a:pt x="54" y="190"/>
                    <a:pt x="55" y="191"/>
                    <a:pt x="51" y="193"/>
                  </a:cubicBezTo>
                  <a:cubicBezTo>
                    <a:pt x="54" y="190"/>
                    <a:pt x="55" y="186"/>
                    <a:pt x="55" y="183"/>
                  </a:cubicBezTo>
                  <a:cubicBezTo>
                    <a:pt x="51" y="187"/>
                    <a:pt x="48" y="194"/>
                    <a:pt x="43" y="194"/>
                  </a:cubicBezTo>
                  <a:cubicBezTo>
                    <a:pt x="38" y="196"/>
                    <a:pt x="35" y="199"/>
                    <a:pt x="35" y="201"/>
                  </a:cubicBezTo>
                  <a:cubicBezTo>
                    <a:pt x="36" y="200"/>
                    <a:pt x="31" y="201"/>
                    <a:pt x="34" y="199"/>
                  </a:cubicBezTo>
                  <a:cubicBezTo>
                    <a:pt x="32" y="200"/>
                    <a:pt x="30" y="201"/>
                    <a:pt x="29" y="201"/>
                  </a:cubicBezTo>
                  <a:cubicBezTo>
                    <a:pt x="29" y="201"/>
                    <a:pt x="29" y="201"/>
                    <a:pt x="29" y="201"/>
                  </a:cubicBezTo>
                  <a:cubicBezTo>
                    <a:pt x="28" y="201"/>
                    <a:pt x="28" y="200"/>
                    <a:pt x="28" y="199"/>
                  </a:cubicBezTo>
                  <a:cubicBezTo>
                    <a:pt x="26" y="197"/>
                    <a:pt x="23" y="193"/>
                    <a:pt x="19" y="196"/>
                  </a:cubicBezTo>
                  <a:cubicBezTo>
                    <a:pt x="19" y="194"/>
                    <a:pt x="19" y="194"/>
                    <a:pt x="19" y="194"/>
                  </a:cubicBezTo>
                  <a:cubicBezTo>
                    <a:pt x="16" y="196"/>
                    <a:pt x="12" y="198"/>
                    <a:pt x="9" y="198"/>
                  </a:cubicBezTo>
                  <a:cubicBezTo>
                    <a:pt x="9" y="200"/>
                    <a:pt x="8" y="202"/>
                    <a:pt x="10" y="203"/>
                  </a:cubicBezTo>
                  <a:cubicBezTo>
                    <a:pt x="9" y="204"/>
                    <a:pt x="7" y="201"/>
                    <a:pt x="8" y="203"/>
                  </a:cubicBezTo>
                  <a:cubicBezTo>
                    <a:pt x="7" y="201"/>
                    <a:pt x="7" y="201"/>
                    <a:pt x="7" y="201"/>
                  </a:cubicBezTo>
                  <a:cubicBezTo>
                    <a:pt x="1" y="206"/>
                    <a:pt x="3" y="212"/>
                    <a:pt x="3" y="217"/>
                  </a:cubicBezTo>
                  <a:cubicBezTo>
                    <a:pt x="0" y="218"/>
                    <a:pt x="3" y="221"/>
                    <a:pt x="2" y="224"/>
                  </a:cubicBezTo>
                  <a:cubicBezTo>
                    <a:pt x="3" y="226"/>
                    <a:pt x="2" y="229"/>
                    <a:pt x="5" y="229"/>
                  </a:cubicBezTo>
                  <a:cubicBezTo>
                    <a:pt x="4" y="230"/>
                    <a:pt x="4" y="230"/>
                    <a:pt x="4" y="230"/>
                  </a:cubicBezTo>
                  <a:cubicBezTo>
                    <a:pt x="4" y="232"/>
                    <a:pt x="4" y="235"/>
                    <a:pt x="5" y="237"/>
                  </a:cubicBezTo>
                  <a:cubicBezTo>
                    <a:pt x="5" y="239"/>
                    <a:pt x="7" y="238"/>
                    <a:pt x="8" y="239"/>
                  </a:cubicBezTo>
                  <a:cubicBezTo>
                    <a:pt x="7" y="240"/>
                    <a:pt x="7" y="240"/>
                    <a:pt x="7" y="240"/>
                  </a:cubicBezTo>
                  <a:cubicBezTo>
                    <a:pt x="8" y="241"/>
                    <a:pt x="10" y="240"/>
                    <a:pt x="12" y="240"/>
                  </a:cubicBezTo>
                  <a:cubicBezTo>
                    <a:pt x="12" y="241"/>
                    <a:pt x="12" y="241"/>
                    <a:pt x="12" y="242"/>
                  </a:cubicBezTo>
                  <a:cubicBezTo>
                    <a:pt x="11" y="242"/>
                    <a:pt x="9" y="242"/>
                    <a:pt x="7" y="242"/>
                  </a:cubicBezTo>
                  <a:cubicBezTo>
                    <a:pt x="8" y="244"/>
                    <a:pt x="11" y="244"/>
                    <a:pt x="10" y="246"/>
                  </a:cubicBezTo>
                  <a:cubicBezTo>
                    <a:pt x="11" y="247"/>
                    <a:pt x="12" y="248"/>
                    <a:pt x="14" y="247"/>
                  </a:cubicBezTo>
                  <a:cubicBezTo>
                    <a:pt x="13" y="247"/>
                    <a:pt x="14" y="248"/>
                    <a:pt x="13" y="248"/>
                  </a:cubicBezTo>
                  <a:cubicBezTo>
                    <a:pt x="13" y="249"/>
                    <a:pt x="14" y="249"/>
                    <a:pt x="15" y="249"/>
                  </a:cubicBezTo>
                  <a:cubicBezTo>
                    <a:pt x="15" y="249"/>
                    <a:pt x="15" y="249"/>
                    <a:pt x="15" y="249"/>
                  </a:cubicBezTo>
                  <a:cubicBezTo>
                    <a:pt x="16" y="248"/>
                    <a:pt x="17" y="249"/>
                    <a:pt x="18" y="247"/>
                  </a:cubicBezTo>
                  <a:cubicBezTo>
                    <a:pt x="17" y="247"/>
                    <a:pt x="17" y="247"/>
                    <a:pt x="17" y="246"/>
                  </a:cubicBezTo>
                  <a:cubicBezTo>
                    <a:pt x="18" y="246"/>
                    <a:pt x="19" y="246"/>
                    <a:pt x="19" y="248"/>
                  </a:cubicBezTo>
                  <a:cubicBezTo>
                    <a:pt x="18" y="249"/>
                    <a:pt x="16" y="249"/>
                    <a:pt x="17" y="250"/>
                  </a:cubicBezTo>
                  <a:cubicBezTo>
                    <a:pt x="18" y="250"/>
                    <a:pt x="20" y="249"/>
                    <a:pt x="21" y="248"/>
                  </a:cubicBezTo>
                  <a:cubicBezTo>
                    <a:pt x="20" y="249"/>
                    <a:pt x="19" y="248"/>
                    <a:pt x="20" y="246"/>
                  </a:cubicBezTo>
                  <a:cubicBezTo>
                    <a:pt x="19" y="247"/>
                    <a:pt x="19" y="247"/>
                    <a:pt x="19" y="247"/>
                  </a:cubicBezTo>
                  <a:cubicBezTo>
                    <a:pt x="20" y="246"/>
                    <a:pt x="20" y="246"/>
                    <a:pt x="20" y="246"/>
                  </a:cubicBezTo>
                  <a:cubicBezTo>
                    <a:pt x="18" y="245"/>
                    <a:pt x="19" y="243"/>
                    <a:pt x="17" y="243"/>
                  </a:cubicBezTo>
                  <a:cubicBezTo>
                    <a:pt x="16" y="245"/>
                    <a:pt x="16" y="245"/>
                    <a:pt x="16" y="245"/>
                  </a:cubicBezTo>
                  <a:cubicBezTo>
                    <a:pt x="15" y="244"/>
                    <a:pt x="13" y="244"/>
                    <a:pt x="13" y="243"/>
                  </a:cubicBezTo>
                  <a:cubicBezTo>
                    <a:pt x="14" y="243"/>
                    <a:pt x="15" y="242"/>
                    <a:pt x="15" y="241"/>
                  </a:cubicBezTo>
                  <a:cubicBezTo>
                    <a:pt x="15" y="241"/>
                    <a:pt x="14" y="241"/>
                    <a:pt x="15" y="241"/>
                  </a:cubicBezTo>
                  <a:cubicBezTo>
                    <a:pt x="17" y="240"/>
                    <a:pt x="17" y="240"/>
                    <a:pt x="17" y="240"/>
                  </a:cubicBezTo>
                  <a:cubicBezTo>
                    <a:pt x="14" y="242"/>
                    <a:pt x="15" y="238"/>
                    <a:pt x="14" y="238"/>
                  </a:cubicBezTo>
                  <a:cubicBezTo>
                    <a:pt x="15" y="238"/>
                    <a:pt x="15" y="238"/>
                    <a:pt x="15" y="238"/>
                  </a:cubicBezTo>
                  <a:cubicBezTo>
                    <a:pt x="15" y="236"/>
                    <a:pt x="13" y="239"/>
                    <a:pt x="13" y="238"/>
                  </a:cubicBezTo>
                  <a:cubicBezTo>
                    <a:pt x="13" y="237"/>
                    <a:pt x="15" y="237"/>
                    <a:pt x="16" y="235"/>
                  </a:cubicBezTo>
                  <a:cubicBezTo>
                    <a:pt x="15" y="234"/>
                    <a:pt x="12" y="233"/>
                    <a:pt x="14" y="230"/>
                  </a:cubicBezTo>
                  <a:cubicBezTo>
                    <a:pt x="13" y="229"/>
                    <a:pt x="12" y="228"/>
                    <a:pt x="11" y="227"/>
                  </a:cubicBezTo>
                  <a:cubicBezTo>
                    <a:pt x="10" y="226"/>
                    <a:pt x="13" y="227"/>
                    <a:pt x="12" y="226"/>
                  </a:cubicBezTo>
                  <a:cubicBezTo>
                    <a:pt x="13" y="226"/>
                    <a:pt x="14" y="225"/>
                    <a:pt x="15" y="225"/>
                  </a:cubicBezTo>
                  <a:cubicBezTo>
                    <a:pt x="14" y="225"/>
                    <a:pt x="15" y="223"/>
                    <a:pt x="12" y="224"/>
                  </a:cubicBezTo>
                  <a:cubicBezTo>
                    <a:pt x="13" y="222"/>
                    <a:pt x="13" y="221"/>
                    <a:pt x="13" y="219"/>
                  </a:cubicBezTo>
                  <a:cubicBezTo>
                    <a:pt x="13" y="219"/>
                    <a:pt x="14" y="219"/>
                    <a:pt x="15" y="219"/>
                  </a:cubicBezTo>
                  <a:cubicBezTo>
                    <a:pt x="14" y="218"/>
                    <a:pt x="12" y="217"/>
                    <a:pt x="13" y="216"/>
                  </a:cubicBezTo>
                  <a:cubicBezTo>
                    <a:pt x="12" y="215"/>
                    <a:pt x="12" y="216"/>
                    <a:pt x="10" y="215"/>
                  </a:cubicBezTo>
                  <a:cubicBezTo>
                    <a:pt x="10" y="215"/>
                    <a:pt x="9" y="215"/>
                    <a:pt x="9" y="214"/>
                  </a:cubicBezTo>
                  <a:cubicBezTo>
                    <a:pt x="11" y="214"/>
                    <a:pt x="14" y="215"/>
                    <a:pt x="14" y="214"/>
                  </a:cubicBezTo>
                  <a:cubicBezTo>
                    <a:pt x="17" y="215"/>
                    <a:pt x="13" y="216"/>
                    <a:pt x="16" y="216"/>
                  </a:cubicBezTo>
                  <a:cubicBezTo>
                    <a:pt x="18" y="216"/>
                    <a:pt x="18" y="218"/>
                    <a:pt x="17" y="219"/>
                  </a:cubicBezTo>
                  <a:cubicBezTo>
                    <a:pt x="19" y="220"/>
                    <a:pt x="17" y="218"/>
                    <a:pt x="19" y="218"/>
                  </a:cubicBezTo>
                  <a:cubicBezTo>
                    <a:pt x="19" y="217"/>
                    <a:pt x="18" y="217"/>
                    <a:pt x="18" y="216"/>
                  </a:cubicBezTo>
                  <a:cubicBezTo>
                    <a:pt x="18" y="216"/>
                    <a:pt x="17" y="216"/>
                    <a:pt x="17" y="216"/>
                  </a:cubicBezTo>
                  <a:cubicBezTo>
                    <a:pt x="17" y="215"/>
                    <a:pt x="18" y="215"/>
                    <a:pt x="18" y="215"/>
                  </a:cubicBezTo>
                  <a:cubicBezTo>
                    <a:pt x="18" y="215"/>
                    <a:pt x="18" y="215"/>
                    <a:pt x="18" y="215"/>
                  </a:cubicBezTo>
                  <a:cubicBezTo>
                    <a:pt x="17" y="216"/>
                    <a:pt x="17" y="216"/>
                    <a:pt x="17" y="216"/>
                  </a:cubicBezTo>
                  <a:cubicBezTo>
                    <a:pt x="17" y="216"/>
                    <a:pt x="17" y="216"/>
                    <a:pt x="17" y="216"/>
                  </a:cubicBezTo>
                  <a:cubicBezTo>
                    <a:pt x="17" y="216"/>
                    <a:pt x="17" y="216"/>
                    <a:pt x="17" y="216"/>
                  </a:cubicBezTo>
                  <a:cubicBezTo>
                    <a:pt x="17" y="215"/>
                    <a:pt x="17" y="215"/>
                    <a:pt x="17" y="215"/>
                  </a:cubicBezTo>
                  <a:cubicBezTo>
                    <a:pt x="17" y="215"/>
                    <a:pt x="17" y="216"/>
                    <a:pt x="17" y="216"/>
                  </a:cubicBezTo>
                  <a:cubicBezTo>
                    <a:pt x="17" y="216"/>
                    <a:pt x="17" y="216"/>
                    <a:pt x="17" y="216"/>
                  </a:cubicBezTo>
                  <a:cubicBezTo>
                    <a:pt x="17" y="215"/>
                    <a:pt x="17" y="215"/>
                    <a:pt x="17" y="215"/>
                  </a:cubicBezTo>
                  <a:cubicBezTo>
                    <a:pt x="17" y="215"/>
                    <a:pt x="17" y="215"/>
                    <a:pt x="17" y="215"/>
                  </a:cubicBezTo>
                  <a:cubicBezTo>
                    <a:pt x="18" y="214"/>
                    <a:pt x="18" y="214"/>
                    <a:pt x="18" y="214"/>
                  </a:cubicBezTo>
                  <a:cubicBezTo>
                    <a:pt x="18" y="214"/>
                    <a:pt x="18" y="214"/>
                    <a:pt x="18" y="214"/>
                  </a:cubicBezTo>
                  <a:cubicBezTo>
                    <a:pt x="17" y="215"/>
                    <a:pt x="17" y="215"/>
                    <a:pt x="17" y="216"/>
                  </a:cubicBezTo>
                  <a:cubicBezTo>
                    <a:pt x="17" y="216"/>
                    <a:pt x="17" y="216"/>
                    <a:pt x="17" y="216"/>
                  </a:cubicBezTo>
                  <a:cubicBezTo>
                    <a:pt x="16" y="216"/>
                    <a:pt x="16" y="215"/>
                    <a:pt x="16" y="215"/>
                  </a:cubicBezTo>
                  <a:cubicBezTo>
                    <a:pt x="14" y="214"/>
                    <a:pt x="17" y="214"/>
                    <a:pt x="18" y="214"/>
                  </a:cubicBezTo>
                  <a:cubicBezTo>
                    <a:pt x="18" y="214"/>
                    <a:pt x="18" y="214"/>
                    <a:pt x="18" y="214"/>
                  </a:cubicBezTo>
                  <a:cubicBezTo>
                    <a:pt x="18" y="214"/>
                    <a:pt x="18" y="214"/>
                    <a:pt x="18" y="214"/>
                  </a:cubicBezTo>
                  <a:cubicBezTo>
                    <a:pt x="18" y="214"/>
                    <a:pt x="18" y="214"/>
                    <a:pt x="18" y="214"/>
                  </a:cubicBezTo>
                  <a:cubicBezTo>
                    <a:pt x="17" y="214"/>
                    <a:pt x="17" y="215"/>
                    <a:pt x="17" y="215"/>
                  </a:cubicBezTo>
                  <a:cubicBezTo>
                    <a:pt x="17" y="215"/>
                    <a:pt x="17" y="215"/>
                    <a:pt x="17" y="215"/>
                  </a:cubicBezTo>
                  <a:cubicBezTo>
                    <a:pt x="17" y="216"/>
                    <a:pt x="17" y="216"/>
                    <a:pt x="17" y="216"/>
                  </a:cubicBezTo>
                  <a:cubicBezTo>
                    <a:pt x="18" y="215"/>
                    <a:pt x="18" y="215"/>
                    <a:pt x="18" y="215"/>
                  </a:cubicBezTo>
                  <a:cubicBezTo>
                    <a:pt x="18" y="215"/>
                    <a:pt x="18" y="214"/>
                    <a:pt x="18" y="214"/>
                  </a:cubicBezTo>
                  <a:cubicBezTo>
                    <a:pt x="18" y="214"/>
                    <a:pt x="18" y="214"/>
                    <a:pt x="18" y="214"/>
                  </a:cubicBezTo>
                  <a:cubicBezTo>
                    <a:pt x="18" y="215"/>
                    <a:pt x="17" y="215"/>
                    <a:pt x="17" y="215"/>
                  </a:cubicBezTo>
                  <a:cubicBezTo>
                    <a:pt x="17" y="215"/>
                    <a:pt x="17" y="215"/>
                    <a:pt x="18" y="215"/>
                  </a:cubicBezTo>
                  <a:cubicBezTo>
                    <a:pt x="17" y="215"/>
                    <a:pt x="17" y="215"/>
                    <a:pt x="17" y="215"/>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9" y="212"/>
                  </a:cubicBezTo>
                  <a:cubicBezTo>
                    <a:pt x="19" y="212"/>
                    <a:pt x="19" y="212"/>
                    <a:pt x="19" y="212"/>
                  </a:cubicBezTo>
                  <a:cubicBezTo>
                    <a:pt x="19" y="212"/>
                    <a:pt x="19" y="212"/>
                    <a:pt x="19" y="212"/>
                  </a:cubicBezTo>
                  <a:cubicBezTo>
                    <a:pt x="19" y="212"/>
                    <a:pt x="19" y="212"/>
                    <a:pt x="19" y="212"/>
                  </a:cubicBezTo>
                  <a:cubicBezTo>
                    <a:pt x="20" y="212"/>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8" y="213"/>
                  </a:cubicBezTo>
                  <a:cubicBezTo>
                    <a:pt x="19" y="213"/>
                    <a:pt x="19" y="213"/>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9" y="213"/>
                    <a:pt x="19" y="213"/>
                  </a:cubicBezTo>
                  <a:cubicBezTo>
                    <a:pt x="18" y="213"/>
                    <a:pt x="18" y="213"/>
                    <a:pt x="18" y="213"/>
                  </a:cubicBezTo>
                  <a:cubicBezTo>
                    <a:pt x="18" y="213"/>
                    <a:pt x="18" y="214"/>
                    <a:pt x="18" y="214"/>
                  </a:cubicBezTo>
                  <a:cubicBezTo>
                    <a:pt x="18" y="214"/>
                    <a:pt x="18" y="214"/>
                    <a:pt x="18" y="213"/>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6"/>
                    <a:pt x="18" y="216"/>
                    <a:pt x="18" y="216"/>
                  </a:cubicBezTo>
                  <a:cubicBezTo>
                    <a:pt x="18" y="216"/>
                    <a:pt x="18" y="216"/>
                    <a:pt x="18" y="216"/>
                  </a:cubicBezTo>
                  <a:cubicBezTo>
                    <a:pt x="19" y="216"/>
                    <a:pt x="18" y="215"/>
                    <a:pt x="19" y="215"/>
                  </a:cubicBezTo>
                  <a:cubicBezTo>
                    <a:pt x="19" y="215"/>
                    <a:pt x="19" y="215"/>
                    <a:pt x="19" y="215"/>
                  </a:cubicBezTo>
                  <a:cubicBezTo>
                    <a:pt x="19" y="215"/>
                    <a:pt x="19" y="215"/>
                    <a:pt x="19" y="215"/>
                  </a:cubicBezTo>
                  <a:cubicBezTo>
                    <a:pt x="19" y="215"/>
                    <a:pt x="19" y="216"/>
                    <a:pt x="19" y="216"/>
                  </a:cubicBezTo>
                  <a:cubicBezTo>
                    <a:pt x="19" y="216"/>
                    <a:pt x="19" y="216"/>
                    <a:pt x="19" y="215"/>
                  </a:cubicBezTo>
                  <a:cubicBezTo>
                    <a:pt x="19" y="216"/>
                    <a:pt x="19" y="216"/>
                    <a:pt x="19" y="216"/>
                  </a:cubicBezTo>
                  <a:cubicBezTo>
                    <a:pt x="19" y="215"/>
                    <a:pt x="20" y="217"/>
                    <a:pt x="20" y="215"/>
                  </a:cubicBezTo>
                  <a:cubicBezTo>
                    <a:pt x="19" y="215"/>
                    <a:pt x="19" y="215"/>
                    <a:pt x="19" y="215"/>
                  </a:cubicBezTo>
                  <a:cubicBezTo>
                    <a:pt x="20" y="215"/>
                    <a:pt x="18" y="215"/>
                    <a:pt x="19" y="214"/>
                  </a:cubicBezTo>
                  <a:cubicBezTo>
                    <a:pt x="19" y="214"/>
                    <a:pt x="19" y="214"/>
                    <a:pt x="19" y="214"/>
                  </a:cubicBezTo>
                  <a:cubicBezTo>
                    <a:pt x="19" y="214"/>
                    <a:pt x="19" y="214"/>
                    <a:pt x="19" y="213"/>
                  </a:cubicBezTo>
                  <a:cubicBezTo>
                    <a:pt x="19" y="213"/>
                    <a:pt x="19" y="214"/>
                    <a:pt x="19" y="214"/>
                  </a:cubicBezTo>
                  <a:cubicBezTo>
                    <a:pt x="19" y="214"/>
                    <a:pt x="19" y="214"/>
                    <a:pt x="19" y="214"/>
                  </a:cubicBezTo>
                  <a:cubicBezTo>
                    <a:pt x="19" y="214"/>
                    <a:pt x="20" y="214"/>
                    <a:pt x="20" y="214"/>
                  </a:cubicBezTo>
                  <a:cubicBezTo>
                    <a:pt x="20" y="214"/>
                    <a:pt x="19" y="214"/>
                    <a:pt x="20" y="215"/>
                  </a:cubicBezTo>
                  <a:cubicBezTo>
                    <a:pt x="22" y="215"/>
                    <a:pt x="22" y="215"/>
                    <a:pt x="22" y="215"/>
                  </a:cubicBezTo>
                  <a:cubicBezTo>
                    <a:pt x="21" y="216"/>
                    <a:pt x="21" y="216"/>
                    <a:pt x="21" y="216"/>
                  </a:cubicBezTo>
                  <a:cubicBezTo>
                    <a:pt x="20" y="216"/>
                    <a:pt x="20" y="216"/>
                    <a:pt x="20" y="216"/>
                  </a:cubicBezTo>
                  <a:cubicBezTo>
                    <a:pt x="21" y="216"/>
                    <a:pt x="21" y="216"/>
                    <a:pt x="21" y="216"/>
                  </a:cubicBezTo>
                  <a:cubicBezTo>
                    <a:pt x="20" y="217"/>
                    <a:pt x="20" y="217"/>
                    <a:pt x="20" y="217"/>
                  </a:cubicBezTo>
                  <a:cubicBezTo>
                    <a:pt x="21" y="216"/>
                    <a:pt x="21" y="216"/>
                    <a:pt x="21" y="216"/>
                  </a:cubicBezTo>
                  <a:cubicBezTo>
                    <a:pt x="21" y="217"/>
                    <a:pt x="21" y="217"/>
                    <a:pt x="21" y="217"/>
                  </a:cubicBezTo>
                  <a:cubicBezTo>
                    <a:pt x="20" y="218"/>
                    <a:pt x="23" y="217"/>
                    <a:pt x="22" y="218"/>
                  </a:cubicBezTo>
                  <a:cubicBezTo>
                    <a:pt x="21" y="218"/>
                    <a:pt x="20" y="219"/>
                    <a:pt x="20" y="219"/>
                  </a:cubicBezTo>
                  <a:cubicBezTo>
                    <a:pt x="22" y="218"/>
                    <a:pt x="23" y="219"/>
                    <a:pt x="25" y="218"/>
                  </a:cubicBezTo>
                  <a:cubicBezTo>
                    <a:pt x="24" y="219"/>
                    <a:pt x="21" y="219"/>
                    <a:pt x="20" y="220"/>
                  </a:cubicBezTo>
                  <a:cubicBezTo>
                    <a:pt x="22" y="220"/>
                    <a:pt x="19" y="222"/>
                    <a:pt x="22" y="221"/>
                  </a:cubicBezTo>
                  <a:cubicBezTo>
                    <a:pt x="22" y="220"/>
                    <a:pt x="23" y="221"/>
                    <a:pt x="25" y="220"/>
                  </a:cubicBezTo>
                  <a:cubicBezTo>
                    <a:pt x="25" y="222"/>
                    <a:pt x="23" y="221"/>
                    <a:pt x="23" y="222"/>
                  </a:cubicBezTo>
                  <a:cubicBezTo>
                    <a:pt x="23" y="222"/>
                    <a:pt x="25" y="222"/>
                    <a:pt x="26" y="221"/>
                  </a:cubicBezTo>
                  <a:cubicBezTo>
                    <a:pt x="26" y="222"/>
                    <a:pt x="28" y="222"/>
                    <a:pt x="27" y="223"/>
                  </a:cubicBezTo>
                  <a:cubicBezTo>
                    <a:pt x="25" y="224"/>
                    <a:pt x="26" y="222"/>
                    <a:pt x="25" y="223"/>
                  </a:cubicBezTo>
                  <a:cubicBezTo>
                    <a:pt x="25" y="224"/>
                    <a:pt x="29" y="222"/>
                    <a:pt x="30" y="224"/>
                  </a:cubicBezTo>
                  <a:cubicBezTo>
                    <a:pt x="31" y="223"/>
                    <a:pt x="34" y="223"/>
                    <a:pt x="35" y="224"/>
                  </a:cubicBezTo>
                  <a:cubicBezTo>
                    <a:pt x="35" y="226"/>
                    <a:pt x="34" y="223"/>
                    <a:pt x="32" y="224"/>
                  </a:cubicBezTo>
                  <a:cubicBezTo>
                    <a:pt x="32" y="225"/>
                    <a:pt x="32" y="225"/>
                    <a:pt x="32" y="225"/>
                  </a:cubicBezTo>
                  <a:cubicBezTo>
                    <a:pt x="30" y="227"/>
                    <a:pt x="27" y="224"/>
                    <a:pt x="25" y="225"/>
                  </a:cubicBezTo>
                  <a:cubicBezTo>
                    <a:pt x="26" y="226"/>
                    <a:pt x="26" y="226"/>
                    <a:pt x="26" y="226"/>
                  </a:cubicBezTo>
                  <a:cubicBezTo>
                    <a:pt x="25" y="226"/>
                    <a:pt x="24" y="226"/>
                    <a:pt x="23" y="227"/>
                  </a:cubicBezTo>
                  <a:cubicBezTo>
                    <a:pt x="25" y="226"/>
                    <a:pt x="24" y="228"/>
                    <a:pt x="25" y="228"/>
                  </a:cubicBezTo>
                  <a:cubicBezTo>
                    <a:pt x="26" y="228"/>
                    <a:pt x="24" y="228"/>
                    <a:pt x="25" y="228"/>
                  </a:cubicBezTo>
                  <a:cubicBezTo>
                    <a:pt x="26" y="228"/>
                    <a:pt x="29" y="228"/>
                    <a:pt x="28" y="230"/>
                  </a:cubicBezTo>
                  <a:cubicBezTo>
                    <a:pt x="27" y="229"/>
                    <a:pt x="26" y="230"/>
                    <a:pt x="25" y="230"/>
                  </a:cubicBezTo>
                  <a:cubicBezTo>
                    <a:pt x="24" y="231"/>
                    <a:pt x="27" y="230"/>
                    <a:pt x="26" y="231"/>
                  </a:cubicBezTo>
                  <a:cubicBezTo>
                    <a:pt x="25" y="231"/>
                    <a:pt x="25" y="231"/>
                    <a:pt x="25" y="231"/>
                  </a:cubicBezTo>
                  <a:cubicBezTo>
                    <a:pt x="25" y="233"/>
                    <a:pt x="26" y="241"/>
                    <a:pt x="32" y="242"/>
                  </a:cubicBezTo>
                  <a:cubicBezTo>
                    <a:pt x="31" y="243"/>
                    <a:pt x="31" y="245"/>
                    <a:pt x="30" y="247"/>
                  </a:cubicBezTo>
                  <a:cubicBezTo>
                    <a:pt x="31" y="246"/>
                    <a:pt x="32" y="246"/>
                    <a:pt x="33" y="247"/>
                  </a:cubicBezTo>
                  <a:cubicBezTo>
                    <a:pt x="31" y="248"/>
                    <a:pt x="31" y="248"/>
                    <a:pt x="31" y="248"/>
                  </a:cubicBezTo>
                  <a:cubicBezTo>
                    <a:pt x="30" y="250"/>
                    <a:pt x="33" y="251"/>
                    <a:pt x="34" y="251"/>
                  </a:cubicBezTo>
                  <a:cubicBezTo>
                    <a:pt x="33" y="252"/>
                    <a:pt x="33" y="252"/>
                    <a:pt x="33" y="252"/>
                  </a:cubicBezTo>
                  <a:cubicBezTo>
                    <a:pt x="32" y="254"/>
                    <a:pt x="34" y="253"/>
                    <a:pt x="35" y="253"/>
                  </a:cubicBezTo>
                  <a:cubicBezTo>
                    <a:pt x="34" y="254"/>
                    <a:pt x="34" y="254"/>
                    <a:pt x="34" y="254"/>
                  </a:cubicBezTo>
                  <a:cubicBezTo>
                    <a:pt x="35" y="254"/>
                    <a:pt x="35" y="254"/>
                    <a:pt x="35" y="254"/>
                  </a:cubicBezTo>
                  <a:cubicBezTo>
                    <a:pt x="36" y="255"/>
                    <a:pt x="36" y="256"/>
                    <a:pt x="34" y="257"/>
                  </a:cubicBezTo>
                  <a:cubicBezTo>
                    <a:pt x="35" y="257"/>
                    <a:pt x="35" y="257"/>
                    <a:pt x="36" y="256"/>
                  </a:cubicBezTo>
                  <a:cubicBezTo>
                    <a:pt x="35" y="258"/>
                    <a:pt x="36" y="261"/>
                    <a:pt x="38" y="262"/>
                  </a:cubicBezTo>
                  <a:cubicBezTo>
                    <a:pt x="38" y="261"/>
                    <a:pt x="39" y="261"/>
                    <a:pt x="40" y="260"/>
                  </a:cubicBezTo>
                  <a:cubicBezTo>
                    <a:pt x="42" y="259"/>
                    <a:pt x="40" y="260"/>
                    <a:pt x="41" y="260"/>
                  </a:cubicBezTo>
                  <a:cubicBezTo>
                    <a:pt x="41" y="261"/>
                    <a:pt x="40" y="262"/>
                    <a:pt x="39" y="262"/>
                  </a:cubicBezTo>
                  <a:cubicBezTo>
                    <a:pt x="38" y="265"/>
                    <a:pt x="42" y="267"/>
                    <a:pt x="44" y="270"/>
                  </a:cubicBezTo>
                  <a:cubicBezTo>
                    <a:pt x="44" y="270"/>
                    <a:pt x="44" y="270"/>
                    <a:pt x="45" y="270"/>
                  </a:cubicBezTo>
                  <a:cubicBezTo>
                    <a:pt x="44" y="273"/>
                    <a:pt x="48" y="273"/>
                    <a:pt x="48" y="276"/>
                  </a:cubicBezTo>
                  <a:cubicBezTo>
                    <a:pt x="49" y="275"/>
                    <a:pt x="51" y="273"/>
                    <a:pt x="52" y="274"/>
                  </a:cubicBezTo>
                  <a:cubicBezTo>
                    <a:pt x="54" y="274"/>
                    <a:pt x="50" y="276"/>
                    <a:pt x="50" y="279"/>
                  </a:cubicBezTo>
                  <a:cubicBezTo>
                    <a:pt x="51" y="278"/>
                    <a:pt x="52" y="279"/>
                    <a:pt x="53" y="279"/>
                  </a:cubicBezTo>
                  <a:cubicBezTo>
                    <a:pt x="52" y="280"/>
                    <a:pt x="52" y="280"/>
                    <a:pt x="52" y="280"/>
                  </a:cubicBezTo>
                  <a:cubicBezTo>
                    <a:pt x="54" y="279"/>
                    <a:pt x="55" y="280"/>
                    <a:pt x="55" y="281"/>
                  </a:cubicBezTo>
                  <a:cubicBezTo>
                    <a:pt x="55" y="281"/>
                    <a:pt x="55" y="281"/>
                    <a:pt x="55" y="281"/>
                  </a:cubicBezTo>
                  <a:cubicBezTo>
                    <a:pt x="55" y="282"/>
                    <a:pt x="55" y="283"/>
                    <a:pt x="56" y="284"/>
                  </a:cubicBezTo>
                  <a:cubicBezTo>
                    <a:pt x="57" y="282"/>
                    <a:pt x="58" y="284"/>
                    <a:pt x="59" y="283"/>
                  </a:cubicBezTo>
                  <a:cubicBezTo>
                    <a:pt x="59" y="284"/>
                    <a:pt x="59" y="284"/>
                    <a:pt x="59" y="284"/>
                  </a:cubicBezTo>
                  <a:cubicBezTo>
                    <a:pt x="60" y="283"/>
                    <a:pt x="60" y="283"/>
                    <a:pt x="60" y="283"/>
                  </a:cubicBezTo>
                  <a:cubicBezTo>
                    <a:pt x="61" y="285"/>
                    <a:pt x="61" y="285"/>
                    <a:pt x="61" y="285"/>
                  </a:cubicBezTo>
                  <a:cubicBezTo>
                    <a:pt x="59" y="285"/>
                    <a:pt x="59" y="285"/>
                    <a:pt x="59" y="285"/>
                  </a:cubicBezTo>
                  <a:cubicBezTo>
                    <a:pt x="60" y="287"/>
                    <a:pt x="60" y="285"/>
                    <a:pt x="62" y="284"/>
                  </a:cubicBezTo>
                  <a:cubicBezTo>
                    <a:pt x="63" y="284"/>
                    <a:pt x="62" y="285"/>
                    <a:pt x="62" y="286"/>
                  </a:cubicBezTo>
                  <a:cubicBezTo>
                    <a:pt x="62" y="287"/>
                    <a:pt x="62" y="285"/>
                    <a:pt x="61" y="285"/>
                  </a:cubicBezTo>
                  <a:cubicBezTo>
                    <a:pt x="60" y="286"/>
                    <a:pt x="62" y="286"/>
                    <a:pt x="61" y="287"/>
                  </a:cubicBezTo>
                  <a:cubicBezTo>
                    <a:pt x="62" y="287"/>
                    <a:pt x="63" y="286"/>
                    <a:pt x="63" y="286"/>
                  </a:cubicBezTo>
                  <a:cubicBezTo>
                    <a:pt x="64" y="287"/>
                    <a:pt x="65" y="287"/>
                    <a:pt x="65" y="289"/>
                  </a:cubicBezTo>
                  <a:cubicBezTo>
                    <a:pt x="65" y="288"/>
                    <a:pt x="66" y="289"/>
                    <a:pt x="67" y="288"/>
                  </a:cubicBezTo>
                  <a:cubicBezTo>
                    <a:pt x="66" y="288"/>
                    <a:pt x="66" y="287"/>
                    <a:pt x="66" y="286"/>
                  </a:cubicBezTo>
                  <a:cubicBezTo>
                    <a:pt x="67" y="286"/>
                    <a:pt x="68" y="286"/>
                    <a:pt x="68" y="287"/>
                  </a:cubicBezTo>
                  <a:cubicBezTo>
                    <a:pt x="67" y="287"/>
                    <a:pt x="67" y="287"/>
                    <a:pt x="67" y="287"/>
                  </a:cubicBezTo>
                  <a:cubicBezTo>
                    <a:pt x="68" y="287"/>
                    <a:pt x="69" y="288"/>
                    <a:pt x="69" y="286"/>
                  </a:cubicBezTo>
                  <a:cubicBezTo>
                    <a:pt x="69" y="289"/>
                    <a:pt x="69" y="289"/>
                    <a:pt x="69" y="289"/>
                  </a:cubicBezTo>
                  <a:cubicBezTo>
                    <a:pt x="70" y="288"/>
                    <a:pt x="71" y="288"/>
                    <a:pt x="72" y="288"/>
                  </a:cubicBezTo>
                  <a:cubicBezTo>
                    <a:pt x="71" y="290"/>
                    <a:pt x="69" y="291"/>
                    <a:pt x="71" y="292"/>
                  </a:cubicBezTo>
                  <a:cubicBezTo>
                    <a:pt x="73" y="291"/>
                    <a:pt x="73" y="291"/>
                    <a:pt x="73" y="291"/>
                  </a:cubicBezTo>
                  <a:cubicBezTo>
                    <a:pt x="74" y="291"/>
                    <a:pt x="74" y="292"/>
                    <a:pt x="74" y="293"/>
                  </a:cubicBezTo>
                  <a:cubicBezTo>
                    <a:pt x="76" y="294"/>
                    <a:pt x="77" y="289"/>
                    <a:pt x="79" y="291"/>
                  </a:cubicBezTo>
                  <a:cubicBezTo>
                    <a:pt x="78" y="293"/>
                    <a:pt x="78" y="293"/>
                    <a:pt x="79" y="294"/>
                  </a:cubicBezTo>
                  <a:cubicBezTo>
                    <a:pt x="79" y="293"/>
                    <a:pt x="79" y="293"/>
                    <a:pt x="80" y="293"/>
                  </a:cubicBezTo>
                  <a:cubicBezTo>
                    <a:pt x="80" y="292"/>
                    <a:pt x="79" y="294"/>
                    <a:pt x="79" y="293"/>
                  </a:cubicBezTo>
                  <a:cubicBezTo>
                    <a:pt x="79" y="291"/>
                    <a:pt x="80" y="292"/>
                    <a:pt x="80" y="292"/>
                  </a:cubicBezTo>
                  <a:cubicBezTo>
                    <a:pt x="81" y="296"/>
                    <a:pt x="86" y="294"/>
                    <a:pt x="88" y="296"/>
                  </a:cubicBezTo>
                  <a:cubicBezTo>
                    <a:pt x="88" y="294"/>
                    <a:pt x="90" y="295"/>
                    <a:pt x="90" y="295"/>
                  </a:cubicBezTo>
                  <a:cubicBezTo>
                    <a:pt x="90" y="297"/>
                    <a:pt x="92" y="294"/>
                    <a:pt x="93" y="296"/>
                  </a:cubicBezTo>
                  <a:cubicBezTo>
                    <a:pt x="92" y="293"/>
                    <a:pt x="92" y="293"/>
                    <a:pt x="92" y="293"/>
                  </a:cubicBezTo>
                  <a:cubicBezTo>
                    <a:pt x="94" y="295"/>
                    <a:pt x="95" y="290"/>
                    <a:pt x="96" y="293"/>
                  </a:cubicBezTo>
                  <a:cubicBezTo>
                    <a:pt x="97" y="293"/>
                    <a:pt x="96" y="294"/>
                    <a:pt x="95" y="295"/>
                  </a:cubicBezTo>
                  <a:cubicBezTo>
                    <a:pt x="96" y="298"/>
                    <a:pt x="99" y="293"/>
                    <a:pt x="100" y="296"/>
                  </a:cubicBezTo>
                  <a:cubicBezTo>
                    <a:pt x="100" y="295"/>
                    <a:pt x="99" y="293"/>
                    <a:pt x="101" y="292"/>
                  </a:cubicBezTo>
                  <a:cubicBezTo>
                    <a:pt x="101" y="294"/>
                    <a:pt x="103" y="295"/>
                    <a:pt x="103" y="295"/>
                  </a:cubicBezTo>
                  <a:cubicBezTo>
                    <a:pt x="104" y="295"/>
                    <a:pt x="104" y="294"/>
                    <a:pt x="105" y="295"/>
                  </a:cubicBezTo>
                  <a:cubicBezTo>
                    <a:pt x="104" y="296"/>
                    <a:pt x="104" y="296"/>
                    <a:pt x="104" y="296"/>
                  </a:cubicBezTo>
                  <a:cubicBezTo>
                    <a:pt x="105" y="297"/>
                    <a:pt x="106" y="296"/>
                    <a:pt x="107" y="295"/>
                  </a:cubicBezTo>
                  <a:cubicBezTo>
                    <a:pt x="108" y="297"/>
                    <a:pt x="110" y="296"/>
                    <a:pt x="111" y="297"/>
                  </a:cubicBezTo>
                  <a:cubicBezTo>
                    <a:pt x="112" y="295"/>
                    <a:pt x="113" y="299"/>
                    <a:pt x="113" y="295"/>
                  </a:cubicBezTo>
                  <a:cubicBezTo>
                    <a:pt x="114" y="296"/>
                    <a:pt x="114" y="296"/>
                    <a:pt x="114" y="296"/>
                  </a:cubicBezTo>
                  <a:cubicBezTo>
                    <a:pt x="114" y="296"/>
                    <a:pt x="115" y="294"/>
                    <a:pt x="115" y="294"/>
                  </a:cubicBezTo>
                  <a:cubicBezTo>
                    <a:pt x="115" y="296"/>
                    <a:pt x="115" y="296"/>
                    <a:pt x="115" y="296"/>
                  </a:cubicBezTo>
                  <a:cubicBezTo>
                    <a:pt x="114" y="298"/>
                    <a:pt x="117" y="296"/>
                    <a:pt x="117" y="298"/>
                  </a:cubicBezTo>
                  <a:cubicBezTo>
                    <a:pt x="116" y="296"/>
                    <a:pt x="117" y="298"/>
                    <a:pt x="118" y="296"/>
                  </a:cubicBezTo>
                  <a:cubicBezTo>
                    <a:pt x="118" y="296"/>
                    <a:pt x="118" y="296"/>
                    <a:pt x="118" y="296"/>
                  </a:cubicBezTo>
                  <a:cubicBezTo>
                    <a:pt x="120" y="296"/>
                    <a:pt x="119" y="295"/>
                    <a:pt x="120" y="295"/>
                  </a:cubicBezTo>
                  <a:cubicBezTo>
                    <a:pt x="121" y="295"/>
                    <a:pt x="120" y="297"/>
                    <a:pt x="120" y="297"/>
                  </a:cubicBezTo>
                  <a:cubicBezTo>
                    <a:pt x="120" y="298"/>
                    <a:pt x="121" y="298"/>
                    <a:pt x="122" y="297"/>
                  </a:cubicBezTo>
                  <a:cubicBezTo>
                    <a:pt x="122" y="298"/>
                    <a:pt x="122" y="298"/>
                    <a:pt x="123" y="298"/>
                  </a:cubicBezTo>
                  <a:cubicBezTo>
                    <a:pt x="123" y="298"/>
                    <a:pt x="123" y="298"/>
                    <a:pt x="123" y="298"/>
                  </a:cubicBezTo>
                  <a:cubicBezTo>
                    <a:pt x="123" y="298"/>
                    <a:pt x="124" y="298"/>
                    <a:pt x="124" y="299"/>
                  </a:cubicBezTo>
                  <a:cubicBezTo>
                    <a:pt x="123" y="300"/>
                    <a:pt x="123" y="300"/>
                    <a:pt x="123" y="300"/>
                  </a:cubicBezTo>
                  <a:cubicBezTo>
                    <a:pt x="124" y="300"/>
                    <a:pt x="125" y="299"/>
                    <a:pt x="125" y="298"/>
                  </a:cubicBezTo>
                  <a:cubicBezTo>
                    <a:pt x="127" y="300"/>
                    <a:pt x="131" y="300"/>
                    <a:pt x="132" y="300"/>
                  </a:cubicBezTo>
                  <a:cubicBezTo>
                    <a:pt x="131" y="299"/>
                    <a:pt x="131" y="301"/>
                    <a:pt x="131" y="300"/>
                  </a:cubicBezTo>
                  <a:cubicBezTo>
                    <a:pt x="132" y="300"/>
                    <a:pt x="133" y="299"/>
                    <a:pt x="133" y="300"/>
                  </a:cubicBezTo>
                  <a:cubicBezTo>
                    <a:pt x="134" y="300"/>
                    <a:pt x="133" y="301"/>
                    <a:pt x="134" y="302"/>
                  </a:cubicBezTo>
                  <a:cubicBezTo>
                    <a:pt x="133" y="302"/>
                    <a:pt x="135" y="300"/>
                    <a:pt x="134" y="300"/>
                  </a:cubicBezTo>
                  <a:cubicBezTo>
                    <a:pt x="134" y="303"/>
                    <a:pt x="138" y="301"/>
                    <a:pt x="139" y="304"/>
                  </a:cubicBezTo>
                  <a:cubicBezTo>
                    <a:pt x="139" y="303"/>
                    <a:pt x="138" y="304"/>
                    <a:pt x="137" y="305"/>
                  </a:cubicBezTo>
                  <a:cubicBezTo>
                    <a:pt x="139" y="305"/>
                    <a:pt x="141" y="305"/>
                    <a:pt x="143" y="304"/>
                  </a:cubicBezTo>
                  <a:cubicBezTo>
                    <a:pt x="142" y="305"/>
                    <a:pt x="142" y="305"/>
                    <a:pt x="141" y="305"/>
                  </a:cubicBezTo>
                  <a:cubicBezTo>
                    <a:pt x="142" y="306"/>
                    <a:pt x="143" y="307"/>
                    <a:pt x="144" y="306"/>
                  </a:cubicBezTo>
                  <a:cubicBezTo>
                    <a:pt x="145" y="305"/>
                    <a:pt x="144" y="307"/>
                    <a:pt x="144" y="306"/>
                  </a:cubicBezTo>
                  <a:cubicBezTo>
                    <a:pt x="144" y="305"/>
                    <a:pt x="146" y="305"/>
                    <a:pt x="146" y="306"/>
                  </a:cubicBezTo>
                  <a:cubicBezTo>
                    <a:pt x="146" y="306"/>
                    <a:pt x="146" y="306"/>
                    <a:pt x="146" y="306"/>
                  </a:cubicBezTo>
                  <a:cubicBezTo>
                    <a:pt x="147" y="307"/>
                    <a:pt x="147" y="306"/>
                    <a:pt x="148" y="307"/>
                  </a:cubicBezTo>
                  <a:cubicBezTo>
                    <a:pt x="148" y="308"/>
                    <a:pt x="147" y="307"/>
                    <a:pt x="147" y="308"/>
                  </a:cubicBezTo>
                  <a:cubicBezTo>
                    <a:pt x="145" y="310"/>
                    <a:pt x="147" y="311"/>
                    <a:pt x="147" y="311"/>
                  </a:cubicBezTo>
                  <a:cubicBezTo>
                    <a:pt x="149" y="311"/>
                    <a:pt x="149" y="311"/>
                    <a:pt x="149" y="311"/>
                  </a:cubicBezTo>
                  <a:cubicBezTo>
                    <a:pt x="150" y="311"/>
                    <a:pt x="148" y="312"/>
                    <a:pt x="148" y="312"/>
                  </a:cubicBezTo>
                  <a:cubicBezTo>
                    <a:pt x="154" y="312"/>
                    <a:pt x="154" y="312"/>
                    <a:pt x="154" y="312"/>
                  </a:cubicBezTo>
                  <a:cubicBezTo>
                    <a:pt x="153" y="312"/>
                    <a:pt x="152" y="314"/>
                    <a:pt x="151" y="314"/>
                  </a:cubicBezTo>
                  <a:cubicBezTo>
                    <a:pt x="152" y="315"/>
                    <a:pt x="155" y="315"/>
                    <a:pt x="157" y="315"/>
                  </a:cubicBezTo>
                  <a:cubicBezTo>
                    <a:pt x="157" y="316"/>
                    <a:pt x="158" y="317"/>
                    <a:pt x="159" y="318"/>
                  </a:cubicBezTo>
                  <a:cubicBezTo>
                    <a:pt x="158" y="319"/>
                    <a:pt x="159" y="317"/>
                    <a:pt x="158" y="318"/>
                  </a:cubicBezTo>
                  <a:cubicBezTo>
                    <a:pt x="157" y="319"/>
                    <a:pt x="157" y="319"/>
                    <a:pt x="157" y="319"/>
                  </a:cubicBezTo>
                  <a:cubicBezTo>
                    <a:pt x="156" y="318"/>
                    <a:pt x="154" y="320"/>
                    <a:pt x="153" y="320"/>
                  </a:cubicBezTo>
                  <a:cubicBezTo>
                    <a:pt x="155" y="320"/>
                    <a:pt x="154" y="323"/>
                    <a:pt x="154" y="325"/>
                  </a:cubicBezTo>
                  <a:cubicBezTo>
                    <a:pt x="157" y="323"/>
                    <a:pt x="156" y="326"/>
                    <a:pt x="159" y="325"/>
                  </a:cubicBezTo>
                  <a:cubicBezTo>
                    <a:pt x="160" y="327"/>
                    <a:pt x="157" y="327"/>
                    <a:pt x="156" y="328"/>
                  </a:cubicBezTo>
                  <a:cubicBezTo>
                    <a:pt x="158" y="329"/>
                    <a:pt x="158" y="331"/>
                    <a:pt x="158" y="333"/>
                  </a:cubicBezTo>
                  <a:cubicBezTo>
                    <a:pt x="158" y="333"/>
                    <a:pt x="158" y="333"/>
                    <a:pt x="158" y="333"/>
                  </a:cubicBezTo>
                  <a:cubicBezTo>
                    <a:pt x="159" y="334"/>
                    <a:pt x="158" y="337"/>
                    <a:pt x="161" y="338"/>
                  </a:cubicBezTo>
                  <a:cubicBezTo>
                    <a:pt x="160" y="338"/>
                    <a:pt x="160" y="338"/>
                    <a:pt x="159" y="338"/>
                  </a:cubicBezTo>
                  <a:cubicBezTo>
                    <a:pt x="159" y="340"/>
                    <a:pt x="163" y="338"/>
                    <a:pt x="162" y="340"/>
                  </a:cubicBezTo>
                  <a:cubicBezTo>
                    <a:pt x="160" y="339"/>
                    <a:pt x="160" y="339"/>
                    <a:pt x="160" y="339"/>
                  </a:cubicBezTo>
                  <a:cubicBezTo>
                    <a:pt x="162" y="340"/>
                    <a:pt x="160" y="342"/>
                    <a:pt x="162" y="343"/>
                  </a:cubicBezTo>
                  <a:cubicBezTo>
                    <a:pt x="161" y="343"/>
                    <a:pt x="161" y="343"/>
                    <a:pt x="160" y="343"/>
                  </a:cubicBezTo>
                  <a:cubicBezTo>
                    <a:pt x="161" y="344"/>
                    <a:pt x="161" y="345"/>
                    <a:pt x="163" y="346"/>
                  </a:cubicBezTo>
                  <a:cubicBezTo>
                    <a:pt x="162" y="347"/>
                    <a:pt x="161" y="346"/>
                    <a:pt x="160" y="346"/>
                  </a:cubicBezTo>
                  <a:cubicBezTo>
                    <a:pt x="160" y="347"/>
                    <a:pt x="163" y="347"/>
                    <a:pt x="162" y="348"/>
                  </a:cubicBezTo>
                  <a:cubicBezTo>
                    <a:pt x="162" y="349"/>
                    <a:pt x="161" y="349"/>
                    <a:pt x="161" y="349"/>
                  </a:cubicBezTo>
                  <a:cubicBezTo>
                    <a:pt x="162" y="350"/>
                    <a:pt x="162" y="351"/>
                    <a:pt x="163" y="352"/>
                  </a:cubicBezTo>
                  <a:cubicBezTo>
                    <a:pt x="162" y="352"/>
                    <a:pt x="162" y="353"/>
                    <a:pt x="161" y="353"/>
                  </a:cubicBezTo>
                  <a:cubicBezTo>
                    <a:pt x="161" y="360"/>
                    <a:pt x="162" y="366"/>
                    <a:pt x="164" y="372"/>
                  </a:cubicBezTo>
                  <a:cubicBezTo>
                    <a:pt x="161" y="374"/>
                    <a:pt x="162" y="371"/>
                    <a:pt x="161" y="372"/>
                  </a:cubicBezTo>
                  <a:cubicBezTo>
                    <a:pt x="163" y="372"/>
                    <a:pt x="161" y="373"/>
                    <a:pt x="162" y="375"/>
                  </a:cubicBezTo>
                  <a:cubicBezTo>
                    <a:pt x="162" y="375"/>
                    <a:pt x="162" y="375"/>
                    <a:pt x="162" y="375"/>
                  </a:cubicBezTo>
                  <a:cubicBezTo>
                    <a:pt x="162" y="376"/>
                    <a:pt x="161" y="376"/>
                    <a:pt x="162" y="377"/>
                  </a:cubicBezTo>
                  <a:cubicBezTo>
                    <a:pt x="162" y="377"/>
                    <a:pt x="162" y="377"/>
                    <a:pt x="162" y="377"/>
                  </a:cubicBezTo>
                  <a:cubicBezTo>
                    <a:pt x="164" y="378"/>
                    <a:pt x="159" y="379"/>
                    <a:pt x="162" y="379"/>
                  </a:cubicBezTo>
                  <a:cubicBezTo>
                    <a:pt x="161" y="380"/>
                    <a:pt x="161" y="380"/>
                    <a:pt x="161" y="380"/>
                  </a:cubicBezTo>
                  <a:cubicBezTo>
                    <a:pt x="163" y="381"/>
                    <a:pt x="160" y="382"/>
                    <a:pt x="162" y="383"/>
                  </a:cubicBezTo>
                  <a:cubicBezTo>
                    <a:pt x="162" y="383"/>
                    <a:pt x="162" y="383"/>
                    <a:pt x="162" y="383"/>
                  </a:cubicBezTo>
                  <a:cubicBezTo>
                    <a:pt x="161" y="384"/>
                    <a:pt x="165" y="386"/>
                    <a:pt x="163" y="386"/>
                  </a:cubicBezTo>
                  <a:cubicBezTo>
                    <a:pt x="163" y="388"/>
                    <a:pt x="164" y="389"/>
                    <a:pt x="166" y="389"/>
                  </a:cubicBezTo>
                  <a:cubicBezTo>
                    <a:pt x="165" y="390"/>
                    <a:pt x="164" y="389"/>
                    <a:pt x="163" y="389"/>
                  </a:cubicBezTo>
                  <a:cubicBezTo>
                    <a:pt x="164" y="394"/>
                    <a:pt x="164" y="400"/>
                    <a:pt x="167" y="404"/>
                  </a:cubicBezTo>
                  <a:cubicBezTo>
                    <a:pt x="166" y="404"/>
                    <a:pt x="166" y="404"/>
                    <a:pt x="165" y="404"/>
                  </a:cubicBezTo>
                  <a:cubicBezTo>
                    <a:pt x="168" y="406"/>
                    <a:pt x="163" y="409"/>
                    <a:pt x="168" y="411"/>
                  </a:cubicBezTo>
                  <a:cubicBezTo>
                    <a:pt x="170" y="412"/>
                    <a:pt x="170" y="412"/>
                    <a:pt x="170" y="412"/>
                  </a:cubicBezTo>
                  <a:cubicBezTo>
                    <a:pt x="169" y="412"/>
                    <a:pt x="168" y="412"/>
                    <a:pt x="167" y="413"/>
                  </a:cubicBezTo>
                  <a:cubicBezTo>
                    <a:pt x="168" y="413"/>
                    <a:pt x="167" y="415"/>
                    <a:pt x="169" y="416"/>
                  </a:cubicBezTo>
                  <a:cubicBezTo>
                    <a:pt x="168" y="416"/>
                    <a:pt x="168" y="416"/>
                    <a:pt x="168" y="416"/>
                  </a:cubicBezTo>
                  <a:cubicBezTo>
                    <a:pt x="167" y="417"/>
                    <a:pt x="170" y="418"/>
                    <a:pt x="169" y="419"/>
                  </a:cubicBezTo>
                  <a:cubicBezTo>
                    <a:pt x="169" y="419"/>
                    <a:pt x="169" y="419"/>
                    <a:pt x="169" y="419"/>
                  </a:cubicBezTo>
                  <a:cubicBezTo>
                    <a:pt x="166" y="425"/>
                    <a:pt x="163" y="434"/>
                    <a:pt x="168" y="438"/>
                  </a:cubicBezTo>
                  <a:cubicBezTo>
                    <a:pt x="169" y="440"/>
                    <a:pt x="166" y="439"/>
                    <a:pt x="166" y="440"/>
                  </a:cubicBezTo>
                  <a:cubicBezTo>
                    <a:pt x="170" y="444"/>
                    <a:pt x="167" y="452"/>
                    <a:pt x="173" y="453"/>
                  </a:cubicBezTo>
                  <a:cubicBezTo>
                    <a:pt x="173" y="454"/>
                    <a:pt x="173" y="454"/>
                    <a:pt x="173" y="455"/>
                  </a:cubicBezTo>
                  <a:cubicBezTo>
                    <a:pt x="173" y="455"/>
                    <a:pt x="173" y="456"/>
                    <a:pt x="174" y="456"/>
                  </a:cubicBezTo>
                  <a:cubicBezTo>
                    <a:pt x="171" y="457"/>
                    <a:pt x="174" y="460"/>
                    <a:pt x="172" y="462"/>
                  </a:cubicBezTo>
                  <a:cubicBezTo>
                    <a:pt x="175" y="462"/>
                    <a:pt x="174" y="463"/>
                    <a:pt x="174" y="464"/>
                  </a:cubicBezTo>
                  <a:cubicBezTo>
                    <a:pt x="174" y="464"/>
                    <a:pt x="173" y="464"/>
                    <a:pt x="173" y="464"/>
                  </a:cubicBezTo>
                  <a:cubicBezTo>
                    <a:pt x="173" y="466"/>
                    <a:pt x="173" y="466"/>
                    <a:pt x="172" y="468"/>
                  </a:cubicBezTo>
                  <a:cubicBezTo>
                    <a:pt x="172" y="469"/>
                    <a:pt x="174" y="469"/>
                    <a:pt x="173" y="470"/>
                  </a:cubicBezTo>
                  <a:cubicBezTo>
                    <a:pt x="171" y="471"/>
                    <a:pt x="173" y="472"/>
                    <a:pt x="172" y="473"/>
                  </a:cubicBezTo>
                  <a:cubicBezTo>
                    <a:pt x="174" y="473"/>
                    <a:pt x="175" y="474"/>
                    <a:pt x="175" y="475"/>
                  </a:cubicBezTo>
                  <a:cubicBezTo>
                    <a:pt x="172" y="475"/>
                    <a:pt x="172" y="475"/>
                    <a:pt x="172" y="475"/>
                  </a:cubicBezTo>
                  <a:cubicBezTo>
                    <a:pt x="174" y="477"/>
                    <a:pt x="170" y="481"/>
                    <a:pt x="174" y="485"/>
                  </a:cubicBezTo>
                  <a:cubicBezTo>
                    <a:pt x="172" y="485"/>
                    <a:pt x="172" y="485"/>
                    <a:pt x="172" y="485"/>
                  </a:cubicBezTo>
                  <a:cubicBezTo>
                    <a:pt x="174" y="488"/>
                    <a:pt x="173" y="491"/>
                    <a:pt x="176" y="494"/>
                  </a:cubicBezTo>
                  <a:cubicBezTo>
                    <a:pt x="175" y="495"/>
                    <a:pt x="175" y="496"/>
                    <a:pt x="175" y="497"/>
                  </a:cubicBezTo>
                  <a:cubicBezTo>
                    <a:pt x="176" y="498"/>
                    <a:pt x="176" y="499"/>
                    <a:pt x="178" y="499"/>
                  </a:cubicBezTo>
                  <a:cubicBezTo>
                    <a:pt x="178" y="500"/>
                    <a:pt x="177" y="500"/>
                    <a:pt x="177" y="500"/>
                  </a:cubicBezTo>
                  <a:cubicBezTo>
                    <a:pt x="176" y="501"/>
                    <a:pt x="174" y="504"/>
                    <a:pt x="177" y="504"/>
                  </a:cubicBezTo>
                  <a:cubicBezTo>
                    <a:pt x="175" y="505"/>
                    <a:pt x="175" y="505"/>
                    <a:pt x="175" y="505"/>
                  </a:cubicBezTo>
                  <a:cubicBezTo>
                    <a:pt x="177" y="506"/>
                    <a:pt x="179" y="507"/>
                    <a:pt x="177" y="508"/>
                  </a:cubicBezTo>
                  <a:cubicBezTo>
                    <a:pt x="178" y="509"/>
                    <a:pt x="179" y="510"/>
                    <a:pt x="181" y="509"/>
                  </a:cubicBezTo>
                  <a:cubicBezTo>
                    <a:pt x="181" y="510"/>
                    <a:pt x="178" y="510"/>
                    <a:pt x="180" y="510"/>
                  </a:cubicBezTo>
                  <a:cubicBezTo>
                    <a:pt x="178" y="510"/>
                    <a:pt x="178" y="510"/>
                    <a:pt x="178" y="510"/>
                  </a:cubicBezTo>
                  <a:cubicBezTo>
                    <a:pt x="177" y="513"/>
                    <a:pt x="179" y="515"/>
                    <a:pt x="180" y="518"/>
                  </a:cubicBezTo>
                  <a:cubicBezTo>
                    <a:pt x="178" y="519"/>
                    <a:pt x="181" y="520"/>
                    <a:pt x="179" y="522"/>
                  </a:cubicBezTo>
                  <a:cubicBezTo>
                    <a:pt x="181" y="523"/>
                    <a:pt x="179" y="525"/>
                    <a:pt x="182" y="525"/>
                  </a:cubicBezTo>
                  <a:cubicBezTo>
                    <a:pt x="181" y="525"/>
                    <a:pt x="181" y="525"/>
                    <a:pt x="181" y="525"/>
                  </a:cubicBezTo>
                  <a:cubicBezTo>
                    <a:pt x="181" y="526"/>
                    <a:pt x="181" y="528"/>
                    <a:pt x="180" y="530"/>
                  </a:cubicBezTo>
                  <a:cubicBezTo>
                    <a:pt x="180" y="531"/>
                    <a:pt x="182" y="530"/>
                    <a:pt x="183" y="531"/>
                  </a:cubicBezTo>
                  <a:cubicBezTo>
                    <a:pt x="182" y="531"/>
                    <a:pt x="182" y="531"/>
                    <a:pt x="182" y="531"/>
                  </a:cubicBezTo>
                  <a:cubicBezTo>
                    <a:pt x="183" y="532"/>
                    <a:pt x="185" y="532"/>
                    <a:pt x="186" y="532"/>
                  </a:cubicBezTo>
                  <a:cubicBezTo>
                    <a:pt x="185" y="533"/>
                    <a:pt x="186" y="533"/>
                    <a:pt x="185" y="533"/>
                  </a:cubicBezTo>
                  <a:cubicBezTo>
                    <a:pt x="185" y="533"/>
                    <a:pt x="183" y="533"/>
                    <a:pt x="181" y="532"/>
                  </a:cubicBezTo>
                  <a:cubicBezTo>
                    <a:pt x="181" y="534"/>
                    <a:pt x="184" y="534"/>
                    <a:pt x="182" y="535"/>
                  </a:cubicBezTo>
                  <a:cubicBezTo>
                    <a:pt x="182" y="536"/>
                    <a:pt x="182" y="536"/>
                    <a:pt x="184" y="536"/>
                  </a:cubicBezTo>
                  <a:cubicBezTo>
                    <a:pt x="184" y="536"/>
                    <a:pt x="183" y="537"/>
                    <a:pt x="182" y="537"/>
                  </a:cubicBezTo>
                  <a:cubicBezTo>
                    <a:pt x="183" y="537"/>
                    <a:pt x="183" y="538"/>
                    <a:pt x="184" y="538"/>
                  </a:cubicBezTo>
                  <a:cubicBezTo>
                    <a:pt x="184" y="538"/>
                    <a:pt x="184" y="537"/>
                    <a:pt x="184" y="537"/>
                  </a:cubicBezTo>
                  <a:cubicBezTo>
                    <a:pt x="185" y="537"/>
                    <a:pt x="185" y="538"/>
                    <a:pt x="187" y="538"/>
                  </a:cubicBezTo>
                  <a:cubicBezTo>
                    <a:pt x="187" y="537"/>
                    <a:pt x="186" y="537"/>
                    <a:pt x="186" y="537"/>
                  </a:cubicBezTo>
                  <a:cubicBezTo>
                    <a:pt x="188" y="537"/>
                    <a:pt x="188" y="538"/>
                    <a:pt x="187" y="538"/>
                  </a:cubicBezTo>
                  <a:cubicBezTo>
                    <a:pt x="186" y="539"/>
                    <a:pt x="185" y="538"/>
                    <a:pt x="184" y="539"/>
                  </a:cubicBezTo>
                  <a:cubicBezTo>
                    <a:pt x="188" y="540"/>
                    <a:pt x="188" y="540"/>
                    <a:pt x="188" y="540"/>
                  </a:cubicBezTo>
                  <a:cubicBezTo>
                    <a:pt x="186" y="540"/>
                    <a:pt x="187" y="539"/>
                    <a:pt x="189" y="539"/>
                  </a:cubicBezTo>
                  <a:cubicBezTo>
                    <a:pt x="188" y="538"/>
                    <a:pt x="188" y="538"/>
                    <a:pt x="188" y="538"/>
                  </a:cubicBezTo>
                  <a:cubicBezTo>
                    <a:pt x="189" y="538"/>
                    <a:pt x="189" y="538"/>
                    <a:pt x="189" y="538"/>
                  </a:cubicBezTo>
                  <a:cubicBezTo>
                    <a:pt x="189" y="537"/>
                    <a:pt x="190" y="536"/>
                    <a:pt x="189" y="535"/>
                  </a:cubicBezTo>
                  <a:cubicBezTo>
                    <a:pt x="187" y="536"/>
                    <a:pt x="187" y="536"/>
                    <a:pt x="187" y="536"/>
                  </a:cubicBezTo>
                  <a:cubicBezTo>
                    <a:pt x="187" y="535"/>
                    <a:pt x="185" y="535"/>
                    <a:pt x="187" y="534"/>
                  </a:cubicBezTo>
                  <a:cubicBezTo>
                    <a:pt x="187" y="534"/>
                    <a:pt x="188" y="534"/>
                    <a:pt x="189" y="534"/>
                  </a:cubicBezTo>
                  <a:cubicBezTo>
                    <a:pt x="189" y="534"/>
                    <a:pt x="188" y="533"/>
                    <a:pt x="188" y="533"/>
                  </a:cubicBezTo>
                  <a:cubicBezTo>
                    <a:pt x="191" y="533"/>
                    <a:pt x="191" y="533"/>
                    <a:pt x="191" y="533"/>
                  </a:cubicBezTo>
                  <a:cubicBezTo>
                    <a:pt x="187" y="533"/>
                    <a:pt x="189" y="532"/>
                    <a:pt x="189" y="531"/>
                  </a:cubicBezTo>
                  <a:cubicBezTo>
                    <a:pt x="189" y="531"/>
                    <a:pt x="189" y="531"/>
                    <a:pt x="189" y="531"/>
                  </a:cubicBezTo>
                  <a:cubicBezTo>
                    <a:pt x="190" y="530"/>
                    <a:pt x="188" y="532"/>
                    <a:pt x="188" y="531"/>
                  </a:cubicBezTo>
                  <a:cubicBezTo>
                    <a:pt x="188" y="530"/>
                    <a:pt x="191" y="530"/>
                    <a:pt x="192" y="530"/>
                  </a:cubicBezTo>
                  <a:cubicBezTo>
                    <a:pt x="191" y="529"/>
                    <a:pt x="189" y="527"/>
                    <a:pt x="191" y="526"/>
                  </a:cubicBezTo>
                  <a:cubicBezTo>
                    <a:pt x="190" y="525"/>
                    <a:pt x="189" y="524"/>
                    <a:pt x="188" y="524"/>
                  </a:cubicBezTo>
                  <a:cubicBezTo>
                    <a:pt x="188" y="523"/>
                    <a:pt x="191" y="523"/>
                    <a:pt x="190" y="523"/>
                  </a:cubicBezTo>
                  <a:cubicBezTo>
                    <a:pt x="190" y="523"/>
                    <a:pt x="191" y="522"/>
                    <a:pt x="192" y="522"/>
                  </a:cubicBezTo>
                  <a:cubicBezTo>
                    <a:pt x="191" y="522"/>
                    <a:pt x="192" y="521"/>
                    <a:pt x="190" y="522"/>
                  </a:cubicBezTo>
                  <a:cubicBezTo>
                    <a:pt x="190" y="520"/>
                    <a:pt x="191" y="519"/>
                    <a:pt x="190" y="518"/>
                  </a:cubicBezTo>
                  <a:cubicBezTo>
                    <a:pt x="190" y="518"/>
                    <a:pt x="192" y="518"/>
                    <a:pt x="193" y="518"/>
                  </a:cubicBezTo>
                  <a:cubicBezTo>
                    <a:pt x="191" y="517"/>
                    <a:pt x="190" y="516"/>
                    <a:pt x="190" y="515"/>
                  </a:cubicBezTo>
                  <a:cubicBezTo>
                    <a:pt x="189" y="515"/>
                    <a:pt x="189" y="516"/>
                    <a:pt x="187" y="516"/>
                  </a:cubicBezTo>
                  <a:cubicBezTo>
                    <a:pt x="187" y="516"/>
                    <a:pt x="186" y="516"/>
                    <a:pt x="186" y="515"/>
                  </a:cubicBezTo>
                  <a:cubicBezTo>
                    <a:pt x="188" y="515"/>
                    <a:pt x="191" y="515"/>
                    <a:pt x="191" y="514"/>
                  </a:cubicBezTo>
                  <a:cubicBezTo>
                    <a:pt x="193" y="514"/>
                    <a:pt x="190" y="515"/>
                    <a:pt x="193" y="515"/>
                  </a:cubicBezTo>
                  <a:cubicBezTo>
                    <a:pt x="195" y="515"/>
                    <a:pt x="196" y="517"/>
                    <a:pt x="194" y="517"/>
                  </a:cubicBezTo>
                  <a:cubicBezTo>
                    <a:pt x="197" y="518"/>
                    <a:pt x="195" y="516"/>
                    <a:pt x="197" y="516"/>
                  </a:cubicBezTo>
                  <a:cubicBezTo>
                    <a:pt x="197" y="516"/>
                    <a:pt x="195" y="515"/>
                    <a:pt x="195" y="514"/>
                  </a:cubicBezTo>
                  <a:cubicBezTo>
                    <a:pt x="194" y="514"/>
                    <a:pt x="194" y="515"/>
                    <a:pt x="193" y="514"/>
                  </a:cubicBezTo>
                  <a:cubicBezTo>
                    <a:pt x="190" y="514"/>
                    <a:pt x="194" y="513"/>
                    <a:pt x="194" y="513"/>
                  </a:cubicBezTo>
                  <a:cubicBezTo>
                    <a:pt x="195" y="513"/>
                    <a:pt x="195" y="513"/>
                    <a:pt x="195" y="513"/>
                  </a:cubicBezTo>
                  <a:cubicBezTo>
                    <a:pt x="196" y="512"/>
                    <a:pt x="194" y="512"/>
                    <a:pt x="194" y="511"/>
                  </a:cubicBezTo>
                  <a:cubicBezTo>
                    <a:pt x="197" y="511"/>
                    <a:pt x="195" y="513"/>
                    <a:pt x="197" y="513"/>
                  </a:cubicBezTo>
                  <a:cubicBezTo>
                    <a:pt x="199" y="512"/>
                    <a:pt x="199" y="512"/>
                    <a:pt x="199" y="512"/>
                  </a:cubicBezTo>
                  <a:cubicBezTo>
                    <a:pt x="199" y="511"/>
                    <a:pt x="196" y="512"/>
                    <a:pt x="197" y="511"/>
                  </a:cubicBezTo>
                  <a:cubicBezTo>
                    <a:pt x="198" y="511"/>
                    <a:pt x="198" y="511"/>
                    <a:pt x="198" y="511"/>
                  </a:cubicBezTo>
                  <a:cubicBezTo>
                    <a:pt x="197" y="510"/>
                    <a:pt x="197" y="510"/>
                    <a:pt x="197" y="510"/>
                  </a:cubicBezTo>
                  <a:cubicBezTo>
                    <a:pt x="196" y="510"/>
                    <a:pt x="194" y="510"/>
                    <a:pt x="195" y="511"/>
                  </a:cubicBezTo>
                  <a:cubicBezTo>
                    <a:pt x="191" y="511"/>
                    <a:pt x="194" y="511"/>
                    <a:pt x="193" y="510"/>
                  </a:cubicBezTo>
                  <a:cubicBezTo>
                    <a:pt x="192" y="509"/>
                    <a:pt x="194" y="510"/>
                    <a:pt x="192" y="510"/>
                  </a:cubicBezTo>
                  <a:cubicBezTo>
                    <a:pt x="190" y="510"/>
                    <a:pt x="190" y="510"/>
                    <a:pt x="190" y="509"/>
                  </a:cubicBezTo>
                  <a:cubicBezTo>
                    <a:pt x="190" y="508"/>
                    <a:pt x="192" y="509"/>
                    <a:pt x="193" y="508"/>
                  </a:cubicBezTo>
                  <a:cubicBezTo>
                    <a:pt x="193" y="508"/>
                    <a:pt x="193" y="509"/>
                    <a:pt x="192" y="509"/>
                  </a:cubicBezTo>
                  <a:cubicBezTo>
                    <a:pt x="194" y="510"/>
                    <a:pt x="196" y="508"/>
                    <a:pt x="197" y="509"/>
                  </a:cubicBezTo>
                  <a:cubicBezTo>
                    <a:pt x="198" y="508"/>
                    <a:pt x="196" y="508"/>
                    <a:pt x="196" y="508"/>
                  </a:cubicBezTo>
                  <a:cubicBezTo>
                    <a:pt x="195" y="508"/>
                    <a:pt x="194" y="508"/>
                    <a:pt x="193" y="508"/>
                  </a:cubicBezTo>
                  <a:cubicBezTo>
                    <a:pt x="188" y="507"/>
                    <a:pt x="197" y="507"/>
                    <a:pt x="196" y="506"/>
                  </a:cubicBezTo>
                  <a:cubicBezTo>
                    <a:pt x="193" y="506"/>
                    <a:pt x="191" y="504"/>
                    <a:pt x="188" y="506"/>
                  </a:cubicBezTo>
                  <a:cubicBezTo>
                    <a:pt x="187" y="505"/>
                    <a:pt x="187" y="505"/>
                    <a:pt x="187" y="505"/>
                  </a:cubicBezTo>
                  <a:cubicBezTo>
                    <a:pt x="189" y="505"/>
                    <a:pt x="189" y="504"/>
                    <a:pt x="191" y="504"/>
                  </a:cubicBezTo>
                  <a:cubicBezTo>
                    <a:pt x="191" y="504"/>
                    <a:pt x="191" y="504"/>
                    <a:pt x="191" y="504"/>
                  </a:cubicBezTo>
                  <a:cubicBezTo>
                    <a:pt x="193" y="504"/>
                    <a:pt x="193" y="504"/>
                    <a:pt x="193" y="504"/>
                  </a:cubicBezTo>
                  <a:cubicBezTo>
                    <a:pt x="195" y="504"/>
                    <a:pt x="196" y="503"/>
                    <a:pt x="197" y="503"/>
                  </a:cubicBezTo>
                  <a:cubicBezTo>
                    <a:pt x="196" y="502"/>
                    <a:pt x="195" y="503"/>
                    <a:pt x="194" y="502"/>
                  </a:cubicBezTo>
                  <a:cubicBezTo>
                    <a:pt x="195" y="502"/>
                    <a:pt x="195" y="502"/>
                    <a:pt x="196" y="502"/>
                  </a:cubicBezTo>
                  <a:cubicBezTo>
                    <a:pt x="195" y="502"/>
                    <a:pt x="193" y="503"/>
                    <a:pt x="193" y="502"/>
                  </a:cubicBezTo>
                  <a:cubicBezTo>
                    <a:pt x="193" y="501"/>
                    <a:pt x="195" y="500"/>
                    <a:pt x="195" y="501"/>
                  </a:cubicBezTo>
                  <a:cubicBezTo>
                    <a:pt x="197" y="501"/>
                    <a:pt x="197" y="501"/>
                    <a:pt x="197" y="501"/>
                  </a:cubicBezTo>
                  <a:cubicBezTo>
                    <a:pt x="195" y="501"/>
                    <a:pt x="198" y="501"/>
                    <a:pt x="197" y="500"/>
                  </a:cubicBezTo>
                  <a:cubicBezTo>
                    <a:pt x="196" y="500"/>
                    <a:pt x="194" y="500"/>
                    <a:pt x="193" y="500"/>
                  </a:cubicBezTo>
                  <a:cubicBezTo>
                    <a:pt x="192" y="499"/>
                    <a:pt x="194" y="499"/>
                    <a:pt x="193" y="499"/>
                  </a:cubicBezTo>
                  <a:cubicBezTo>
                    <a:pt x="195" y="500"/>
                    <a:pt x="195" y="500"/>
                    <a:pt x="195" y="500"/>
                  </a:cubicBezTo>
                  <a:cubicBezTo>
                    <a:pt x="194" y="499"/>
                    <a:pt x="198" y="499"/>
                    <a:pt x="197" y="498"/>
                  </a:cubicBezTo>
                  <a:cubicBezTo>
                    <a:pt x="195" y="498"/>
                    <a:pt x="195" y="498"/>
                    <a:pt x="195" y="498"/>
                  </a:cubicBezTo>
                  <a:cubicBezTo>
                    <a:pt x="196" y="498"/>
                    <a:pt x="196" y="498"/>
                    <a:pt x="197" y="498"/>
                  </a:cubicBezTo>
                  <a:cubicBezTo>
                    <a:pt x="196" y="498"/>
                    <a:pt x="196" y="497"/>
                    <a:pt x="196" y="497"/>
                  </a:cubicBezTo>
                  <a:cubicBezTo>
                    <a:pt x="197" y="497"/>
                    <a:pt x="197" y="497"/>
                    <a:pt x="197" y="497"/>
                  </a:cubicBezTo>
                  <a:cubicBezTo>
                    <a:pt x="196" y="497"/>
                    <a:pt x="193" y="496"/>
                    <a:pt x="196" y="496"/>
                  </a:cubicBezTo>
                  <a:cubicBezTo>
                    <a:pt x="193" y="496"/>
                    <a:pt x="196" y="496"/>
                    <a:pt x="194" y="497"/>
                  </a:cubicBezTo>
                  <a:cubicBezTo>
                    <a:pt x="192" y="497"/>
                    <a:pt x="193" y="496"/>
                    <a:pt x="192" y="496"/>
                  </a:cubicBezTo>
                  <a:cubicBezTo>
                    <a:pt x="195" y="496"/>
                    <a:pt x="192" y="495"/>
                    <a:pt x="192" y="495"/>
                  </a:cubicBezTo>
                  <a:cubicBezTo>
                    <a:pt x="193" y="494"/>
                    <a:pt x="194" y="494"/>
                    <a:pt x="194" y="494"/>
                  </a:cubicBezTo>
                  <a:cubicBezTo>
                    <a:pt x="193" y="494"/>
                    <a:pt x="193" y="494"/>
                    <a:pt x="193" y="494"/>
                  </a:cubicBezTo>
                  <a:cubicBezTo>
                    <a:pt x="196" y="493"/>
                    <a:pt x="192" y="493"/>
                    <a:pt x="193" y="492"/>
                  </a:cubicBezTo>
                  <a:cubicBezTo>
                    <a:pt x="194" y="492"/>
                    <a:pt x="195" y="492"/>
                    <a:pt x="196" y="492"/>
                  </a:cubicBezTo>
                  <a:cubicBezTo>
                    <a:pt x="193" y="493"/>
                    <a:pt x="193" y="491"/>
                    <a:pt x="191" y="491"/>
                  </a:cubicBezTo>
                  <a:cubicBezTo>
                    <a:pt x="192" y="490"/>
                    <a:pt x="194" y="492"/>
                    <a:pt x="196" y="491"/>
                  </a:cubicBezTo>
                  <a:cubicBezTo>
                    <a:pt x="194" y="491"/>
                    <a:pt x="197" y="490"/>
                    <a:pt x="195" y="490"/>
                  </a:cubicBezTo>
                  <a:cubicBezTo>
                    <a:pt x="194" y="491"/>
                    <a:pt x="193" y="490"/>
                    <a:pt x="192" y="490"/>
                  </a:cubicBezTo>
                  <a:cubicBezTo>
                    <a:pt x="192" y="489"/>
                    <a:pt x="193" y="490"/>
                    <a:pt x="194" y="489"/>
                  </a:cubicBezTo>
                  <a:cubicBezTo>
                    <a:pt x="193" y="489"/>
                    <a:pt x="191" y="488"/>
                    <a:pt x="191" y="489"/>
                  </a:cubicBezTo>
                  <a:cubicBezTo>
                    <a:pt x="191" y="488"/>
                    <a:pt x="189" y="488"/>
                    <a:pt x="190" y="487"/>
                  </a:cubicBezTo>
                  <a:cubicBezTo>
                    <a:pt x="192" y="487"/>
                    <a:pt x="191" y="488"/>
                    <a:pt x="192" y="488"/>
                  </a:cubicBezTo>
                  <a:cubicBezTo>
                    <a:pt x="192" y="487"/>
                    <a:pt x="188" y="488"/>
                    <a:pt x="187" y="487"/>
                  </a:cubicBezTo>
                  <a:cubicBezTo>
                    <a:pt x="187" y="487"/>
                    <a:pt x="184" y="487"/>
                    <a:pt x="183" y="486"/>
                  </a:cubicBezTo>
                  <a:cubicBezTo>
                    <a:pt x="183" y="485"/>
                    <a:pt x="184" y="487"/>
                    <a:pt x="186" y="486"/>
                  </a:cubicBezTo>
                  <a:cubicBezTo>
                    <a:pt x="185" y="486"/>
                    <a:pt x="185" y="486"/>
                    <a:pt x="185" y="486"/>
                  </a:cubicBezTo>
                  <a:cubicBezTo>
                    <a:pt x="188" y="485"/>
                    <a:pt x="190" y="487"/>
                    <a:pt x="193" y="486"/>
                  </a:cubicBezTo>
                  <a:cubicBezTo>
                    <a:pt x="192" y="486"/>
                    <a:pt x="192" y="486"/>
                    <a:pt x="192" y="486"/>
                  </a:cubicBezTo>
                  <a:cubicBezTo>
                    <a:pt x="195" y="486"/>
                    <a:pt x="195" y="486"/>
                    <a:pt x="195" y="486"/>
                  </a:cubicBezTo>
                  <a:cubicBezTo>
                    <a:pt x="193" y="486"/>
                    <a:pt x="194" y="485"/>
                    <a:pt x="194" y="484"/>
                  </a:cubicBezTo>
                  <a:cubicBezTo>
                    <a:pt x="192" y="484"/>
                    <a:pt x="194" y="485"/>
                    <a:pt x="193" y="485"/>
                  </a:cubicBezTo>
                  <a:cubicBezTo>
                    <a:pt x="192" y="484"/>
                    <a:pt x="190" y="484"/>
                    <a:pt x="191" y="483"/>
                  </a:cubicBezTo>
                  <a:cubicBezTo>
                    <a:pt x="192" y="484"/>
                    <a:pt x="193" y="483"/>
                    <a:pt x="194" y="483"/>
                  </a:cubicBezTo>
                  <a:cubicBezTo>
                    <a:pt x="195" y="483"/>
                    <a:pt x="192" y="483"/>
                    <a:pt x="193" y="482"/>
                  </a:cubicBezTo>
                  <a:cubicBezTo>
                    <a:pt x="194" y="483"/>
                    <a:pt x="194" y="483"/>
                    <a:pt x="194" y="483"/>
                  </a:cubicBezTo>
                  <a:cubicBezTo>
                    <a:pt x="194" y="480"/>
                    <a:pt x="194" y="478"/>
                    <a:pt x="190" y="476"/>
                  </a:cubicBezTo>
                  <a:cubicBezTo>
                    <a:pt x="191" y="475"/>
                    <a:pt x="191" y="475"/>
                    <a:pt x="193" y="474"/>
                  </a:cubicBezTo>
                  <a:cubicBezTo>
                    <a:pt x="192" y="474"/>
                    <a:pt x="191" y="474"/>
                    <a:pt x="191" y="473"/>
                  </a:cubicBezTo>
                  <a:cubicBezTo>
                    <a:pt x="193" y="473"/>
                    <a:pt x="193" y="473"/>
                    <a:pt x="193" y="473"/>
                  </a:cubicBezTo>
                  <a:cubicBezTo>
                    <a:pt x="194" y="472"/>
                    <a:pt x="192" y="472"/>
                    <a:pt x="191" y="471"/>
                  </a:cubicBezTo>
                  <a:cubicBezTo>
                    <a:pt x="193" y="471"/>
                    <a:pt x="193" y="471"/>
                    <a:pt x="193" y="471"/>
                  </a:cubicBezTo>
                  <a:cubicBezTo>
                    <a:pt x="194" y="471"/>
                    <a:pt x="192" y="470"/>
                    <a:pt x="191" y="470"/>
                  </a:cubicBezTo>
                  <a:cubicBezTo>
                    <a:pt x="193" y="470"/>
                    <a:pt x="193" y="470"/>
                    <a:pt x="193" y="470"/>
                  </a:cubicBezTo>
                  <a:cubicBezTo>
                    <a:pt x="191" y="470"/>
                    <a:pt x="191" y="470"/>
                    <a:pt x="191" y="470"/>
                  </a:cubicBezTo>
                  <a:cubicBezTo>
                    <a:pt x="191" y="469"/>
                    <a:pt x="191" y="468"/>
                    <a:pt x="193" y="469"/>
                  </a:cubicBezTo>
                  <a:cubicBezTo>
                    <a:pt x="193" y="469"/>
                    <a:pt x="192" y="468"/>
                    <a:pt x="192" y="468"/>
                  </a:cubicBezTo>
                  <a:cubicBezTo>
                    <a:pt x="193" y="468"/>
                    <a:pt x="193" y="467"/>
                    <a:pt x="193" y="466"/>
                  </a:cubicBezTo>
                  <a:cubicBezTo>
                    <a:pt x="192" y="466"/>
                    <a:pt x="191" y="466"/>
                    <a:pt x="190" y="466"/>
                  </a:cubicBezTo>
                  <a:cubicBezTo>
                    <a:pt x="188" y="465"/>
                    <a:pt x="190" y="466"/>
                    <a:pt x="189" y="465"/>
                  </a:cubicBezTo>
                  <a:cubicBezTo>
                    <a:pt x="190" y="465"/>
                    <a:pt x="191" y="465"/>
                    <a:pt x="192" y="465"/>
                  </a:cubicBezTo>
                  <a:cubicBezTo>
                    <a:pt x="195" y="465"/>
                    <a:pt x="192" y="462"/>
                    <a:pt x="193" y="461"/>
                  </a:cubicBezTo>
                  <a:cubicBezTo>
                    <a:pt x="192" y="460"/>
                    <a:pt x="192" y="460"/>
                    <a:pt x="192" y="460"/>
                  </a:cubicBezTo>
                  <a:cubicBezTo>
                    <a:pt x="195" y="460"/>
                    <a:pt x="193" y="459"/>
                    <a:pt x="194" y="458"/>
                  </a:cubicBezTo>
                  <a:cubicBezTo>
                    <a:pt x="193" y="458"/>
                    <a:pt x="191" y="457"/>
                    <a:pt x="191" y="456"/>
                  </a:cubicBezTo>
                  <a:cubicBezTo>
                    <a:pt x="189" y="455"/>
                    <a:pt x="193" y="457"/>
                    <a:pt x="195" y="457"/>
                  </a:cubicBezTo>
                  <a:cubicBezTo>
                    <a:pt x="194" y="456"/>
                    <a:pt x="194" y="456"/>
                    <a:pt x="194" y="456"/>
                  </a:cubicBezTo>
                  <a:cubicBezTo>
                    <a:pt x="194" y="456"/>
                    <a:pt x="194" y="456"/>
                    <a:pt x="194" y="456"/>
                  </a:cubicBezTo>
                  <a:cubicBezTo>
                    <a:pt x="194" y="455"/>
                    <a:pt x="193" y="454"/>
                    <a:pt x="194" y="454"/>
                  </a:cubicBezTo>
                  <a:cubicBezTo>
                    <a:pt x="194" y="454"/>
                    <a:pt x="194" y="454"/>
                    <a:pt x="194" y="454"/>
                  </a:cubicBezTo>
                  <a:cubicBezTo>
                    <a:pt x="195" y="454"/>
                    <a:pt x="196" y="455"/>
                    <a:pt x="196" y="454"/>
                  </a:cubicBezTo>
                  <a:cubicBezTo>
                    <a:pt x="194" y="453"/>
                    <a:pt x="196" y="453"/>
                    <a:pt x="194" y="452"/>
                  </a:cubicBezTo>
                  <a:cubicBezTo>
                    <a:pt x="195" y="452"/>
                    <a:pt x="195" y="452"/>
                    <a:pt x="195" y="452"/>
                  </a:cubicBezTo>
                  <a:cubicBezTo>
                    <a:pt x="194" y="451"/>
                    <a:pt x="194" y="451"/>
                    <a:pt x="194" y="451"/>
                  </a:cubicBezTo>
                  <a:cubicBezTo>
                    <a:pt x="195" y="451"/>
                    <a:pt x="195" y="451"/>
                    <a:pt x="195" y="451"/>
                  </a:cubicBezTo>
                  <a:cubicBezTo>
                    <a:pt x="196" y="453"/>
                    <a:pt x="196" y="453"/>
                    <a:pt x="196" y="453"/>
                  </a:cubicBezTo>
                  <a:cubicBezTo>
                    <a:pt x="197" y="452"/>
                    <a:pt x="195" y="452"/>
                    <a:pt x="194" y="451"/>
                  </a:cubicBezTo>
                  <a:cubicBezTo>
                    <a:pt x="193" y="450"/>
                    <a:pt x="195" y="450"/>
                    <a:pt x="195" y="451"/>
                  </a:cubicBezTo>
                  <a:cubicBezTo>
                    <a:pt x="196" y="451"/>
                    <a:pt x="195" y="451"/>
                    <a:pt x="195" y="451"/>
                  </a:cubicBezTo>
                  <a:cubicBezTo>
                    <a:pt x="196" y="452"/>
                    <a:pt x="196" y="451"/>
                    <a:pt x="196" y="452"/>
                  </a:cubicBezTo>
                  <a:cubicBezTo>
                    <a:pt x="196" y="451"/>
                    <a:pt x="195" y="450"/>
                    <a:pt x="195" y="450"/>
                  </a:cubicBezTo>
                  <a:cubicBezTo>
                    <a:pt x="195" y="451"/>
                    <a:pt x="196" y="450"/>
                    <a:pt x="197" y="451"/>
                  </a:cubicBezTo>
                  <a:cubicBezTo>
                    <a:pt x="196" y="450"/>
                    <a:pt x="197" y="450"/>
                    <a:pt x="196" y="450"/>
                  </a:cubicBezTo>
                  <a:cubicBezTo>
                    <a:pt x="196" y="450"/>
                    <a:pt x="195" y="449"/>
                    <a:pt x="194" y="449"/>
                  </a:cubicBezTo>
                  <a:cubicBezTo>
                    <a:pt x="194" y="448"/>
                    <a:pt x="194" y="448"/>
                    <a:pt x="195" y="448"/>
                  </a:cubicBezTo>
                  <a:cubicBezTo>
                    <a:pt x="195" y="449"/>
                    <a:pt x="195" y="449"/>
                    <a:pt x="195" y="449"/>
                  </a:cubicBezTo>
                  <a:cubicBezTo>
                    <a:pt x="195" y="448"/>
                    <a:pt x="196" y="448"/>
                    <a:pt x="194" y="447"/>
                  </a:cubicBezTo>
                  <a:cubicBezTo>
                    <a:pt x="196" y="449"/>
                    <a:pt x="196" y="449"/>
                    <a:pt x="196" y="449"/>
                  </a:cubicBezTo>
                  <a:cubicBezTo>
                    <a:pt x="196" y="448"/>
                    <a:pt x="196" y="448"/>
                    <a:pt x="196" y="447"/>
                  </a:cubicBezTo>
                  <a:cubicBezTo>
                    <a:pt x="197" y="448"/>
                    <a:pt x="198" y="450"/>
                    <a:pt x="199" y="450"/>
                  </a:cubicBezTo>
                  <a:cubicBezTo>
                    <a:pt x="198" y="448"/>
                    <a:pt x="198" y="448"/>
                    <a:pt x="198" y="448"/>
                  </a:cubicBezTo>
                  <a:cubicBezTo>
                    <a:pt x="199" y="448"/>
                    <a:pt x="199" y="448"/>
                    <a:pt x="199" y="449"/>
                  </a:cubicBezTo>
                  <a:cubicBezTo>
                    <a:pt x="200" y="449"/>
                    <a:pt x="198" y="444"/>
                    <a:pt x="199" y="445"/>
                  </a:cubicBezTo>
                  <a:cubicBezTo>
                    <a:pt x="200" y="447"/>
                    <a:pt x="200" y="447"/>
                    <a:pt x="201" y="447"/>
                  </a:cubicBezTo>
                  <a:cubicBezTo>
                    <a:pt x="200" y="446"/>
                    <a:pt x="200" y="446"/>
                    <a:pt x="200" y="446"/>
                  </a:cubicBezTo>
                  <a:cubicBezTo>
                    <a:pt x="200" y="446"/>
                    <a:pt x="201" y="448"/>
                    <a:pt x="200" y="447"/>
                  </a:cubicBezTo>
                  <a:cubicBezTo>
                    <a:pt x="199" y="446"/>
                    <a:pt x="200" y="446"/>
                    <a:pt x="200" y="445"/>
                  </a:cubicBezTo>
                  <a:cubicBezTo>
                    <a:pt x="200" y="446"/>
                    <a:pt x="201" y="447"/>
                    <a:pt x="202" y="447"/>
                  </a:cubicBezTo>
                  <a:cubicBezTo>
                    <a:pt x="202" y="447"/>
                    <a:pt x="202" y="447"/>
                    <a:pt x="202" y="447"/>
                  </a:cubicBezTo>
                  <a:cubicBezTo>
                    <a:pt x="205" y="449"/>
                    <a:pt x="200" y="450"/>
                    <a:pt x="204" y="454"/>
                  </a:cubicBezTo>
                  <a:cubicBezTo>
                    <a:pt x="205" y="456"/>
                    <a:pt x="206" y="463"/>
                    <a:pt x="206" y="463"/>
                  </a:cubicBezTo>
                  <a:cubicBezTo>
                    <a:pt x="214" y="451"/>
                    <a:pt x="212" y="449"/>
                    <a:pt x="214" y="446"/>
                  </a:cubicBezTo>
                  <a:cubicBezTo>
                    <a:pt x="214" y="447"/>
                    <a:pt x="214" y="447"/>
                    <a:pt x="214" y="447"/>
                  </a:cubicBezTo>
                  <a:cubicBezTo>
                    <a:pt x="214" y="446"/>
                    <a:pt x="214" y="446"/>
                    <a:pt x="214" y="446"/>
                  </a:cubicBezTo>
                  <a:cubicBezTo>
                    <a:pt x="214" y="446"/>
                    <a:pt x="215" y="446"/>
                    <a:pt x="215" y="446"/>
                  </a:cubicBezTo>
                  <a:cubicBezTo>
                    <a:pt x="215" y="446"/>
                    <a:pt x="215" y="447"/>
                    <a:pt x="216" y="445"/>
                  </a:cubicBezTo>
                  <a:cubicBezTo>
                    <a:pt x="216" y="445"/>
                    <a:pt x="216" y="445"/>
                    <a:pt x="216" y="445"/>
                  </a:cubicBezTo>
                  <a:cubicBezTo>
                    <a:pt x="216" y="445"/>
                    <a:pt x="217" y="443"/>
                    <a:pt x="217" y="443"/>
                  </a:cubicBezTo>
                  <a:cubicBezTo>
                    <a:pt x="216" y="445"/>
                    <a:pt x="216" y="445"/>
                    <a:pt x="216" y="445"/>
                  </a:cubicBezTo>
                  <a:cubicBezTo>
                    <a:pt x="216" y="447"/>
                    <a:pt x="217" y="446"/>
                    <a:pt x="217" y="447"/>
                  </a:cubicBezTo>
                  <a:cubicBezTo>
                    <a:pt x="217" y="445"/>
                    <a:pt x="217" y="447"/>
                    <a:pt x="218" y="445"/>
                  </a:cubicBezTo>
                  <a:cubicBezTo>
                    <a:pt x="218" y="445"/>
                    <a:pt x="218" y="445"/>
                    <a:pt x="218" y="445"/>
                  </a:cubicBezTo>
                  <a:cubicBezTo>
                    <a:pt x="219" y="445"/>
                    <a:pt x="219" y="444"/>
                    <a:pt x="220" y="444"/>
                  </a:cubicBezTo>
                  <a:cubicBezTo>
                    <a:pt x="220" y="444"/>
                    <a:pt x="219" y="446"/>
                    <a:pt x="219" y="446"/>
                  </a:cubicBezTo>
                  <a:cubicBezTo>
                    <a:pt x="219" y="447"/>
                    <a:pt x="219" y="447"/>
                    <a:pt x="220" y="447"/>
                  </a:cubicBezTo>
                  <a:cubicBezTo>
                    <a:pt x="220" y="447"/>
                    <a:pt x="220" y="446"/>
                    <a:pt x="220" y="446"/>
                  </a:cubicBezTo>
                  <a:cubicBezTo>
                    <a:pt x="220" y="446"/>
                    <a:pt x="220" y="446"/>
                    <a:pt x="220" y="447"/>
                  </a:cubicBezTo>
                  <a:cubicBezTo>
                    <a:pt x="220" y="446"/>
                    <a:pt x="220" y="446"/>
                    <a:pt x="220" y="446"/>
                  </a:cubicBezTo>
                  <a:cubicBezTo>
                    <a:pt x="220" y="446"/>
                    <a:pt x="220" y="446"/>
                    <a:pt x="220" y="447"/>
                  </a:cubicBezTo>
                  <a:cubicBezTo>
                    <a:pt x="220" y="447"/>
                    <a:pt x="220" y="447"/>
                    <a:pt x="220" y="447"/>
                  </a:cubicBezTo>
                  <a:cubicBezTo>
                    <a:pt x="220" y="447"/>
                    <a:pt x="220" y="447"/>
                    <a:pt x="220" y="447"/>
                  </a:cubicBezTo>
                  <a:cubicBezTo>
                    <a:pt x="220" y="447"/>
                    <a:pt x="220" y="447"/>
                    <a:pt x="220" y="447"/>
                  </a:cubicBezTo>
                  <a:cubicBezTo>
                    <a:pt x="220" y="447"/>
                    <a:pt x="220" y="447"/>
                    <a:pt x="220" y="448"/>
                  </a:cubicBezTo>
                  <a:cubicBezTo>
                    <a:pt x="220" y="449"/>
                    <a:pt x="220" y="449"/>
                    <a:pt x="220" y="449"/>
                  </a:cubicBezTo>
                  <a:cubicBezTo>
                    <a:pt x="220" y="449"/>
                    <a:pt x="221" y="448"/>
                    <a:pt x="221" y="447"/>
                  </a:cubicBezTo>
                  <a:cubicBezTo>
                    <a:pt x="222" y="449"/>
                    <a:pt x="224" y="448"/>
                    <a:pt x="225" y="448"/>
                  </a:cubicBezTo>
                  <a:cubicBezTo>
                    <a:pt x="225" y="448"/>
                    <a:pt x="224" y="449"/>
                    <a:pt x="225" y="449"/>
                  </a:cubicBezTo>
                  <a:cubicBezTo>
                    <a:pt x="225" y="449"/>
                    <a:pt x="226" y="448"/>
                    <a:pt x="226" y="449"/>
                  </a:cubicBezTo>
                  <a:cubicBezTo>
                    <a:pt x="226" y="448"/>
                    <a:pt x="225" y="450"/>
                    <a:pt x="225" y="450"/>
                  </a:cubicBezTo>
                  <a:cubicBezTo>
                    <a:pt x="225" y="451"/>
                    <a:pt x="226" y="449"/>
                    <a:pt x="226" y="449"/>
                  </a:cubicBezTo>
                  <a:cubicBezTo>
                    <a:pt x="225" y="452"/>
                    <a:pt x="229" y="450"/>
                    <a:pt x="229" y="452"/>
                  </a:cubicBezTo>
                  <a:cubicBezTo>
                    <a:pt x="229" y="451"/>
                    <a:pt x="228" y="452"/>
                    <a:pt x="227" y="452"/>
                  </a:cubicBezTo>
                  <a:cubicBezTo>
                    <a:pt x="228" y="452"/>
                    <a:pt x="229" y="452"/>
                    <a:pt x="232" y="452"/>
                  </a:cubicBezTo>
                  <a:cubicBezTo>
                    <a:pt x="230" y="453"/>
                    <a:pt x="230" y="453"/>
                    <a:pt x="230" y="453"/>
                  </a:cubicBezTo>
                  <a:cubicBezTo>
                    <a:pt x="230" y="453"/>
                    <a:pt x="231" y="453"/>
                    <a:pt x="232" y="453"/>
                  </a:cubicBezTo>
                  <a:cubicBezTo>
                    <a:pt x="233" y="452"/>
                    <a:pt x="234" y="452"/>
                    <a:pt x="234" y="452"/>
                  </a:cubicBezTo>
                  <a:cubicBezTo>
                    <a:pt x="234" y="452"/>
                    <a:pt x="234" y="452"/>
                    <a:pt x="234" y="452"/>
                  </a:cubicBezTo>
                  <a:cubicBezTo>
                    <a:pt x="235" y="453"/>
                    <a:pt x="235" y="452"/>
                    <a:pt x="236" y="453"/>
                  </a:cubicBezTo>
                  <a:cubicBezTo>
                    <a:pt x="235" y="454"/>
                    <a:pt x="235" y="453"/>
                    <a:pt x="234" y="454"/>
                  </a:cubicBezTo>
                  <a:cubicBezTo>
                    <a:pt x="232" y="455"/>
                    <a:pt x="233" y="456"/>
                    <a:pt x="233" y="456"/>
                  </a:cubicBezTo>
                  <a:cubicBezTo>
                    <a:pt x="235" y="456"/>
                    <a:pt x="235" y="456"/>
                    <a:pt x="235" y="456"/>
                  </a:cubicBezTo>
                  <a:cubicBezTo>
                    <a:pt x="236" y="456"/>
                    <a:pt x="234" y="457"/>
                    <a:pt x="234" y="457"/>
                  </a:cubicBezTo>
                  <a:cubicBezTo>
                    <a:pt x="239" y="456"/>
                    <a:pt x="239" y="456"/>
                    <a:pt x="239" y="456"/>
                  </a:cubicBezTo>
                  <a:cubicBezTo>
                    <a:pt x="238" y="456"/>
                    <a:pt x="237" y="458"/>
                    <a:pt x="236" y="457"/>
                  </a:cubicBezTo>
                  <a:cubicBezTo>
                    <a:pt x="237" y="458"/>
                    <a:pt x="240" y="458"/>
                    <a:pt x="241" y="458"/>
                  </a:cubicBezTo>
                  <a:cubicBezTo>
                    <a:pt x="241" y="459"/>
                    <a:pt x="243" y="459"/>
                    <a:pt x="243" y="460"/>
                  </a:cubicBezTo>
                  <a:cubicBezTo>
                    <a:pt x="242" y="460"/>
                    <a:pt x="243" y="459"/>
                    <a:pt x="242" y="460"/>
                  </a:cubicBezTo>
                  <a:cubicBezTo>
                    <a:pt x="240" y="461"/>
                    <a:pt x="240" y="461"/>
                    <a:pt x="240" y="461"/>
                  </a:cubicBezTo>
                  <a:cubicBezTo>
                    <a:pt x="240" y="460"/>
                    <a:pt x="238" y="461"/>
                    <a:pt x="237" y="461"/>
                  </a:cubicBezTo>
                  <a:cubicBezTo>
                    <a:pt x="238" y="462"/>
                    <a:pt x="238" y="463"/>
                    <a:pt x="237" y="464"/>
                  </a:cubicBezTo>
                  <a:cubicBezTo>
                    <a:pt x="240" y="463"/>
                    <a:pt x="239" y="465"/>
                    <a:pt x="242" y="465"/>
                  </a:cubicBezTo>
                  <a:cubicBezTo>
                    <a:pt x="242" y="466"/>
                    <a:pt x="240" y="466"/>
                    <a:pt x="239" y="466"/>
                  </a:cubicBezTo>
                  <a:cubicBezTo>
                    <a:pt x="240" y="467"/>
                    <a:pt x="240" y="468"/>
                    <a:pt x="240" y="469"/>
                  </a:cubicBezTo>
                  <a:cubicBezTo>
                    <a:pt x="240" y="469"/>
                    <a:pt x="240" y="469"/>
                    <a:pt x="240" y="469"/>
                  </a:cubicBezTo>
                  <a:cubicBezTo>
                    <a:pt x="240" y="470"/>
                    <a:pt x="240" y="472"/>
                    <a:pt x="242" y="472"/>
                  </a:cubicBezTo>
                  <a:cubicBezTo>
                    <a:pt x="241" y="472"/>
                    <a:pt x="241" y="472"/>
                    <a:pt x="241" y="472"/>
                  </a:cubicBezTo>
                  <a:cubicBezTo>
                    <a:pt x="240" y="473"/>
                    <a:pt x="244" y="472"/>
                    <a:pt x="243" y="474"/>
                  </a:cubicBezTo>
                  <a:cubicBezTo>
                    <a:pt x="242" y="473"/>
                    <a:pt x="242" y="473"/>
                    <a:pt x="242" y="473"/>
                  </a:cubicBezTo>
                  <a:cubicBezTo>
                    <a:pt x="243" y="474"/>
                    <a:pt x="241" y="475"/>
                    <a:pt x="243" y="476"/>
                  </a:cubicBezTo>
                  <a:cubicBezTo>
                    <a:pt x="242" y="476"/>
                    <a:pt x="242" y="476"/>
                    <a:pt x="241" y="475"/>
                  </a:cubicBezTo>
                  <a:cubicBezTo>
                    <a:pt x="242" y="476"/>
                    <a:pt x="242" y="477"/>
                    <a:pt x="243" y="478"/>
                  </a:cubicBezTo>
                  <a:cubicBezTo>
                    <a:pt x="241" y="478"/>
                    <a:pt x="241" y="478"/>
                    <a:pt x="241" y="478"/>
                  </a:cubicBezTo>
                  <a:cubicBezTo>
                    <a:pt x="240" y="478"/>
                    <a:pt x="244" y="478"/>
                    <a:pt x="243" y="479"/>
                  </a:cubicBezTo>
                  <a:cubicBezTo>
                    <a:pt x="243" y="479"/>
                    <a:pt x="242" y="480"/>
                    <a:pt x="242" y="480"/>
                  </a:cubicBezTo>
                  <a:cubicBezTo>
                    <a:pt x="243" y="480"/>
                    <a:pt x="243" y="481"/>
                    <a:pt x="243" y="481"/>
                  </a:cubicBezTo>
                  <a:cubicBezTo>
                    <a:pt x="241" y="482"/>
                    <a:pt x="241" y="482"/>
                    <a:pt x="241" y="482"/>
                  </a:cubicBezTo>
                  <a:cubicBezTo>
                    <a:pt x="241" y="486"/>
                    <a:pt x="241" y="490"/>
                    <a:pt x="243" y="494"/>
                  </a:cubicBezTo>
                  <a:cubicBezTo>
                    <a:pt x="240" y="494"/>
                    <a:pt x="241" y="493"/>
                    <a:pt x="240" y="493"/>
                  </a:cubicBezTo>
                  <a:cubicBezTo>
                    <a:pt x="242" y="493"/>
                    <a:pt x="240" y="494"/>
                    <a:pt x="241" y="495"/>
                  </a:cubicBezTo>
                  <a:cubicBezTo>
                    <a:pt x="241" y="495"/>
                    <a:pt x="241" y="495"/>
                    <a:pt x="241" y="495"/>
                  </a:cubicBezTo>
                  <a:cubicBezTo>
                    <a:pt x="241" y="496"/>
                    <a:pt x="240" y="496"/>
                    <a:pt x="240" y="497"/>
                  </a:cubicBezTo>
                  <a:cubicBezTo>
                    <a:pt x="241" y="497"/>
                    <a:pt x="241" y="497"/>
                    <a:pt x="241" y="497"/>
                  </a:cubicBezTo>
                  <a:cubicBezTo>
                    <a:pt x="242" y="497"/>
                    <a:pt x="238" y="498"/>
                    <a:pt x="241" y="498"/>
                  </a:cubicBezTo>
                  <a:cubicBezTo>
                    <a:pt x="239" y="499"/>
                    <a:pt x="239" y="499"/>
                    <a:pt x="239" y="499"/>
                  </a:cubicBezTo>
                  <a:cubicBezTo>
                    <a:pt x="242" y="499"/>
                    <a:pt x="238" y="499"/>
                    <a:pt x="240" y="500"/>
                  </a:cubicBezTo>
                  <a:cubicBezTo>
                    <a:pt x="240" y="500"/>
                    <a:pt x="240" y="500"/>
                    <a:pt x="240" y="500"/>
                  </a:cubicBezTo>
                  <a:cubicBezTo>
                    <a:pt x="239" y="501"/>
                    <a:pt x="243" y="502"/>
                    <a:pt x="241" y="502"/>
                  </a:cubicBezTo>
                  <a:cubicBezTo>
                    <a:pt x="241" y="503"/>
                    <a:pt x="242" y="504"/>
                    <a:pt x="244" y="504"/>
                  </a:cubicBezTo>
                  <a:cubicBezTo>
                    <a:pt x="241" y="504"/>
                    <a:pt x="241" y="504"/>
                    <a:pt x="241" y="504"/>
                  </a:cubicBezTo>
                  <a:cubicBezTo>
                    <a:pt x="242" y="507"/>
                    <a:pt x="241" y="511"/>
                    <a:pt x="244" y="513"/>
                  </a:cubicBezTo>
                  <a:cubicBezTo>
                    <a:pt x="243" y="513"/>
                    <a:pt x="243" y="513"/>
                    <a:pt x="243" y="513"/>
                  </a:cubicBezTo>
                  <a:cubicBezTo>
                    <a:pt x="245" y="515"/>
                    <a:pt x="241" y="517"/>
                    <a:pt x="245" y="518"/>
                  </a:cubicBezTo>
                  <a:cubicBezTo>
                    <a:pt x="247" y="518"/>
                    <a:pt x="247" y="518"/>
                    <a:pt x="247" y="518"/>
                  </a:cubicBezTo>
                  <a:cubicBezTo>
                    <a:pt x="244" y="519"/>
                    <a:pt x="244" y="519"/>
                    <a:pt x="244" y="519"/>
                  </a:cubicBezTo>
                  <a:cubicBezTo>
                    <a:pt x="246" y="519"/>
                    <a:pt x="245" y="520"/>
                    <a:pt x="247" y="521"/>
                  </a:cubicBezTo>
                  <a:cubicBezTo>
                    <a:pt x="245" y="521"/>
                    <a:pt x="245" y="521"/>
                    <a:pt x="245" y="521"/>
                  </a:cubicBezTo>
                  <a:cubicBezTo>
                    <a:pt x="245" y="521"/>
                    <a:pt x="247" y="522"/>
                    <a:pt x="247" y="523"/>
                  </a:cubicBezTo>
                  <a:cubicBezTo>
                    <a:pt x="246" y="523"/>
                    <a:pt x="246" y="523"/>
                    <a:pt x="246" y="523"/>
                  </a:cubicBezTo>
                  <a:cubicBezTo>
                    <a:pt x="243" y="527"/>
                    <a:pt x="241" y="532"/>
                    <a:pt x="246" y="534"/>
                  </a:cubicBezTo>
                  <a:cubicBezTo>
                    <a:pt x="247" y="535"/>
                    <a:pt x="243" y="535"/>
                    <a:pt x="244" y="536"/>
                  </a:cubicBezTo>
                  <a:cubicBezTo>
                    <a:pt x="247" y="538"/>
                    <a:pt x="245" y="541"/>
                    <a:pt x="247" y="543"/>
                  </a:cubicBezTo>
                  <a:cubicBezTo>
                    <a:pt x="246" y="546"/>
                    <a:pt x="244" y="545"/>
                    <a:pt x="243" y="548"/>
                  </a:cubicBezTo>
                  <a:cubicBezTo>
                    <a:pt x="243" y="547"/>
                    <a:pt x="243" y="547"/>
                    <a:pt x="243" y="547"/>
                  </a:cubicBezTo>
                  <a:cubicBezTo>
                    <a:pt x="242" y="549"/>
                    <a:pt x="241" y="547"/>
                    <a:pt x="240" y="546"/>
                  </a:cubicBezTo>
                  <a:cubicBezTo>
                    <a:pt x="240" y="547"/>
                    <a:pt x="239" y="547"/>
                    <a:pt x="240" y="549"/>
                  </a:cubicBezTo>
                  <a:cubicBezTo>
                    <a:pt x="239" y="550"/>
                    <a:pt x="238" y="546"/>
                    <a:pt x="238" y="547"/>
                  </a:cubicBezTo>
                  <a:cubicBezTo>
                    <a:pt x="238" y="546"/>
                    <a:pt x="238" y="548"/>
                    <a:pt x="238" y="548"/>
                  </a:cubicBezTo>
                  <a:cubicBezTo>
                    <a:pt x="236" y="550"/>
                    <a:pt x="238" y="546"/>
                    <a:pt x="235" y="545"/>
                  </a:cubicBezTo>
                  <a:cubicBezTo>
                    <a:pt x="232" y="546"/>
                    <a:pt x="228" y="548"/>
                    <a:pt x="225" y="547"/>
                  </a:cubicBezTo>
                  <a:cubicBezTo>
                    <a:pt x="225" y="547"/>
                    <a:pt x="225" y="549"/>
                    <a:pt x="225" y="549"/>
                  </a:cubicBezTo>
                  <a:cubicBezTo>
                    <a:pt x="224" y="546"/>
                    <a:pt x="224" y="550"/>
                    <a:pt x="223" y="549"/>
                  </a:cubicBezTo>
                  <a:cubicBezTo>
                    <a:pt x="223" y="548"/>
                    <a:pt x="223" y="548"/>
                    <a:pt x="223" y="547"/>
                  </a:cubicBezTo>
                  <a:cubicBezTo>
                    <a:pt x="222" y="546"/>
                    <a:pt x="220" y="548"/>
                    <a:pt x="219" y="547"/>
                  </a:cubicBezTo>
                  <a:cubicBezTo>
                    <a:pt x="218" y="549"/>
                    <a:pt x="216" y="546"/>
                    <a:pt x="215" y="548"/>
                  </a:cubicBezTo>
                  <a:cubicBezTo>
                    <a:pt x="215" y="546"/>
                    <a:pt x="214" y="547"/>
                    <a:pt x="214" y="546"/>
                  </a:cubicBezTo>
                  <a:cubicBezTo>
                    <a:pt x="213" y="550"/>
                    <a:pt x="211" y="545"/>
                    <a:pt x="210" y="547"/>
                  </a:cubicBezTo>
                  <a:cubicBezTo>
                    <a:pt x="210" y="547"/>
                    <a:pt x="210" y="547"/>
                    <a:pt x="210" y="547"/>
                  </a:cubicBezTo>
                  <a:cubicBezTo>
                    <a:pt x="206" y="547"/>
                    <a:pt x="202" y="547"/>
                    <a:pt x="198" y="549"/>
                  </a:cubicBezTo>
                  <a:cubicBezTo>
                    <a:pt x="195" y="549"/>
                    <a:pt x="193" y="546"/>
                    <a:pt x="190" y="547"/>
                  </a:cubicBezTo>
                  <a:cubicBezTo>
                    <a:pt x="190" y="548"/>
                    <a:pt x="190" y="549"/>
                    <a:pt x="190" y="549"/>
                  </a:cubicBezTo>
                  <a:cubicBezTo>
                    <a:pt x="189" y="549"/>
                    <a:pt x="190" y="548"/>
                    <a:pt x="190" y="547"/>
                  </a:cubicBezTo>
                  <a:cubicBezTo>
                    <a:pt x="188" y="549"/>
                    <a:pt x="187" y="547"/>
                    <a:pt x="185" y="547"/>
                  </a:cubicBezTo>
                  <a:cubicBezTo>
                    <a:pt x="185" y="548"/>
                    <a:pt x="184" y="548"/>
                    <a:pt x="185" y="549"/>
                  </a:cubicBezTo>
                  <a:cubicBezTo>
                    <a:pt x="183" y="546"/>
                    <a:pt x="181" y="550"/>
                    <a:pt x="179" y="548"/>
                  </a:cubicBezTo>
                  <a:cubicBezTo>
                    <a:pt x="179" y="552"/>
                    <a:pt x="178" y="550"/>
                    <a:pt x="177" y="551"/>
                  </a:cubicBezTo>
                  <a:cubicBezTo>
                    <a:pt x="177" y="551"/>
                    <a:pt x="177" y="550"/>
                    <a:pt x="177" y="549"/>
                  </a:cubicBezTo>
                  <a:cubicBezTo>
                    <a:pt x="175" y="550"/>
                    <a:pt x="175" y="550"/>
                    <a:pt x="173" y="549"/>
                  </a:cubicBezTo>
                  <a:cubicBezTo>
                    <a:pt x="172" y="549"/>
                    <a:pt x="172" y="551"/>
                    <a:pt x="171" y="551"/>
                  </a:cubicBezTo>
                  <a:cubicBezTo>
                    <a:pt x="171" y="548"/>
                    <a:pt x="170" y="550"/>
                    <a:pt x="169" y="550"/>
                  </a:cubicBezTo>
                  <a:cubicBezTo>
                    <a:pt x="169" y="552"/>
                    <a:pt x="168" y="553"/>
                    <a:pt x="167" y="552"/>
                  </a:cubicBezTo>
                  <a:cubicBezTo>
                    <a:pt x="168" y="549"/>
                    <a:pt x="168" y="549"/>
                    <a:pt x="168" y="549"/>
                  </a:cubicBezTo>
                  <a:cubicBezTo>
                    <a:pt x="165" y="551"/>
                    <a:pt x="162" y="548"/>
                    <a:pt x="159" y="551"/>
                  </a:cubicBezTo>
                  <a:cubicBezTo>
                    <a:pt x="159" y="549"/>
                    <a:pt x="159" y="549"/>
                    <a:pt x="159" y="549"/>
                  </a:cubicBezTo>
                  <a:cubicBezTo>
                    <a:pt x="156" y="550"/>
                    <a:pt x="154" y="548"/>
                    <a:pt x="151" y="549"/>
                  </a:cubicBezTo>
                  <a:cubicBezTo>
                    <a:pt x="150" y="548"/>
                    <a:pt x="150" y="547"/>
                    <a:pt x="149" y="547"/>
                  </a:cubicBezTo>
                  <a:cubicBezTo>
                    <a:pt x="148" y="548"/>
                    <a:pt x="148" y="548"/>
                    <a:pt x="146" y="549"/>
                  </a:cubicBezTo>
                  <a:cubicBezTo>
                    <a:pt x="146" y="549"/>
                    <a:pt x="146" y="548"/>
                    <a:pt x="147" y="547"/>
                  </a:cubicBezTo>
                  <a:cubicBezTo>
                    <a:pt x="146" y="546"/>
                    <a:pt x="147" y="544"/>
                    <a:pt x="145" y="545"/>
                  </a:cubicBezTo>
                  <a:cubicBezTo>
                    <a:pt x="146" y="545"/>
                    <a:pt x="146" y="545"/>
                    <a:pt x="146" y="545"/>
                  </a:cubicBezTo>
                  <a:cubicBezTo>
                    <a:pt x="145" y="545"/>
                    <a:pt x="143" y="545"/>
                    <a:pt x="144" y="544"/>
                  </a:cubicBezTo>
                  <a:cubicBezTo>
                    <a:pt x="143" y="544"/>
                    <a:pt x="142" y="543"/>
                    <a:pt x="140" y="544"/>
                  </a:cubicBezTo>
                  <a:cubicBezTo>
                    <a:pt x="140" y="543"/>
                    <a:pt x="143" y="543"/>
                    <a:pt x="141" y="543"/>
                  </a:cubicBezTo>
                  <a:cubicBezTo>
                    <a:pt x="143" y="543"/>
                    <a:pt x="143" y="543"/>
                    <a:pt x="143" y="543"/>
                  </a:cubicBezTo>
                  <a:cubicBezTo>
                    <a:pt x="143" y="541"/>
                    <a:pt x="142" y="539"/>
                    <a:pt x="142" y="537"/>
                  </a:cubicBezTo>
                  <a:cubicBezTo>
                    <a:pt x="145" y="537"/>
                    <a:pt x="142" y="534"/>
                    <a:pt x="144" y="534"/>
                  </a:cubicBezTo>
                  <a:cubicBezTo>
                    <a:pt x="143" y="533"/>
                    <a:pt x="146" y="532"/>
                    <a:pt x="143" y="530"/>
                  </a:cubicBezTo>
                  <a:cubicBezTo>
                    <a:pt x="144" y="531"/>
                    <a:pt x="144" y="531"/>
                    <a:pt x="144" y="531"/>
                  </a:cubicBezTo>
                  <a:cubicBezTo>
                    <a:pt x="145" y="530"/>
                    <a:pt x="146" y="528"/>
                    <a:pt x="147" y="527"/>
                  </a:cubicBezTo>
                  <a:cubicBezTo>
                    <a:pt x="148" y="527"/>
                    <a:pt x="146" y="526"/>
                    <a:pt x="146" y="525"/>
                  </a:cubicBezTo>
                  <a:cubicBezTo>
                    <a:pt x="147" y="525"/>
                    <a:pt x="147" y="525"/>
                    <a:pt x="147" y="525"/>
                  </a:cubicBezTo>
                  <a:cubicBezTo>
                    <a:pt x="147" y="524"/>
                    <a:pt x="145" y="523"/>
                    <a:pt x="145" y="522"/>
                  </a:cubicBezTo>
                  <a:cubicBezTo>
                    <a:pt x="146" y="522"/>
                    <a:pt x="145" y="521"/>
                    <a:pt x="146" y="521"/>
                  </a:cubicBezTo>
                  <a:cubicBezTo>
                    <a:pt x="146" y="522"/>
                    <a:pt x="147" y="523"/>
                    <a:pt x="149" y="525"/>
                  </a:cubicBezTo>
                  <a:cubicBezTo>
                    <a:pt x="150" y="525"/>
                    <a:pt x="147" y="522"/>
                    <a:pt x="149" y="523"/>
                  </a:cubicBezTo>
                  <a:cubicBezTo>
                    <a:pt x="150" y="522"/>
                    <a:pt x="150" y="521"/>
                    <a:pt x="149" y="520"/>
                  </a:cubicBezTo>
                  <a:cubicBezTo>
                    <a:pt x="149" y="521"/>
                    <a:pt x="150" y="520"/>
                    <a:pt x="150" y="521"/>
                  </a:cubicBezTo>
                  <a:cubicBezTo>
                    <a:pt x="151" y="521"/>
                    <a:pt x="151" y="520"/>
                    <a:pt x="151" y="520"/>
                  </a:cubicBezTo>
                  <a:cubicBezTo>
                    <a:pt x="150" y="520"/>
                    <a:pt x="150" y="520"/>
                    <a:pt x="150" y="520"/>
                  </a:cubicBezTo>
                  <a:cubicBezTo>
                    <a:pt x="149" y="519"/>
                    <a:pt x="150" y="518"/>
                    <a:pt x="148" y="517"/>
                  </a:cubicBezTo>
                  <a:cubicBezTo>
                    <a:pt x="148" y="517"/>
                    <a:pt x="149" y="518"/>
                    <a:pt x="148" y="518"/>
                  </a:cubicBezTo>
                  <a:cubicBezTo>
                    <a:pt x="147" y="517"/>
                    <a:pt x="148" y="516"/>
                    <a:pt x="149" y="516"/>
                  </a:cubicBezTo>
                  <a:cubicBezTo>
                    <a:pt x="150" y="517"/>
                    <a:pt x="150" y="519"/>
                    <a:pt x="151" y="519"/>
                  </a:cubicBezTo>
                  <a:cubicBezTo>
                    <a:pt x="150" y="515"/>
                    <a:pt x="150" y="515"/>
                    <a:pt x="150" y="515"/>
                  </a:cubicBezTo>
                  <a:cubicBezTo>
                    <a:pt x="150" y="516"/>
                    <a:pt x="149" y="516"/>
                    <a:pt x="148" y="515"/>
                  </a:cubicBezTo>
                  <a:cubicBezTo>
                    <a:pt x="148" y="516"/>
                    <a:pt x="148" y="516"/>
                    <a:pt x="148" y="516"/>
                  </a:cubicBezTo>
                  <a:cubicBezTo>
                    <a:pt x="147" y="515"/>
                    <a:pt x="147" y="515"/>
                    <a:pt x="147" y="515"/>
                  </a:cubicBezTo>
                  <a:cubicBezTo>
                    <a:pt x="147" y="516"/>
                    <a:pt x="145" y="516"/>
                    <a:pt x="145" y="517"/>
                  </a:cubicBezTo>
                  <a:cubicBezTo>
                    <a:pt x="147" y="518"/>
                    <a:pt x="147" y="518"/>
                    <a:pt x="147" y="518"/>
                  </a:cubicBezTo>
                  <a:cubicBezTo>
                    <a:pt x="146" y="519"/>
                    <a:pt x="147" y="521"/>
                    <a:pt x="146" y="520"/>
                  </a:cubicBezTo>
                  <a:cubicBezTo>
                    <a:pt x="145" y="519"/>
                    <a:pt x="145" y="519"/>
                    <a:pt x="144" y="519"/>
                  </a:cubicBezTo>
                  <a:cubicBezTo>
                    <a:pt x="144" y="519"/>
                    <a:pt x="144" y="519"/>
                    <a:pt x="144" y="519"/>
                  </a:cubicBezTo>
                  <a:cubicBezTo>
                    <a:pt x="142" y="518"/>
                    <a:pt x="142" y="518"/>
                    <a:pt x="142" y="518"/>
                  </a:cubicBezTo>
                  <a:cubicBezTo>
                    <a:pt x="145" y="520"/>
                    <a:pt x="142" y="520"/>
                    <a:pt x="142" y="521"/>
                  </a:cubicBezTo>
                  <a:cubicBezTo>
                    <a:pt x="142" y="520"/>
                    <a:pt x="142" y="520"/>
                    <a:pt x="142" y="520"/>
                  </a:cubicBezTo>
                  <a:cubicBezTo>
                    <a:pt x="140" y="521"/>
                    <a:pt x="143" y="521"/>
                    <a:pt x="143" y="522"/>
                  </a:cubicBezTo>
                  <a:cubicBezTo>
                    <a:pt x="142" y="522"/>
                    <a:pt x="140" y="520"/>
                    <a:pt x="139" y="520"/>
                  </a:cubicBezTo>
                  <a:cubicBezTo>
                    <a:pt x="138" y="521"/>
                    <a:pt x="139" y="524"/>
                    <a:pt x="137" y="524"/>
                  </a:cubicBezTo>
                  <a:cubicBezTo>
                    <a:pt x="136" y="525"/>
                    <a:pt x="137" y="526"/>
                    <a:pt x="137" y="528"/>
                  </a:cubicBezTo>
                  <a:cubicBezTo>
                    <a:pt x="137" y="529"/>
                    <a:pt x="135" y="527"/>
                    <a:pt x="136" y="528"/>
                  </a:cubicBezTo>
                  <a:cubicBezTo>
                    <a:pt x="135" y="527"/>
                    <a:pt x="134" y="527"/>
                    <a:pt x="133" y="527"/>
                  </a:cubicBezTo>
                  <a:cubicBezTo>
                    <a:pt x="134" y="527"/>
                    <a:pt x="132" y="528"/>
                    <a:pt x="135" y="529"/>
                  </a:cubicBezTo>
                  <a:cubicBezTo>
                    <a:pt x="133" y="529"/>
                    <a:pt x="132" y="532"/>
                    <a:pt x="133" y="533"/>
                  </a:cubicBezTo>
                  <a:cubicBezTo>
                    <a:pt x="133" y="533"/>
                    <a:pt x="131" y="532"/>
                    <a:pt x="130" y="532"/>
                  </a:cubicBezTo>
                  <a:cubicBezTo>
                    <a:pt x="131" y="534"/>
                    <a:pt x="132" y="535"/>
                    <a:pt x="131" y="536"/>
                  </a:cubicBezTo>
                  <a:cubicBezTo>
                    <a:pt x="133" y="537"/>
                    <a:pt x="133" y="536"/>
                    <a:pt x="135" y="537"/>
                  </a:cubicBezTo>
                  <a:cubicBezTo>
                    <a:pt x="135" y="537"/>
                    <a:pt x="136" y="537"/>
                    <a:pt x="136" y="537"/>
                  </a:cubicBezTo>
                  <a:cubicBezTo>
                    <a:pt x="134" y="537"/>
                    <a:pt x="131" y="537"/>
                    <a:pt x="131" y="538"/>
                  </a:cubicBezTo>
                  <a:cubicBezTo>
                    <a:pt x="128" y="538"/>
                    <a:pt x="132" y="536"/>
                    <a:pt x="129" y="536"/>
                  </a:cubicBezTo>
                  <a:cubicBezTo>
                    <a:pt x="126" y="535"/>
                    <a:pt x="127" y="533"/>
                    <a:pt x="128" y="533"/>
                  </a:cubicBezTo>
                  <a:cubicBezTo>
                    <a:pt x="126" y="531"/>
                    <a:pt x="128" y="533"/>
                    <a:pt x="126" y="533"/>
                  </a:cubicBezTo>
                  <a:cubicBezTo>
                    <a:pt x="126" y="534"/>
                    <a:pt x="127" y="535"/>
                    <a:pt x="127" y="536"/>
                  </a:cubicBezTo>
                  <a:cubicBezTo>
                    <a:pt x="128" y="537"/>
                    <a:pt x="128" y="536"/>
                    <a:pt x="129" y="537"/>
                  </a:cubicBezTo>
                  <a:cubicBezTo>
                    <a:pt x="131" y="539"/>
                    <a:pt x="127" y="539"/>
                    <a:pt x="127" y="539"/>
                  </a:cubicBezTo>
                  <a:cubicBezTo>
                    <a:pt x="126" y="538"/>
                    <a:pt x="126" y="538"/>
                    <a:pt x="126" y="538"/>
                  </a:cubicBezTo>
                  <a:cubicBezTo>
                    <a:pt x="125" y="539"/>
                    <a:pt x="127" y="540"/>
                    <a:pt x="127" y="541"/>
                  </a:cubicBezTo>
                  <a:cubicBezTo>
                    <a:pt x="124" y="541"/>
                    <a:pt x="126" y="539"/>
                    <a:pt x="124" y="538"/>
                  </a:cubicBezTo>
                  <a:cubicBezTo>
                    <a:pt x="122" y="539"/>
                    <a:pt x="122" y="539"/>
                    <a:pt x="122" y="539"/>
                  </a:cubicBezTo>
                  <a:cubicBezTo>
                    <a:pt x="122" y="542"/>
                    <a:pt x="125" y="540"/>
                    <a:pt x="124" y="542"/>
                  </a:cubicBezTo>
                  <a:cubicBezTo>
                    <a:pt x="123" y="542"/>
                    <a:pt x="123" y="542"/>
                    <a:pt x="123" y="542"/>
                  </a:cubicBezTo>
                  <a:cubicBezTo>
                    <a:pt x="124" y="543"/>
                    <a:pt x="124" y="543"/>
                    <a:pt x="124" y="543"/>
                  </a:cubicBezTo>
                  <a:cubicBezTo>
                    <a:pt x="125" y="543"/>
                    <a:pt x="127" y="543"/>
                    <a:pt x="126" y="542"/>
                  </a:cubicBezTo>
                  <a:cubicBezTo>
                    <a:pt x="130" y="542"/>
                    <a:pt x="127" y="543"/>
                    <a:pt x="128" y="544"/>
                  </a:cubicBezTo>
                  <a:cubicBezTo>
                    <a:pt x="130" y="545"/>
                    <a:pt x="127" y="544"/>
                    <a:pt x="129" y="543"/>
                  </a:cubicBezTo>
                  <a:cubicBezTo>
                    <a:pt x="131" y="543"/>
                    <a:pt x="131" y="544"/>
                    <a:pt x="131" y="545"/>
                  </a:cubicBezTo>
                  <a:cubicBezTo>
                    <a:pt x="132" y="546"/>
                    <a:pt x="130" y="546"/>
                    <a:pt x="129" y="547"/>
                  </a:cubicBezTo>
                  <a:cubicBezTo>
                    <a:pt x="128" y="546"/>
                    <a:pt x="128" y="545"/>
                    <a:pt x="129" y="545"/>
                  </a:cubicBezTo>
                  <a:cubicBezTo>
                    <a:pt x="127" y="544"/>
                    <a:pt x="125" y="547"/>
                    <a:pt x="124" y="546"/>
                  </a:cubicBezTo>
                  <a:cubicBezTo>
                    <a:pt x="123" y="548"/>
                    <a:pt x="125" y="547"/>
                    <a:pt x="126" y="548"/>
                  </a:cubicBezTo>
                  <a:cubicBezTo>
                    <a:pt x="126" y="547"/>
                    <a:pt x="128" y="547"/>
                    <a:pt x="128" y="547"/>
                  </a:cubicBezTo>
                  <a:cubicBezTo>
                    <a:pt x="133" y="548"/>
                    <a:pt x="125" y="549"/>
                    <a:pt x="127" y="551"/>
                  </a:cubicBezTo>
                  <a:cubicBezTo>
                    <a:pt x="130" y="550"/>
                    <a:pt x="132" y="552"/>
                    <a:pt x="134" y="549"/>
                  </a:cubicBezTo>
                  <a:cubicBezTo>
                    <a:pt x="135" y="549"/>
                    <a:pt x="136" y="550"/>
                    <a:pt x="136" y="550"/>
                  </a:cubicBezTo>
                  <a:cubicBezTo>
                    <a:pt x="134" y="551"/>
                    <a:pt x="135" y="552"/>
                    <a:pt x="133" y="552"/>
                  </a:cubicBezTo>
                  <a:cubicBezTo>
                    <a:pt x="133" y="553"/>
                    <a:pt x="133" y="553"/>
                    <a:pt x="133" y="553"/>
                  </a:cubicBezTo>
                  <a:cubicBezTo>
                    <a:pt x="130" y="553"/>
                    <a:pt x="130" y="553"/>
                    <a:pt x="130" y="553"/>
                  </a:cubicBezTo>
                  <a:cubicBezTo>
                    <a:pt x="130" y="554"/>
                    <a:pt x="129" y="557"/>
                    <a:pt x="129" y="558"/>
                  </a:cubicBezTo>
                  <a:cubicBezTo>
                    <a:pt x="130" y="558"/>
                    <a:pt x="130" y="556"/>
                    <a:pt x="131" y="557"/>
                  </a:cubicBezTo>
                  <a:cubicBezTo>
                    <a:pt x="130" y="557"/>
                    <a:pt x="130" y="559"/>
                    <a:pt x="131" y="559"/>
                  </a:cubicBezTo>
                  <a:cubicBezTo>
                    <a:pt x="130" y="558"/>
                    <a:pt x="133" y="557"/>
                    <a:pt x="134" y="557"/>
                  </a:cubicBezTo>
                  <a:cubicBezTo>
                    <a:pt x="134" y="558"/>
                    <a:pt x="134" y="560"/>
                    <a:pt x="133" y="560"/>
                  </a:cubicBezTo>
                  <a:cubicBezTo>
                    <a:pt x="131" y="561"/>
                    <a:pt x="131" y="561"/>
                    <a:pt x="131" y="561"/>
                  </a:cubicBezTo>
                  <a:cubicBezTo>
                    <a:pt x="133" y="560"/>
                    <a:pt x="131" y="562"/>
                    <a:pt x="132" y="562"/>
                  </a:cubicBezTo>
                  <a:cubicBezTo>
                    <a:pt x="133" y="561"/>
                    <a:pt x="135" y="560"/>
                    <a:pt x="136" y="559"/>
                  </a:cubicBezTo>
                  <a:cubicBezTo>
                    <a:pt x="137" y="559"/>
                    <a:pt x="136" y="561"/>
                    <a:pt x="137" y="561"/>
                  </a:cubicBezTo>
                  <a:cubicBezTo>
                    <a:pt x="135" y="561"/>
                    <a:pt x="135" y="561"/>
                    <a:pt x="135" y="561"/>
                  </a:cubicBezTo>
                  <a:cubicBezTo>
                    <a:pt x="136" y="562"/>
                    <a:pt x="133" y="564"/>
                    <a:pt x="135" y="564"/>
                  </a:cubicBezTo>
                  <a:cubicBezTo>
                    <a:pt x="136" y="563"/>
                    <a:pt x="136" y="563"/>
                    <a:pt x="136" y="563"/>
                  </a:cubicBezTo>
                  <a:cubicBezTo>
                    <a:pt x="136" y="564"/>
                    <a:pt x="136" y="564"/>
                    <a:pt x="135" y="564"/>
                  </a:cubicBezTo>
                  <a:close/>
                  <a:moveTo>
                    <a:pt x="181" y="303"/>
                  </a:moveTo>
                  <a:cubicBezTo>
                    <a:pt x="181" y="303"/>
                    <a:pt x="181" y="303"/>
                    <a:pt x="181" y="303"/>
                  </a:cubicBezTo>
                  <a:cubicBezTo>
                    <a:pt x="181" y="303"/>
                    <a:pt x="181" y="303"/>
                    <a:pt x="181" y="303"/>
                  </a:cubicBezTo>
                  <a:cubicBezTo>
                    <a:pt x="181" y="303"/>
                    <a:pt x="181" y="303"/>
                    <a:pt x="181" y="303"/>
                  </a:cubicBezTo>
                  <a:close/>
                  <a:moveTo>
                    <a:pt x="191" y="308"/>
                  </a:moveTo>
                  <a:cubicBezTo>
                    <a:pt x="190" y="307"/>
                    <a:pt x="190" y="306"/>
                    <a:pt x="190" y="306"/>
                  </a:cubicBezTo>
                  <a:cubicBezTo>
                    <a:pt x="191" y="308"/>
                    <a:pt x="191" y="308"/>
                    <a:pt x="191" y="308"/>
                  </a:cubicBezTo>
                  <a:cubicBezTo>
                    <a:pt x="191" y="308"/>
                    <a:pt x="191" y="308"/>
                    <a:pt x="191" y="308"/>
                  </a:cubicBezTo>
                  <a:close/>
                  <a:moveTo>
                    <a:pt x="199" y="323"/>
                  </a:moveTo>
                  <a:cubicBezTo>
                    <a:pt x="199" y="323"/>
                    <a:pt x="199" y="323"/>
                    <a:pt x="199" y="324"/>
                  </a:cubicBezTo>
                  <a:cubicBezTo>
                    <a:pt x="199" y="324"/>
                    <a:pt x="199" y="324"/>
                    <a:pt x="199" y="324"/>
                  </a:cubicBezTo>
                  <a:cubicBezTo>
                    <a:pt x="199" y="324"/>
                    <a:pt x="199" y="324"/>
                    <a:pt x="199" y="324"/>
                  </a:cubicBezTo>
                  <a:cubicBezTo>
                    <a:pt x="199" y="324"/>
                    <a:pt x="200" y="324"/>
                    <a:pt x="200" y="324"/>
                  </a:cubicBezTo>
                  <a:cubicBezTo>
                    <a:pt x="200" y="324"/>
                    <a:pt x="200" y="324"/>
                    <a:pt x="200" y="324"/>
                  </a:cubicBezTo>
                  <a:cubicBezTo>
                    <a:pt x="198" y="324"/>
                    <a:pt x="198" y="324"/>
                    <a:pt x="199" y="323"/>
                  </a:cubicBezTo>
                  <a:close/>
                  <a:moveTo>
                    <a:pt x="198" y="307"/>
                  </a:moveTo>
                  <a:cubicBezTo>
                    <a:pt x="198" y="307"/>
                    <a:pt x="198" y="307"/>
                    <a:pt x="198" y="307"/>
                  </a:cubicBezTo>
                  <a:cubicBezTo>
                    <a:pt x="198" y="307"/>
                    <a:pt x="198" y="306"/>
                    <a:pt x="198" y="306"/>
                  </a:cubicBezTo>
                  <a:cubicBezTo>
                    <a:pt x="198" y="307"/>
                    <a:pt x="198" y="307"/>
                    <a:pt x="198" y="307"/>
                  </a:cubicBezTo>
                  <a:cubicBezTo>
                    <a:pt x="197" y="308"/>
                    <a:pt x="197" y="304"/>
                    <a:pt x="197" y="307"/>
                  </a:cubicBezTo>
                  <a:cubicBezTo>
                    <a:pt x="197" y="305"/>
                    <a:pt x="197" y="305"/>
                    <a:pt x="197" y="305"/>
                  </a:cubicBezTo>
                  <a:cubicBezTo>
                    <a:pt x="196" y="308"/>
                    <a:pt x="196" y="304"/>
                    <a:pt x="196" y="306"/>
                  </a:cubicBezTo>
                  <a:cubicBezTo>
                    <a:pt x="196" y="306"/>
                    <a:pt x="196" y="306"/>
                    <a:pt x="196" y="306"/>
                  </a:cubicBezTo>
                  <a:cubicBezTo>
                    <a:pt x="195" y="305"/>
                    <a:pt x="194" y="309"/>
                    <a:pt x="194" y="307"/>
                  </a:cubicBezTo>
                  <a:cubicBezTo>
                    <a:pt x="194" y="307"/>
                    <a:pt x="193" y="307"/>
                    <a:pt x="193" y="309"/>
                  </a:cubicBezTo>
                  <a:cubicBezTo>
                    <a:pt x="193" y="307"/>
                    <a:pt x="193" y="307"/>
                    <a:pt x="193" y="307"/>
                  </a:cubicBezTo>
                  <a:cubicBezTo>
                    <a:pt x="192" y="307"/>
                    <a:pt x="192" y="307"/>
                    <a:pt x="191" y="308"/>
                  </a:cubicBezTo>
                  <a:cubicBezTo>
                    <a:pt x="191" y="307"/>
                    <a:pt x="191" y="307"/>
                    <a:pt x="191" y="307"/>
                  </a:cubicBezTo>
                  <a:cubicBezTo>
                    <a:pt x="190" y="306"/>
                    <a:pt x="189" y="304"/>
                    <a:pt x="189" y="304"/>
                  </a:cubicBezTo>
                  <a:cubicBezTo>
                    <a:pt x="188" y="302"/>
                    <a:pt x="189" y="304"/>
                    <a:pt x="189" y="303"/>
                  </a:cubicBezTo>
                  <a:cubicBezTo>
                    <a:pt x="189" y="302"/>
                    <a:pt x="189" y="303"/>
                    <a:pt x="188" y="302"/>
                  </a:cubicBezTo>
                  <a:cubicBezTo>
                    <a:pt x="188" y="300"/>
                    <a:pt x="188" y="300"/>
                    <a:pt x="188" y="300"/>
                  </a:cubicBezTo>
                  <a:cubicBezTo>
                    <a:pt x="188" y="300"/>
                    <a:pt x="189" y="302"/>
                    <a:pt x="190" y="303"/>
                  </a:cubicBezTo>
                  <a:cubicBezTo>
                    <a:pt x="190" y="303"/>
                    <a:pt x="190" y="303"/>
                    <a:pt x="189" y="302"/>
                  </a:cubicBezTo>
                  <a:cubicBezTo>
                    <a:pt x="190" y="304"/>
                    <a:pt x="191" y="305"/>
                    <a:pt x="191" y="307"/>
                  </a:cubicBezTo>
                  <a:cubicBezTo>
                    <a:pt x="192" y="308"/>
                    <a:pt x="190" y="305"/>
                    <a:pt x="191" y="305"/>
                  </a:cubicBezTo>
                  <a:cubicBezTo>
                    <a:pt x="191" y="306"/>
                    <a:pt x="190" y="304"/>
                    <a:pt x="190" y="303"/>
                  </a:cubicBezTo>
                  <a:cubicBezTo>
                    <a:pt x="188" y="298"/>
                    <a:pt x="192" y="306"/>
                    <a:pt x="192" y="305"/>
                  </a:cubicBezTo>
                  <a:cubicBezTo>
                    <a:pt x="190" y="302"/>
                    <a:pt x="191" y="301"/>
                    <a:pt x="189" y="298"/>
                  </a:cubicBezTo>
                  <a:cubicBezTo>
                    <a:pt x="189" y="297"/>
                    <a:pt x="189" y="296"/>
                    <a:pt x="189" y="297"/>
                  </a:cubicBezTo>
                  <a:cubicBezTo>
                    <a:pt x="190" y="299"/>
                    <a:pt x="190" y="298"/>
                    <a:pt x="190" y="300"/>
                  </a:cubicBezTo>
                  <a:cubicBezTo>
                    <a:pt x="191" y="300"/>
                    <a:pt x="191" y="300"/>
                    <a:pt x="191" y="300"/>
                  </a:cubicBezTo>
                  <a:cubicBezTo>
                    <a:pt x="191" y="302"/>
                    <a:pt x="191" y="302"/>
                    <a:pt x="191" y="302"/>
                  </a:cubicBezTo>
                  <a:cubicBezTo>
                    <a:pt x="193" y="306"/>
                    <a:pt x="193" y="306"/>
                    <a:pt x="193" y="306"/>
                  </a:cubicBezTo>
                  <a:cubicBezTo>
                    <a:pt x="193" y="305"/>
                    <a:pt x="192" y="304"/>
                    <a:pt x="193" y="303"/>
                  </a:cubicBezTo>
                  <a:cubicBezTo>
                    <a:pt x="193" y="304"/>
                    <a:pt x="193" y="305"/>
                    <a:pt x="193" y="305"/>
                  </a:cubicBezTo>
                  <a:cubicBezTo>
                    <a:pt x="193" y="304"/>
                    <a:pt x="192" y="302"/>
                    <a:pt x="192" y="302"/>
                  </a:cubicBezTo>
                  <a:cubicBezTo>
                    <a:pt x="193" y="301"/>
                    <a:pt x="194" y="303"/>
                    <a:pt x="194" y="304"/>
                  </a:cubicBezTo>
                  <a:cubicBezTo>
                    <a:pt x="194" y="306"/>
                    <a:pt x="194" y="306"/>
                    <a:pt x="194" y="306"/>
                  </a:cubicBezTo>
                  <a:cubicBezTo>
                    <a:pt x="194" y="304"/>
                    <a:pt x="194" y="306"/>
                    <a:pt x="194" y="306"/>
                  </a:cubicBezTo>
                  <a:cubicBezTo>
                    <a:pt x="194" y="304"/>
                    <a:pt x="194" y="303"/>
                    <a:pt x="193" y="301"/>
                  </a:cubicBezTo>
                  <a:cubicBezTo>
                    <a:pt x="193" y="301"/>
                    <a:pt x="194" y="302"/>
                    <a:pt x="194" y="302"/>
                  </a:cubicBezTo>
                  <a:cubicBezTo>
                    <a:pt x="194" y="303"/>
                    <a:pt x="194" y="303"/>
                    <a:pt x="194" y="303"/>
                  </a:cubicBezTo>
                  <a:cubicBezTo>
                    <a:pt x="194" y="303"/>
                    <a:pt x="195" y="306"/>
                    <a:pt x="195" y="305"/>
                  </a:cubicBezTo>
                  <a:cubicBezTo>
                    <a:pt x="195" y="304"/>
                    <a:pt x="195" y="304"/>
                    <a:pt x="195" y="304"/>
                  </a:cubicBezTo>
                  <a:cubicBezTo>
                    <a:pt x="195" y="304"/>
                    <a:pt x="195" y="305"/>
                    <a:pt x="195" y="305"/>
                  </a:cubicBezTo>
                  <a:cubicBezTo>
                    <a:pt x="195" y="304"/>
                    <a:pt x="195" y="304"/>
                    <a:pt x="195" y="304"/>
                  </a:cubicBezTo>
                  <a:cubicBezTo>
                    <a:pt x="196" y="305"/>
                    <a:pt x="196" y="305"/>
                    <a:pt x="196" y="305"/>
                  </a:cubicBezTo>
                  <a:cubicBezTo>
                    <a:pt x="196" y="304"/>
                    <a:pt x="195" y="302"/>
                    <a:pt x="196" y="304"/>
                  </a:cubicBezTo>
                  <a:cubicBezTo>
                    <a:pt x="195" y="301"/>
                    <a:pt x="196" y="304"/>
                    <a:pt x="195" y="303"/>
                  </a:cubicBezTo>
                  <a:cubicBezTo>
                    <a:pt x="194" y="301"/>
                    <a:pt x="195" y="301"/>
                    <a:pt x="195" y="301"/>
                  </a:cubicBezTo>
                  <a:cubicBezTo>
                    <a:pt x="196" y="303"/>
                    <a:pt x="195" y="301"/>
                    <a:pt x="196" y="301"/>
                  </a:cubicBezTo>
                  <a:cubicBezTo>
                    <a:pt x="196" y="302"/>
                    <a:pt x="196" y="302"/>
                    <a:pt x="196" y="303"/>
                  </a:cubicBezTo>
                  <a:cubicBezTo>
                    <a:pt x="196" y="301"/>
                    <a:pt x="196" y="301"/>
                    <a:pt x="196" y="301"/>
                  </a:cubicBezTo>
                  <a:cubicBezTo>
                    <a:pt x="197" y="304"/>
                    <a:pt x="196" y="300"/>
                    <a:pt x="197" y="301"/>
                  </a:cubicBezTo>
                  <a:cubicBezTo>
                    <a:pt x="197" y="302"/>
                    <a:pt x="197" y="303"/>
                    <a:pt x="198" y="304"/>
                  </a:cubicBezTo>
                  <a:cubicBezTo>
                    <a:pt x="197" y="301"/>
                    <a:pt x="197" y="301"/>
                    <a:pt x="196" y="299"/>
                  </a:cubicBezTo>
                  <a:cubicBezTo>
                    <a:pt x="197" y="300"/>
                    <a:pt x="197" y="302"/>
                    <a:pt x="198" y="304"/>
                  </a:cubicBezTo>
                  <a:cubicBezTo>
                    <a:pt x="198" y="302"/>
                    <a:pt x="199" y="305"/>
                    <a:pt x="198" y="302"/>
                  </a:cubicBezTo>
                  <a:cubicBezTo>
                    <a:pt x="198" y="302"/>
                    <a:pt x="198" y="301"/>
                    <a:pt x="197" y="300"/>
                  </a:cubicBezTo>
                  <a:cubicBezTo>
                    <a:pt x="198" y="300"/>
                    <a:pt x="198" y="301"/>
                    <a:pt x="198" y="302"/>
                  </a:cubicBezTo>
                  <a:cubicBezTo>
                    <a:pt x="198" y="301"/>
                    <a:pt x="198" y="299"/>
                    <a:pt x="198" y="299"/>
                  </a:cubicBezTo>
                  <a:cubicBezTo>
                    <a:pt x="198" y="299"/>
                    <a:pt x="198" y="296"/>
                    <a:pt x="198" y="298"/>
                  </a:cubicBezTo>
                  <a:cubicBezTo>
                    <a:pt x="199" y="300"/>
                    <a:pt x="198" y="299"/>
                    <a:pt x="198" y="300"/>
                  </a:cubicBezTo>
                  <a:cubicBezTo>
                    <a:pt x="199" y="300"/>
                    <a:pt x="198" y="296"/>
                    <a:pt x="198" y="295"/>
                  </a:cubicBezTo>
                  <a:cubicBezTo>
                    <a:pt x="198" y="294"/>
                    <a:pt x="197" y="291"/>
                    <a:pt x="197" y="290"/>
                  </a:cubicBezTo>
                  <a:cubicBezTo>
                    <a:pt x="198" y="291"/>
                    <a:pt x="197" y="291"/>
                    <a:pt x="198" y="293"/>
                  </a:cubicBezTo>
                  <a:cubicBezTo>
                    <a:pt x="198" y="293"/>
                    <a:pt x="198" y="293"/>
                    <a:pt x="198" y="293"/>
                  </a:cubicBezTo>
                  <a:cubicBezTo>
                    <a:pt x="199" y="296"/>
                    <a:pt x="198" y="298"/>
                    <a:pt x="199" y="300"/>
                  </a:cubicBezTo>
                  <a:cubicBezTo>
                    <a:pt x="199" y="299"/>
                    <a:pt x="199" y="299"/>
                    <a:pt x="199" y="299"/>
                  </a:cubicBezTo>
                  <a:cubicBezTo>
                    <a:pt x="200" y="302"/>
                    <a:pt x="200" y="302"/>
                    <a:pt x="200" y="302"/>
                  </a:cubicBezTo>
                  <a:cubicBezTo>
                    <a:pt x="200" y="300"/>
                    <a:pt x="200" y="301"/>
                    <a:pt x="200" y="301"/>
                  </a:cubicBezTo>
                  <a:cubicBezTo>
                    <a:pt x="200" y="299"/>
                    <a:pt x="200" y="302"/>
                    <a:pt x="200" y="300"/>
                  </a:cubicBezTo>
                  <a:cubicBezTo>
                    <a:pt x="200" y="300"/>
                    <a:pt x="200" y="297"/>
                    <a:pt x="200" y="298"/>
                  </a:cubicBezTo>
                  <a:cubicBezTo>
                    <a:pt x="201" y="301"/>
                    <a:pt x="201" y="301"/>
                    <a:pt x="201" y="301"/>
                  </a:cubicBezTo>
                  <a:cubicBezTo>
                    <a:pt x="201" y="302"/>
                    <a:pt x="201" y="299"/>
                    <a:pt x="201" y="300"/>
                  </a:cubicBezTo>
                  <a:cubicBezTo>
                    <a:pt x="201" y="301"/>
                    <a:pt x="201" y="301"/>
                    <a:pt x="201" y="301"/>
                  </a:cubicBezTo>
                  <a:cubicBezTo>
                    <a:pt x="202" y="301"/>
                    <a:pt x="203" y="301"/>
                    <a:pt x="204" y="297"/>
                  </a:cubicBezTo>
                  <a:cubicBezTo>
                    <a:pt x="204" y="298"/>
                    <a:pt x="204" y="299"/>
                    <a:pt x="205" y="300"/>
                  </a:cubicBezTo>
                  <a:cubicBezTo>
                    <a:pt x="205" y="299"/>
                    <a:pt x="205" y="298"/>
                    <a:pt x="205" y="298"/>
                  </a:cubicBezTo>
                  <a:cubicBezTo>
                    <a:pt x="205" y="300"/>
                    <a:pt x="205" y="300"/>
                    <a:pt x="205" y="300"/>
                  </a:cubicBezTo>
                  <a:cubicBezTo>
                    <a:pt x="206" y="301"/>
                    <a:pt x="206" y="299"/>
                    <a:pt x="206" y="298"/>
                  </a:cubicBezTo>
                  <a:cubicBezTo>
                    <a:pt x="206" y="299"/>
                    <a:pt x="206" y="299"/>
                    <a:pt x="206" y="299"/>
                  </a:cubicBezTo>
                  <a:cubicBezTo>
                    <a:pt x="207" y="300"/>
                    <a:pt x="207" y="298"/>
                    <a:pt x="207" y="298"/>
                  </a:cubicBezTo>
                  <a:cubicBezTo>
                    <a:pt x="207" y="299"/>
                    <a:pt x="207" y="299"/>
                    <a:pt x="207" y="299"/>
                  </a:cubicBezTo>
                  <a:cubicBezTo>
                    <a:pt x="207" y="298"/>
                    <a:pt x="207" y="298"/>
                    <a:pt x="207" y="298"/>
                  </a:cubicBezTo>
                  <a:cubicBezTo>
                    <a:pt x="207" y="297"/>
                    <a:pt x="207" y="297"/>
                    <a:pt x="207" y="299"/>
                  </a:cubicBezTo>
                  <a:cubicBezTo>
                    <a:pt x="208" y="298"/>
                    <a:pt x="208" y="298"/>
                    <a:pt x="208" y="298"/>
                  </a:cubicBezTo>
                  <a:cubicBezTo>
                    <a:pt x="208" y="299"/>
                    <a:pt x="208" y="299"/>
                    <a:pt x="209" y="298"/>
                  </a:cubicBezTo>
                  <a:cubicBezTo>
                    <a:pt x="209" y="298"/>
                    <a:pt x="209" y="297"/>
                    <a:pt x="209" y="296"/>
                  </a:cubicBezTo>
                  <a:cubicBezTo>
                    <a:pt x="209" y="293"/>
                    <a:pt x="209" y="296"/>
                    <a:pt x="209" y="295"/>
                  </a:cubicBezTo>
                  <a:cubicBezTo>
                    <a:pt x="209" y="297"/>
                    <a:pt x="209" y="297"/>
                    <a:pt x="209" y="297"/>
                  </a:cubicBezTo>
                  <a:cubicBezTo>
                    <a:pt x="209" y="300"/>
                    <a:pt x="210" y="298"/>
                    <a:pt x="211" y="299"/>
                  </a:cubicBezTo>
                  <a:cubicBezTo>
                    <a:pt x="211" y="297"/>
                    <a:pt x="211" y="297"/>
                    <a:pt x="211" y="297"/>
                  </a:cubicBezTo>
                  <a:cubicBezTo>
                    <a:pt x="211" y="300"/>
                    <a:pt x="212" y="297"/>
                    <a:pt x="212" y="299"/>
                  </a:cubicBezTo>
                  <a:cubicBezTo>
                    <a:pt x="213" y="298"/>
                    <a:pt x="213" y="295"/>
                    <a:pt x="214" y="295"/>
                  </a:cubicBezTo>
                  <a:cubicBezTo>
                    <a:pt x="214" y="293"/>
                    <a:pt x="213" y="298"/>
                    <a:pt x="213" y="299"/>
                  </a:cubicBezTo>
                  <a:cubicBezTo>
                    <a:pt x="213" y="298"/>
                    <a:pt x="214" y="298"/>
                    <a:pt x="214" y="298"/>
                  </a:cubicBezTo>
                  <a:cubicBezTo>
                    <a:pt x="214" y="298"/>
                    <a:pt x="214" y="298"/>
                    <a:pt x="214" y="298"/>
                  </a:cubicBezTo>
                  <a:cubicBezTo>
                    <a:pt x="214" y="297"/>
                    <a:pt x="215" y="296"/>
                    <a:pt x="215" y="297"/>
                  </a:cubicBezTo>
                  <a:cubicBezTo>
                    <a:pt x="214" y="298"/>
                    <a:pt x="214" y="298"/>
                    <a:pt x="214" y="298"/>
                  </a:cubicBezTo>
                  <a:cubicBezTo>
                    <a:pt x="215" y="298"/>
                    <a:pt x="214" y="299"/>
                    <a:pt x="215" y="299"/>
                  </a:cubicBezTo>
                  <a:cubicBezTo>
                    <a:pt x="215" y="297"/>
                    <a:pt x="215" y="298"/>
                    <a:pt x="216" y="297"/>
                  </a:cubicBezTo>
                  <a:cubicBezTo>
                    <a:pt x="215" y="298"/>
                    <a:pt x="215" y="298"/>
                    <a:pt x="215" y="298"/>
                  </a:cubicBezTo>
                  <a:cubicBezTo>
                    <a:pt x="216" y="296"/>
                    <a:pt x="216" y="296"/>
                    <a:pt x="216" y="296"/>
                  </a:cubicBezTo>
                  <a:cubicBezTo>
                    <a:pt x="216" y="297"/>
                    <a:pt x="216" y="297"/>
                    <a:pt x="216" y="297"/>
                  </a:cubicBezTo>
                  <a:cubicBezTo>
                    <a:pt x="215" y="299"/>
                    <a:pt x="215" y="299"/>
                    <a:pt x="215" y="299"/>
                  </a:cubicBezTo>
                  <a:cubicBezTo>
                    <a:pt x="215" y="300"/>
                    <a:pt x="216" y="297"/>
                    <a:pt x="216" y="297"/>
                  </a:cubicBezTo>
                  <a:cubicBezTo>
                    <a:pt x="217" y="296"/>
                    <a:pt x="216" y="297"/>
                    <a:pt x="216" y="298"/>
                  </a:cubicBezTo>
                  <a:cubicBezTo>
                    <a:pt x="216" y="298"/>
                    <a:pt x="216" y="297"/>
                    <a:pt x="216" y="298"/>
                  </a:cubicBezTo>
                  <a:cubicBezTo>
                    <a:pt x="215" y="299"/>
                    <a:pt x="216" y="298"/>
                    <a:pt x="215" y="299"/>
                  </a:cubicBezTo>
                  <a:cubicBezTo>
                    <a:pt x="215" y="299"/>
                    <a:pt x="216" y="297"/>
                    <a:pt x="216" y="298"/>
                  </a:cubicBezTo>
                  <a:cubicBezTo>
                    <a:pt x="216" y="298"/>
                    <a:pt x="217" y="298"/>
                    <a:pt x="216" y="299"/>
                  </a:cubicBezTo>
                  <a:cubicBezTo>
                    <a:pt x="216" y="298"/>
                    <a:pt x="216" y="299"/>
                    <a:pt x="217" y="298"/>
                  </a:cubicBezTo>
                  <a:cubicBezTo>
                    <a:pt x="217" y="298"/>
                    <a:pt x="217" y="297"/>
                    <a:pt x="217" y="296"/>
                  </a:cubicBezTo>
                  <a:cubicBezTo>
                    <a:pt x="218" y="296"/>
                    <a:pt x="218" y="296"/>
                    <a:pt x="218" y="296"/>
                  </a:cubicBezTo>
                  <a:cubicBezTo>
                    <a:pt x="217" y="297"/>
                    <a:pt x="217" y="297"/>
                    <a:pt x="217" y="297"/>
                  </a:cubicBezTo>
                  <a:cubicBezTo>
                    <a:pt x="218" y="296"/>
                    <a:pt x="218" y="297"/>
                    <a:pt x="218" y="296"/>
                  </a:cubicBezTo>
                  <a:cubicBezTo>
                    <a:pt x="217" y="298"/>
                    <a:pt x="217" y="298"/>
                    <a:pt x="217" y="298"/>
                  </a:cubicBezTo>
                  <a:cubicBezTo>
                    <a:pt x="218" y="297"/>
                    <a:pt x="218" y="297"/>
                    <a:pt x="219" y="297"/>
                  </a:cubicBezTo>
                  <a:cubicBezTo>
                    <a:pt x="218" y="298"/>
                    <a:pt x="216" y="300"/>
                    <a:pt x="216" y="300"/>
                  </a:cubicBezTo>
                  <a:cubicBezTo>
                    <a:pt x="218" y="299"/>
                    <a:pt x="218" y="299"/>
                    <a:pt x="218" y="299"/>
                  </a:cubicBezTo>
                  <a:cubicBezTo>
                    <a:pt x="218" y="299"/>
                    <a:pt x="218" y="299"/>
                    <a:pt x="217" y="300"/>
                  </a:cubicBezTo>
                  <a:cubicBezTo>
                    <a:pt x="217" y="301"/>
                    <a:pt x="220" y="296"/>
                    <a:pt x="220" y="298"/>
                  </a:cubicBezTo>
                  <a:cubicBezTo>
                    <a:pt x="218" y="299"/>
                    <a:pt x="218" y="299"/>
                    <a:pt x="218" y="300"/>
                  </a:cubicBezTo>
                  <a:cubicBezTo>
                    <a:pt x="219" y="299"/>
                    <a:pt x="219" y="299"/>
                    <a:pt x="219" y="299"/>
                  </a:cubicBezTo>
                  <a:cubicBezTo>
                    <a:pt x="219" y="298"/>
                    <a:pt x="218" y="300"/>
                    <a:pt x="219" y="299"/>
                  </a:cubicBezTo>
                  <a:cubicBezTo>
                    <a:pt x="219" y="298"/>
                    <a:pt x="219" y="298"/>
                    <a:pt x="220" y="298"/>
                  </a:cubicBezTo>
                  <a:cubicBezTo>
                    <a:pt x="217" y="301"/>
                    <a:pt x="219" y="300"/>
                    <a:pt x="218" y="301"/>
                  </a:cubicBezTo>
                  <a:cubicBezTo>
                    <a:pt x="220" y="300"/>
                    <a:pt x="219" y="301"/>
                    <a:pt x="219" y="301"/>
                  </a:cubicBezTo>
                  <a:cubicBezTo>
                    <a:pt x="217" y="302"/>
                    <a:pt x="220" y="301"/>
                    <a:pt x="218" y="302"/>
                  </a:cubicBezTo>
                  <a:cubicBezTo>
                    <a:pt x="221" y="300"/>
                    <a:pt x="221" y="300"/>
                    <a:pt x="221" y="300"/>
                  </a:cubicBezTo>
                  <a:cubicBezTo>
                    <a:pt x="219" y="301"/>
                    <a:pt x="224" y="299"/>
                    <a:pt x="222" y="300"/>
                  </a:cubicBezTo>
                  <a:cubicBezTo>
                    <a:pt x="221" y="301"/>
                    <a:pt x="220" y="301"/>
                    <a:pt x="220" y="301"/>
                  </a:cubicBezTo>
                  <a:cubicBezTo>
                    <a:pt x="217" y="303"/>
                    <a:pt x="222" y="301"/>
                    <a:pt x="219" y="302"/>
                  </a:cubicBezTo>
                  <a:cubicBezTo>
                    <a:pt x="223" y="301"/>
                    <a:pt x="223" y="301"/>
                    <a:pt x="223" y="301"/>
                  </a:cubicBezTo>
                  <a:cubicBezTo>
                    <a:pt x="222" y="302"/>
                    <a:pt x="221" y="302"/>
                    <a:pt x="220" y="303"/>
                  </a:cubicBezTo>
                  <a:cubicBezTo>
                    <a:pt x="221" y="302"/>
                    <a:pt x="221" y="302"/>
                    <a:pt x="221" y="303"/>
                  </a:cubicBezTo>
                  <a:cubicBezTo>
                    <a:pt x="220" y="303"/>
                    <a:pt x="220" y="303"/>
                    <a:pt x="220" y="303"/>
                  </a:cubicBezTo>
                  <a:cubicBezTo>
                    <a:pt x="219" y="303"/>
                    <a:pt x="220" y="303"/>
                    <a:pt x="221" y="303"/>
                  </a:cubicBezTo>
                  <a:cubicBezTo>
                    <a:pt x="219" y="303"/>
                    <a:pt x="221" y="304"/>
                    <a:pt x="219" y="304"/>
                  </a:cubicBezTo>
                  <a:cubicBezTo>
                    <a:pt x="222" y="304"/>
                    <a:pt x="218" y="304"/>
                    <a:pt x="222" y="304"/>
                  </a:cubicBezTo>
                  <a:cubicBezTo>
                    <a:pt x="221" y="304"/>
                    <a:pt x="221" y="304"/>
                    <a:pt x="221" y="304"/>
                  </a:cubicBezTo>
                  <a:cubicBezTo>
                    <a:pt x="222" y="304"/>
                    <a:pt x="223" y="304"/>
                    <a:pt x="224" y="305"/>
                  </a:cubicBezTo>
                  <a:cubicBezTo>
                    <a:pt x="222" y="305"/>
                    <a:pt x="222" y="305"/>
                    <a:pt x="222" y="305"/>
                  </a:cubicBezTo>
                  <a:cubicBezTo>
                    <a:pt x="221" y="305"/>
                    <a:pt x="221" y="305"/>
                    <a:pt x="221" y="305"/>
                  </a:cubicBezTo>
                  <a:cubicBezTo>
                    <a:pt x="221" y="305"/>
                    <a:pt x="221" y="304"/>
                    <a:pt x="221" y="304"/>
                  </a:cubicBezTo>
                  <a:cubicBezTo>
                    <a:pt x="221" y="304"/>
                    <a:pt x="221" y="305"/>
                    <a:pt x="221" y="305"/>
                  </a:cubicBezTo>
                  <a:cubicBezTo>
                    <a:pt x="219" y="305"/>
                    <a:pt x="221" y="305"/>
                    <a:pt x="220" y="305"/>
                  </a:cubicBezTo>
                  <a:cubicBezTo>
                    <a:pt x="222" y="305"/>
                    <a:pt x="220" y="305"/>
                    <a:pt x="221" y="305"/>
                  </a:cubicBezTo>
                  <a:cubicBezTo>
                    <a:pt x="221" y="305"/>
                    <a:pt x="221" y="305"/>
                    <a:pt x="221" y="305"/>
                  </a:cubicBezTo>
                  <a:cubicBezTo>
                    <a:pt x="221" y="306"/>
                    <a:pt x="222" y="306"/>
                    <a:pt x="222" y="306"/>
                  </a:cubicBezTo>
                  <a:cubicBezTo>
                    <a:pt x="222" y="306"/>
                    <a:pt x="221" y="305"/>
                    <a:pt x="221" y="305"/>
                  </a:cubicBezTo>
                  <a:cubicBezTo>
                    <a:pt x="222" y="305"/>
                    <a:pt x="222" y="305"/>
                    <a:pt x="222" y="305"/>
                  </a:cubicBezTo>
                  <a:cubicBezTo>
                    <a:pt x="223" y="306"/>
                    <a:pt x="223" y="306"/>
                    <a:pt x="223" y="306"/>
                  </a:cubicBezTo>
                  <a:cubicBezTo>
                    <a:pt x="223" y="306"/>
                    <a:pt x="222" y="306"/>
                    <a:pt x="222" y="306"/>
                  </a:cubicBezTo>
                  <a:cubicBezTo>
                    <a:pt x="222" y="306"/>
                    <a:pt x="221" y="306"/>
                    <a:pt x="222" y="306"/>
                  </a:cubicBezTo>
                  <a:cubicBezTo>
                    <a:pt x="221" y="306"/>
                    <a:pt x="221" y="306"/>
                    <a:pt x="221" y="306"/>
                  </a:cubicBezTo>
                  <a:cubicBezTo>
                    <a:pt x="220"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7"/>
                    <a:pt x="221" y="307"/>
                    <a:pt x="222" y="307"/>
                  </a:cubicBezTo>
                  <a:cubicBezTo>
                    <a:pt x="222" y="307"/>
                    <a:pt x="221" y="307"/>
                    <a:pt x="221" y="307"/>
                  </a:cubicBezTo>
                  <a:cubicBezTo>
                    <a:pt x="221" y="307"/>
                    <a:pt x="221" y="307"/>
                    <a:pt x="221"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8"/>
                    <a:pt x="222" y="308"/>
                    <a:pt x="222" y="309"/>
                  </a:cubicBezTo>
                  <a:cubicBezTo>
                    <a:pt x="222" y="307"/>
                    <a:pt x="222" y="307"/>
                    <a:pt x="222" y="307"/>
                  </a:cubicBezTo>
                  <a:cubicBezTo>
                    <a:pt x="222" y="308"/>
                    <a:pt x="222" y="308"/>
                    <a:pt x="222" y="309"/>
                  </a:cubicBezTo>
                  <a:cubicBezTo>
                    <a:pt x="222" y="310"/>
                    <a:pt x="222" y="309"/>
                    <a:pt x="222" y="309"/>
                  </a:cubicBezTo>
                  <a:cubicBezTo>
                    <a:pt x="222" y="310"/>
                    <a:pt x="222" y="312"/>
                    <a:pt x="222" y="311"/>
                  </a:cubicBezTo>
                  <a:cubicBezTo>
                    <a:pt x="222" y="311"/>
                    <a:pt x="222" y="311"/>
                    <a:pt x="222" y="311"/>
                  </a:cubicBezTo>
                  <a:cubicBezTo>
                    <a:pt x="222" y="311"/>
                    <a:pt x="222" y="312"/>
                    <a:pt x="221" y="312"/>
                  </a:cubicBezTo>
                  <a:cubicBezTo>
                    <a:pt x="221" y="311"/>
                    <a:pt x="221" y="311"/>
                    <a:pt x="221" y="310"/>
                  </a:cubicBezTo>
                  <a:cubicBezTo>
                    <a:pt x="221" y="308"/>
                    <a:pt x="221" y="309"/>
                    <a:pt x="220" y="309"/>
                  </a:cubicBezTo>
                  <a:cubicBezTo>
                    <a:pt x="220" y="310"/>
                    <a:pt x="220" y="310"/>
                    <a:pt x="220" y="310"/>
                  </a:cubicBezTo>
                  <a:cubicBezTo>
                    <a:pt x="220" y="311"/>
                    <a:pt x="220" y="309"/>
                    <a:pt x="220" y="309"/>
                  </a:cubicBezTo>
                  <a:cubicBezTo>
                    <a:pt x="219" y="314"/>
                    <a:pt x="219" y="314"/>
                    <a:pt x="219" y="314"/>
                  </a:cubicBezTo>
                  <a:cubicBezTo>
                    <a:pt x="219" y="313"/>
                    <a:pt x="219" y="311"/>
                    <a:pt x="219" y="310"/>
                  </a:cubicBezTo>
                  <a:cubicBezTo>
                    <a:pt x="219" y="311"/>
                    <a:pt x="218" y="314"/>
                    <a:pt x="217" y="315"/>
                  </a:cubicBezTo>
                  <a:cubicBezTo>
                    <a:pt x="217" y="315"/>
                    <a:pt x="216" y="316"/>
                    <a:pt x="216" y="316"/>
                  </a:cubicBezTo>
                  <a:cubicBezTo>
                    <a:pt x="216" y="314"/>
                    <a:pt x="216" y="316"/>
                    <a:pt x="216" y="315"/>
                  </a:cubicBezTo>
                  <a:cubicBezTo>
                    <a:pt x="216" y="313"/>
                    <a:pt x="216" y="313"/>
                    <a:pt x="216" y="313"/>
                  </a:cubicBezTo>
                  <a:cubicBezTo>
                    <a:pt x="217" y="313"/>
                    <a:pt x="217" y="311"/>
                    <a:pt x="217" y="310"/>
                  </a:cubicBezTo>
                  <a:cubicBezTo>
                    <a:pt x="217" y="311"/>
                    <a:pt x="216" y="309"/>
                    <a:pt x="216" y="309"/>
                  </a:cubicBezTo>
                  <a:cubicBezTo>
                    <a:pt x="215" y="312"/>
                    <a:pt x="215" y="310"/>
                    <a:pt x="214" y="313"/>
                  </a:cubicBezTo>
                  <a:cubicBezTo>
                    <a:pt x="214" y="313"/>
                    <a:pt x="214" y="311"/>
                    <a:pt x="214" y="310"/>
                  </a:cubicBezTo>
                  <a:cubicBezTo>
                    <a:pt x="213" y="311"/>
                    <a:pt x="213" y="310"/>
                    <a:pt x="212" y="310"/>
                  </a:cubicBezTo>
                  <a:cubicBezTo>
                    <a:pt x="213" y="310"/>
                    <a:pt x="213" y="310"/>
                    <a:pt x="213" y="310"/>
                  </a:cubicBezTo>
                  <a:cubicBezTo>
                    <a:pt x="212" y="310"/>
                    <a:pt x="211" y="309"/>
                    <a:pt x="210" y="312"/>
                  </a:cubicBezTo>
                  <a:cubicBezTo>
                    <a:pt x="211" y="310"/>
                    <a:pt x="211" y="310"/>
                    <a:pt x="211" y="310"/>
                  </a:cubicBezTo>
                  <a:cubicBezTo>
                    <a:pt x="210" y="309"/>
                    <a:pt x="210" y="313"/>
                    <a:pt x="209" y="312"/>
                  </a:cubicBezTo>
                  <a:cubicBezTo>
                    <a:pt x="210" y="310"/>
                    <a:pt x="210" y="310"/>
                    <a:pt x="210" y="310"/>
                  </a:cubicBezTo>
                  <a:cubicBezTo>
                    <a:pt x="209" y="312"/>
                    <a:pt x="209" y="309"/>
                    <a:pt x="208" y="311"/>
                  </a:cubicBezTo>
                  <a:cubicBezTo>
                    <a:pt x="209" y="310"/>
                    <a:pt x="209" y="310"/>
                    <a:pt x="209" y="310"/>
                  </a:cubicBezTo>
                  <a:cubicBezTo>
                    <a:pt x="208" y="310"/>
                    <a:pt x="208" y="310"/>
                    <a:pt x="207" y="311"/>
                  </a:cubicBezTo>
                  <a:cubicBezTo>
                    <a:pt x="208" y="309"/>
                    <a:pt x="208" y="309"/>
                    <a:pt x="208" y="309"/>
                  </a:cubicBezTo>
                  <a:cubicBezTo>
                    <a:pt x="208" y="308"/>
                    <a:pt x="207" y="311"/>
                    <a:pt x="207" y="311"/>
                  </a:cubicBezTo>
                  <a:cubicBezTo>
                    <a:pt x="207" y="310"/>
                    <a:pt x="207" y="309"/>
                    <a:pt x="207" y="309"/>
                  </a:cubicBezTo>
                  <a:cubicBezTo>
                    <a:pt x="206" y="310"/>
                    <a:pt x="206" y="310"/>
                    <a:pt x="205" y="311"/>
                  </a:cubicBezTo>
                  <a:cubicBezTo>
                    <a:pt x="206" y="309"/>
                    <a:pt x="206" y="309"/>
                    <a:pt x="206" y="309"/>
                  </a:cubicBezTo>
                  <a:cubicBezTo>
                    <a:pt x="203" y="308"/>
                    <a:pt x="201" y="307"/>
                    <a:pt x="199" y="309"/>
                  </a:cubicBezTo>
                  <a:cubicBezTo>
                    <a:pt x="199" y="306"/>
                    <a:pt x="199" y="308"/>
                    <a:pt x="199" y="306"/>
                  </a:cubicBezTo>
                  <a:cubicBezTo>
                    <a:pt x="199" y="308"/>
                    <a:pt x="199" y="306"/>
                    <a:pt x="198" y="307"/>
                  </a:cubicBezTo>
                  <a:close/>
                  <a:moveTo>
                    <a:pt x="221" y="306"/>
                  </a:moveTo>
                  <a:cubicBezTo>
                    <a:pt x="221" y="306"/>
                    <a:pt x="222" y="306"/>
                    <a:pt x="222" y="306"/>
                  </a:cubicBezTo>
                  <a:cubicBezTo>
                    <a:pt x="222" y="306"/>
                    <a:pt x="222" y="306"/>
                    <a:pt x="222" y="306"/>
                  </a:cubicBezTo>
                  <a:cubicBezTo>
                    <a:pt x="222" y="306"/>
                    <a:pt x="222" y="306"/>
                    <a:pt x="222" y="306"/>
                  </a:cubicBezTo>
                  <a:cubicBezTo>
                    <a:pt x="222" y="306"/>
                    <a:pt x="222" y="306"/>
                    <a:pt x="222" y="306"/>
                  </a:cubicBezTo>
                  <a:cubicBezTo>
                    <a:pt x="222" y="306"/>
                    <a:pt x="222" y="307"/>
                    <a:pt x="222" y="307"/>
                  </a:cubicBezTo>
                  <a:cubicBezTo>
                    <a:pt x="222" y="307"/>
                    <a:pt x="222" y="307"/>
                    <a:pt x="222" y="307"/>
                  </a:cubicBezTo>
                  <a:cubicBezTo>
                    <a:pt x="222" y="307"/>
                    <a:pt x="222" y="306"/>
                    <a:pt x="222" y="306"/>
                  </a:cubicBezTo>
                  <a:cubicBezTo>
                    <a:pt x="222" y="306"/>
                    <a:pt x="221" y="306"/>
                    <a:pt x="221" y="306"/>
                  </a:cubicBezTo>
                  <a:close/>
                  <a:moveTo>
                    <a:pt x="222" y="306"/>
                  </a:moveTo>
                  <a:cubicBezTo>
                    <a:pt x="222" y="306"/>
                    <a:pt x="222" y="306"/>
                    <a:pt x="222" y="306"/>
                  </a:cubicBezTo>
                  <a:cubicBezTo>
                    <a:pt x="221" y="306"/>
                    <a:pt x="221" y="306"/>
                    <a:pt x="221" y="306"/>
                  </a:cubicBezTo>
                  <a:cubicBezTo>
                    <a:pt x="222" y="306"/>
                    <a:pt x="222" y="306"/>
                    <a:pt x="222" y="306"/>
                  </a:cubicBezTo>
                  <a:close/>
                  <a:moveTo>
                    <a:pt x="222" y="307"/>
                  </a:moveTo>
                  <a:cubicBezTo>
                    <a:pt x="222" y="307"/>
                    <a:pt x="222" y="307"/>
                    <a:pt x="222" y="307"/>
                  </a:cubicBez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6"/>
                    <a:pt x="222" y="307"/>
                    <a:pt x="222" y="307"/>
                  </a:cubicBezTo>
                  <a:close/>
                  <a:moveTo>
                    <a:pt x="382" y="181"/>
                  </a:moveTo>
                  <a:cubicBezTo>
                    <a:pt x="383" y="179"/>
                    <a:pt x="383" y="179"/>
                    <a:pt x="383" y="179"/>
                  </a:cubicBezTo>
                  <a:cubicBezTo>
                    <a:pt x="384" y="180"/>
                    <a:pt x="384" y="181"/>
                    <a:pt x="384" y="182"/>
                  </a:cubicBezTo>
                  <a:cubicBezTo>
                    <a:pt x="385" y="180"/>
                    <a:pt x="387" y="181"/>
                    <a:pt x="387" y="180"/>
                  </a:cubicBezTo>
                  <a:cubicBezTo>
                    <a:pt x="388" y="180"/>
                    <a:pt x="387" y="181"/>
                    <a:pt x="387" y="181"/>
                  </a:cubicBezTo>
                  <a:cubicBezTo>
                    <a:pt x="388" y="181"/>
                    <a:pt x="391" y="180"/>
                    <a:pt x="392" y="181"/>
                  </a:cubicBezTo>
                  <a:cubicBezTo>
                    <a:pt x="391" y="182"/>
                    <a:pt x="391" y="182"/>
                    <a:pt x="391" y="182"/>
                  </a:cubicBezTo>
                  <a:cubicBezTo>
                    <a:pt x="393" y="184"/>
                    <a:pt x="393" y="186"/>
                    <a:pt x="393" y="188"/>
                  </a:cubicBezTo>
                  <a:cubicBezTo>
                    <a:pt x="389" y="186"/>
                    <a:pt x="384" y="185"/>
                    <a:pt x="380" y="183"/>
                  </a:cubicBezTo>
                  <a:cubicBezTo>
                    <a:pt x="381" y="183"/>
                    <a:pt x="382" y="183"/>
                    <a:pt x="382" y="181"/>
                  </a:cubicBezTo>
                  <a:close/>
                  <a:moveTo>
                    <a:pt x="262" y="151"/>
                  </a:moveTo>
                  <a:cubicBezTo>
                    <a:pt x="262" y="150"/>
                    <a:pt x="262" y="150"/>
                    <a:pt x="262" y="150"/>
                  </a:cubicBezTo>
                  <a:cubicBezTo>
                    <a:pt x="262" y="150"/>
                    <a:pt x="262" y="150"/>
                    <a:pt x="262" y="150"/>
                  </a:cubicBezTo>
                  <a:cubicBezTo>
                    <a:pt x="263" y="148"/>
                    <a:pt x="264" y="146"/>
                    <a:pt x="264" y="144"/>
                  </a:cubicBezTo>
                  <a:cubicBezTo>
                    <a:pt x="265" y="144"/>
                    <a:pt x="265" y="145"/>
                    <a:pt x="265" y="146"/>
                  </a:cubicBezTo>
                  <a:cubicBezTo>
                    <a:pt x="267" y="141"/>
                    <a:pt x="267" y="135"/>
                    <a:pt x="267" y="130"/>
                  </a:cubicBezTo>
                  <a:cubicBezTo>
                    <a:pt x="268" y="130"/>
                    <a:pt x="268" y="131"/>
                    <a:pt x="269" y="133"/>
                  </a:cubicBezTo>
                  <a:cubicBezTo>
                    <a:pt x="271" y="128"/>
                    <a:pt x="267" y="127"/>
                    <a:pt x="269" y="122"/>
                  </a:cubicBezTo>
                  <a:cubicBezTo>
                    <a:pt x="270" y="121"/>
                    <a:pt x="271" y="118"/>
                    <a:pt x="271" y="119"/>
                  </a:cubicBezTo>
                  <a:cubicBezTo>
                    <a:pt x="271" y="117"/>
                    <a:pt x="272" y="109"/>
                    <a:pt x="271" y="107"/>
                  </a:cubicBezTo>
                  <a:cubicBezTo>
                    <a:pt x="272" y="106"/>
                    <a:pt x="272" y="105"/>
                    <a:pt x="273" y="103"/>
                  </a:cubicBezTo>
                  <a:cubicBezTo>
                    <a:pt x="274" y="104"/>
                    <a:pt x="274" y="105"/>
                    <a:pt x="275" y="107"/>
                  </a:cubicBezTo>
                  <a:cubicBezTo>
                    <a:pt x="274" y="107"/>
                    <a:pt x="273" y="107"/>
                    <a:pt x="272" y="107"/>
                  </a:cubicBezTo>
                  <a:cubicBezTo>
                    <a:pt x="272" y="107"/>
                    <a:pt x="272" y="107"/>
                    <a:pt x="272" y="107"/>
                  </a:cubicBezTo>
                  <a:cubicBezTo>
                    <a:pt x="272" y="107"/>
                    <a:pt x="272" y="107"/>
                    <a:pt x="272" y="107"/>
                  </a:cubicBezTo>
                  <a:cubicBezTo>
                    <a:pt x="272" y="108"/>
                    <a:pt x="272" y="108"/>
                    <a:pt x="272" y="108"/>
                  </a:cubicBezTo>
                  <a:cubicBezTo>
                    <a:pt x="272" y="111"/>
                    <a:pt x="272" y="111"/>
                    <a:pt x="272" y="111"/>
                  </a:cubicBezTo>
                  <a:cubicBezTo>
                    <a:pt x="272" y="120"/>
                    <a:pt x="272" y="120"/>
                    <a:pt x="272" y="120"/>
                  </a:cubicBezTo>
                  <a:cubicBezTo>
                    <a:pt x="272" y="133"/>
                    <a:pt x="272" y="145"/>
                    <a:pt x="271" y="156"/>
                  </a:cubicBezTo>
                  <a:cubicBezTo>
                    <a:pt x="271" y="160"/>
                    <a:pt x="271" y="162"/>
                    <a:pt x="270" y="164"/>
                  </a:cubicBezTo>
                  <a:cubicBezTo>
                    <a:pt x="268" y="161"/>
                    <a:pt x="265" y="157"/>
                    <a:pt x="265" y="152"/>
                  </a:cubicBezTo>
                  <a:cubicBezTo>
                    <a:pt x="265" y="155"/>
                    <a:pt x="263" y="153"/>
                    <a:pt x="262" y="151"/>
                  </a:cubicBezTo>
                  <a:cubicBezTo>
                    <a:pt x="262" y="151"/>
                    <a:pt x="262" y="151"/>
                    <a:pt x="262" y="151"/>
                  </a:cubicBezTo>
                  <a:close/>
                  <a:moveTo>
                    <a:pt x="212" y="121"/>
                  </a:moveTo>
                  <a:cubicBezTo>
                    <a:pt x="212" y="118"/>
                    <a:pt x="212" y="116"/>
                    <a:pt x="213" y="114"/>
                  </a:cubicBezTo>
                  <a:cubicBezTo>
                    <a:pt x="215" y="119"/>
                    <a:pt x="215" y="127"/>
                    <a:pt x="213" y="134"/>
                  </a:cubicBezTo>
                  <a:cubicBezTo>
                    <a:pt x="212" y="129"/>
                    <a:pt x="211" y="125"/>
                    <a:pt x="212" y="121"/>
                  </a:cubicBezTo>
                  <a:close/>
                  <a:moveTo>
                    <a:pt x="191" y="185"/>
                  </a:moveTo>
                  <a:cubicBezTo>
                    <a:pt x="191" y="185"/>
                    <a:pt x="191" y="184"/>
                    <a:pt x="191" y="185"/>
                  </a:cubicBezTo>
                  <a:cubicBezTo>
                    <a:pt x="190" y="185"/>
                    <a:pt x="190" y="184"/>
                    <a:pt x="190" y="184"/>
                  </a:cubicBezTo>
                  <a:cubicBezTo>
                    <a:pt x="190" y="184"/>
                    <a:pt x="191" y="184"/>
                    <a:pt x="191" y="185"/>
                  </a:cubicBezTo>
                  <a:close/>
                  <a:moveTo>
                    <a:pt x="148" y="192"/>
                  </a:moveTo>
                  <a:cubicBezTo>
                    <a:pt x="148" y="191"/>
                    <a:pt x="148" y="192"/>
                    <a:pt x="148" y="192"/>
                  </a:cubicBezTo>
                  <a:cubicBezTo>
                    <a:pt x="148" y="192"/>
                    <a:pt x="148" y="192"/>
                    <a:pt x="148" y="191"/>
                  </a:cubicBezTo>
                  <a:cubicBezTo>
                    <a:pt x="148" y="191"/>
                    <a:pt x="148" y="192"/>
                    <a:pt x="148" y="192"/>
                  </a:cubicBezTo>
                  <a:close/>
                  <a:moveTo>
                    <a:pt x="134" y="148"/>
                  </a:moveTo>
                  <a:cubicBezTo>
                    <a:pt x="136" y="149"/>
                    <a:pt x="136" y="149"/>
                    <a:pt x="136" y="149"/>
                  </a:cubicBezTo>
                  <a:cubicBezTo>
                    <a:pt x="135" y="142"/>
                    <a:pt x="136" y="133"/>
                    <a:pt x="139" y="125"/>
                  </a:cubicBezTo>
                  <a:cubicBezTo>
                    <a:pt x="140" y="124"/>
                    <a:pt x="140" y="124"/>
                    <a:pt x="140" y="124"/>
                  </a:cubicBezTo>
                  <a:cubicBezTo>
                    <a:pt x="140" y="124"/>
                    <a:pt x="140" y="124"/>
                    <a:pt x="139" y="124"/>
                  </a:cubicBezTo>
                  <a:cubicBezTo>
                    <a:pt x="140" y="123"/>
                    <a:pt x="140" y="123"/>
                    <a:pt x="140" y="122"/>
                  </a:cubicBezTo>
                  <a:cubicBezTo>
                    <a:pt x="140" y="121"/>
                    <a:pt x="141" y="120"/>
                    <a:pt x="141" y="120"/>
                  </a:cubicBezTo>
                  <a:cubicBezTo>
                    <a:pt x="142" y="120"/>
                    <a:pt x="142" y="121"/>
                    <a:pt x="142" y="120"/>
                  </a:cubicBezTo>
                  <a:cubicBezTo>
                    <a:pt x="142" y="119"/>
                    <a:pt x="144" y="118"/>
                    <a:pt x="145" y="117"/>
                  </a:cubicBezTo>
                  <a:cubicBezTo>
                    <a:pt x="146" y="117"/>
                    <a:pt x="147" y="118"/>
                    <a:pt x="149" y="118"/>
                  </a:cubicBezTo>
                  <a:cubicBezTo>
                    <a:pt x="142" y="122"/>
                    <a:pt x="144" y="121"/>
                    <a:pt x="149" y="118"/>
                  </a:cubicBezTo>
                  <a:cubicBezTo>
                    <a:pt x="149" y="118"/>
                    <a:pt x="150" y="119"/>
                    <a:pt x="151" y="119"/>
                  </a:cubicBezTo>
                  <a:cubicBezTo>
                    <a:pt x="151" y="121"/>
                    <a:pt x="151" y="121"/>
                    <a:pt x="151" y="121"/>
                  </a:cubicBezTo>
                  <a:cubicBezTo>
                    <a:pt x="152" y="121"/>
                    <a:pt x="154" y="120"/>
                    <a:pt x="155" y="120"/>
                  </a:cubicBezTo>
                  <a:cubicBezTo>
                    <a:pt x="155" y="123"/>
                    <a:pt x="154" y="119"/>
                    <a:pt x="153" y="121"/>
                  </a:cubicBezTo>
                  <a:cubicBezTo>
                    <a:pt x="155" y="129"/>
                    <a:pt x="153" y="139"/>
                    <a:pt x="153" y="149"/>
                  </a:cubicBezTo>
                  <a:cubicBezTo>
                    <a:pt x="154" y="151"/>
                    <a:pt x="154" y="153"/>
                    <a:pt x="155" y="153"/>
                  </a:cubicBezTo>
                  <a:cubicBezTo>
                    <a:pt x="152" y="164"/>
                    <a:pt x="154" y="178"/>
                    <a:pt x="149" y="185"/>
                  </a:cubicBezTo>
                  <a:cubicBezTo>
                    <a:pt x="153" y="184"/>
                    <a:pt x="150" y="189"/>
                    <a:pt x="149" y="191"/>
                  </a:cubicBezTo>
                  <a:cubicBezTo>
                    <a:pt x="148" y="189"/>
                    <a:pt x="146" y="186"/>
                    <a:pt x="144" y="183"/>
                  </a:cubicBezTo>
                  <a:cubicBezTo>
                    <a:pt x="143" y="180"/>
                    <a:pt x="140" y="179"/>
                    <a:pt x="140" y="174"/>
                  </a:cubicBezTo>
                  <a:cubicBezTo>
                    <a:pt x="141" y="170"/>
                    <a:pt x="137" y="163"/>
                    <a:pt x="137" y="158"/>
                  </a:cubicBezTo>
                  <a:cubicBezTo>
                    <a:pt x="136" y="160"/>
                    <a:pt x="133" y="153"/>
                    <a:pt x="134" y="148"/>
                  </a:cubicBezTo>
                  <a:close/>
                  <a:moveTo>
                    <a:pt x="65" y="183"/>
                  </a:moveTo>
                  <a:cubicBezTo>
                    <a:pt x="65" y="185"/>
                    <a:pt x="63" y="186"/>
                    <a:pt x="63" y="187"/>
                  </a:cubicBezTo>
                  <a:cubicBezTo>
                    <a:pt x="63" y="187"/>
                    <a:pt x="63" y="187"/>
                    <a:pt x="63" y="187"/>
                  </a:cubicBezTo>
                  <a:cubicBezTo>
                    <a:pt x="64" y="186"/>
                    <a:pt x="64" y="186"/>
                    <a:pt x="63" y="186"/>
                  </a:cubicBezTo>
                  <a:cubicBezTo>
                    <a:pt x="63" y="184"/>
                    <a:pt x="63" y="184"/>
                    <a:pt x="63" y="184"/>
                  </a:cubicBezTo>
                  <a:cubicBezTo>
                    <a:pt x="64" y="183"/>
                    <a:pt x="65" y="183"/>
                    <a:pt x="65" y="183"/>
                  </a:cubicBezTo>
                  <a:close/>
                  <a:moveTo>
                    <a:pt x="63" y="185"/>
                  </a:moveTo>
                  <a:cubicBezTo>
                    <a:pt x="63" y="185"/>
                    <a:pt x="63" y="186"/>
                    <a:pt x="63" y="186"/>
                  </a:cubicBezTo>
                  <a:cubicBezTo>
                    <a:pt x="62" y="186"/>
                    <a:pt x="62" y="186"/>
                    <a:pt x="63" y="185"/>
                  </a:cubicBezTo>
                  <a:close/>
                  <a:moveTo>
                    <a:pt x="62" y="188"/>
                  </a:moveTo>
                  <a:cubicBezTo>
                    <a:pt x="62" y="188"/>
                    <a:pt x="62" y="188"/>
                    <a:pt x="63" y="187"/>
                  </a:cubicBezTo>
                  <a:cubicBezTo>
                    <a:pt x="63" y="190"/>
                    <a:pt x="64" y="192"/>
                    <a:pt x="64" y="196"/>
                  </a:cubicBezTo>
                  <a:cubicBezTo>
                    <a:pt x="62" y="197"/>
                    <a:pt x="62" y="192"/>
                    <a:pt x="62" y="188"/>
                  </a:cubicBezTo>
                  <a:close/>
                  <a:moveTo>
                    <a:pt x="16" y="210"/>
                  </a:moveTo>
                  <a:cubicBezTo>
                    <a:pt x="16" y="210"/>
                    <a:pt x="16" y="210"/>
                    <a:pt x="16" y="210"/>
                  </a:cubicBezTo>
                  <a:cubicBezTo>
                    <a:pt x="16" y="210"/>
                    <a:pt x="16" y="210"/>
                    <a:pt x="16" y="210"/>
                  </a:cubicBezTo>
                  <a:cubicBezTo>
                    <a:pt x="16" y="210"/>
                    <a:pt x="16" y="210"/>
                    <a:pt x="16" y="210"/>
                  </a:cubicBezTo>
                  <a:close/>
                  <a:moveTo>
                    <a:pt x="17" y="208"/>
                  </a:moveTo>
                  <a:cubicBezTo>
                    <a:pt x="17" y="208"/>
                    <a:pt x="17" y="208"/>
                    <a:pt x="17" y="207"/>
                  </a:cubicBezTo>
                  <a:cubicBezTo>
                    <a:pt x="17" y="207"/>
                    <a:pt x="17" y="206"/>
                    <a:pt x="18" y="206"/>
                  </a:cubicBezTo>
                  <a:cubicBezTo>
                    <a:pt x="18" y="207"/>
                    <a:pt x="18" y="207"/>
                    <a:pt x="18" y="208"/>
                  </a:cubicBezTo>
                  <a:cubicBezTo>
                    <a:pt x="18" y="208"/>
                    <a:pt x="18" y="208"/>
                    <a:pt x="17" y="208"/>
                  </a:cubicBezTo>
                  <a:close/>
                  <a:moveTo>
                    <a:pt x="18" y="212"/>
                  </a:moveTo>
                  <a:cubicBezTo>
                    <a:pt x="18" y="212"/>
                    <a:pt x="18" y="212"/>
                    <a:pt x="18" y="212"/>
                  </a:cubicBezTo>
                  <a:cubicBezTo>
                    <a:pt x="18" y="212"/>
                    <a:pt x="18" y="212"/>
                    <a:pt x="18" y="212"/>
                  </a:cubicBezTo>
                  <a:close/>
                  <a:moveTo>
                    <a:pt x="19" y="213"/>
                  </a:moveTo>
                  <a:cubicBezTo>
                    <a:pt x="19" y="213"/>
                    <a:pt x="19" y="213"/>
                    <a:pt x="19" y="213"/>
                  </a:cubicBezTo>
                  <a:cubicBezTo>
                    <a:pt x="19" y="213"/>
                    <a:pt x="19" y="213"/>
                    <a:pt x="19" y="213"/>
                  </a:cubicBezTo>
                  <a:cubicBezTo>
                    <a:pt x="19" y="213"/>
                    <a:pt x="19" y="213"/>
                    <a:pt x="19" y="213"/>
                  </a:cubicBezTo>
                  <a:close/>
                  <a:moveTo>
                    <a:pt x="20" y="214"/>
                  </a:moveTo>
                  <a:cubicBezTo>
                    <a:pt x="20" y="214"/>
                    <a:pt x="20" y="214"/>
                    <a:pt x="20" y="214"/>
                  </a:cubicBezTo>
                  <a:cubicBezTo>
                    <a:pt x="20" y="214"/>
                    <a:pt x="20" y="214"/>
                    <a:pt x="20" y="214"/>
                  </a:cubicBezTo>
                  <a:cubicBezTo>
                    <a:pt x="20" y="214"/>
                    <a:pt x="20" y="214"/>
                    <a:pt x="21" y="214"/>
                  </a:cubicBezTo>
                  <a:cubicBezTo>
                    <a:pt x="21" y="214"/>
                    <a:pt x="20" y="214"/>
                    <a:pt x="20" y="214"/>
                  </a:cubicBezTo>
                  <a:close/>
                  <a:moveTo>
                    <a:pt x="21" y="217"/>
                  </a:moveTo>
                  <a:cubicBezTo>
                    <a:pt x="21" y="216"/>
                    <a:pt x="21" y="216"/>
                    <a:pt x="21" y="216"/>
                  </a:cubicBezTo>
                  <a:cubicBezTo>
                    <a:pt x="22" y="216"/>
                    <a:pt x="22" y="216"/>
                    <a:pt x="22" y="216"/>
                  </a:cubicBezTo>
                  <a:cubicBezTo>
                    <a:pt x="22" y="216"/>
                    <a:pt x="21" y="216"/>
                    <a:pt x="21" y="217"/>
                  </a:cubicBezTo>
                  <a:close/>
                  <a:moveTo>
                    <a:pt x="21" y="214"/>
                  </a:moveTo>
                  <a:cubicBezTo>
                    <a:pt x="21" y="214"/>
                    <a:pt x="21" y="214"/>
                    <a:pt x="21" y="214"/>
                  </a:cubicBezTo>
                  <a:cubicBezTo>
                    <a:pt x="21" y="214"/>
                    <a:pt x="21" y="214"/>
                    <a:pt x="21" y="214"/>
                  </a:cubicBezTo>
                  <a:cubicBezTo>
                    <a:pt x="21" y="214"/>
                    <a:pt x="21" y="214"/>
                    <a:pt x="21" y="214"/>
                  </a:cubicBezTo>
                  <a:cubicBezTo>
                    <a:pt x="21" y="214"/>
                    <a:pt x="20" y="214"/>
                    <a:pt x="20" y="214"/>
                  </a:cubicBezTo>
                  <a:cubicBezTo>
                    <a:pt x="21" y="214"/>
                    <a:pt x="21" y="214"/>
                    <a:pt x="21" y="214"/>
                  </a:cubicBezTo>
                  <a:cubicBezTo>
                    <a:pt x="21" y="214"/>
                    <a:pt x="21" y="214"/>
                    <a:pt x="21" y="214"/>
                  </a:cubicBezTo>
                  <a:cubicBezTo>
                    <a:pt x="22" y="214"/>
                    <a:pt x="22" y="214"/>
                    <a:pt x="22" y="214"/>
                  </a:cubicBezTo>
                  <a:lnTo>
                    <a:pt x="21" y="214"/>
                  </a:lnTo>
                  <a:close/>
                  <a:moveTo>
                    <a:pt x="122" y="297"/>
                  </a:moveTo>
                  <a:cubicBezTo>
                    <a:pt x="122" y="297"/>
                    <a:pt x="122" y="297"/>
                    <a:pt x="122" y="297"/>
                  </a:cubicBezTo>
                  <a:cubicBezTo>
                    <a:pt x="122" y="297"/>
                    <a:pt x="122" y="297"/>
                    <a:pt x="122" y="297"/>
                  </a:cubicBezTo>
                  <a:close/>
                  <a:moveTo>
                    <a:pt x="123" y="297"/>
                  </a:moveTo>
                  <a:cubicBezTo>
                    <a:pt x="122" y="298"/>
                    <a:pt x="122" y="297"/>
                    <a:pt x="122" y="297"/>
                  </a:cubicBezTo>
                  <a:cubicBezTo>
                    <a:pt x="122" y="297"/>
                    <a:pt x="122" y="297"/>
                    <a:pt x="123" y="297"/>
                  </a:cubicBezTo>
                  <a:cubicBezTo>
                    <a:pt x="123" y="297"/>
                    <a:pt x="123" y="297"/>
                    <a:pt x="123" y="297"/>
                  </a:cubicBezTo>
                  <a:close/>
                  <a:moveTo>
                    <a:pt x="213" y="429"/>
                  </a:moveTo>
                  <a:cubicBezTo>
                    <a:pt x="213" y="429"/>
                    <a:pt x="213" y="429"/>
                    <a:pt x="213" y="429"/>
                  </a:cubicBezTo>
                  <a:cubicBezTo>
                    <a:pt x="213" y="429"/>
                    <a:pt x="213" y="429"/>
                    <a:pt x="213" y="429"/>
                  </a:cubicBezTo>
                  <a:cubicBezTo>
                    <a:pt x="213" y="429"/>
                    <a:pt x="213" y="429"/>
                    <a:pt x="213" y="429"/>
                  </a:cubicBezTo>
                  <a:cubicBezTo>
                    <a:pt x="213" y="429"/>
                    <a:pt x="213" y="429"/>
                    <a:pt x="213" y="4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437"/>
            <p:cNvSpPr/>
            <p:nvPr/>
          </p:nvSpPr>
          <p:spPr bwMode="auto">
            <a:xfrm>
              <a:off x="9994900" y="4794250"/>
              <a:ext cx="7937" cy="4763"/>
            </a:xfrm>
            <a:custGeom>
              <a:avLst/>
              <a:gdLst>
                <a:gd name="T0" fmla="*/ 1 w 2"/>
                <a:gd name="T1" fmla="*/ 0 h 1"/>
                <a:gd name="T2" fmla="*/ 2 w 2"/>
                <a:gd name="T3" fmla="*/ 0 h 1"/>
                <a:gd name="T4" fmla="*/ 1 w 2"/>
                <a:gd name="T5" fmla="*/ 0 h 1"/>
              </a:gdLst>
              <a:ahLst/>
              <a:cxnLst>
                <a:cxn ang="0">
                  <a:pos x="T0" y="T1"/>
                </a:cxn>
                <a:cxn ang="0">
                  <a:pos x="T2" y="T3"/>
                </a:cxn>
                <a:cxn ang="0">
                  <a:pos x="T4" y="T5"/>
                </a:cxn>
              </a:cxnLst>
              <a:rect l="0" t="0" r="r" b="b"/>
              <a:pathLst>
                <a:path w="2" h="1">
                  <a:moveTo>
                    <a:pt x="1" y="0"/>
                  </a:moveTo>
                  <a:cubicBezTo>
                    <a:pt x="0" y="0"/>
                    <a:pt x="1" y="1"/>
                    <a:pt x="2"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438"/>
            <p:cNvSpPr/>
            <p:nvPr/>
          </p:nvSpPr>
          <p:spPr bwMode="auto">
            <a:xfrm>
              <a:off x="10002838" y="4794250"/>
              <a:ext cx="6350" cy="7938"/>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1" y="2"/>
                    <a:pt x="2" y="1"/>
                    <a:pt x="2" y="1"/>
                  </a:cubicBezTo>
                  <a:cubicBezTo>
                    <a:pt x="0" y="0"/>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439"/>
            <p:cNvSpPr/>
            <p:nvPr/>
          </p:nvSpPr>
          <p:spPr bwMode="auto">
            <a:xfrm>
              <a:off x="10387013" y="4486275"/>
              <a:ext cx="6350" cy="3175"/>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0" y="0"/>
                    <a:pt x="2"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440"/>
            <p:cNvSpPr/>
            <p:nvPr/>
          </p:nvSpPr>
          <p:spPr bwMode="auto">
            <a:xfrm>
              <a:off x="10431463" y="4527550"/>
              <a:ext cx="7937" cy="0"/>
            </a:xfrm>
            <a:custGeom>
              <a:avLst/>
              <a:gdLst>
                <a:gd name="T0" fmla="*/ 0 w 5"/>
                <a:gd name="T1" fmla="*/ 0 w 5"/>
                <a:gd name="T2" fmla="*/ 5 w 5"/>
                <a:gd name="T3" fmla="*/ 0 w 5"/>
              </a:gdLst>
              <a:ahLst/>
              <a:cxnLst>
                <a:cxn ang="0">
                  <a:pos x="T0" y="0"/>
                </a:cxn>
                <a:cxn ang="0">
                  <a:pos x="T1" y="0"/>
                </a:cxn>
                <a:cxn ang="0">
                  <a:pos x="T2" y="0"/>
                </a:cxn>
                <a:cxn ang="0">
                  <a:pos x="T3" y="0"/>
                </a:cxn>
              </a:cxnLst>
              <a:rect l="0" t="0" r="r" b="b"/>
              <a:pathLst>
                <a:path w="5">
                  <a:moveTo>
                    <a:pt x="0" y="0"/>
                  </a:moveTo>
                  <a:lnTo>
                    <a:pt x="0" y="0"/>
                  </a:lnTo>
                  <a:lnTo>
                    <a:pt x="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441"/>
            <p:cNvSpPr/>
            <p:nvPr/>
          </p:nvSpPr>
          <p:spPr bwMode="auto">
            <a:xfrm>
              <a:off x="10055225" y="3929063"/>
              <a:ext cx="3175" cy="7938"/>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1"/>
                    <a:pt x="1" y="0"/>
                    <a:pt x="1" y="1"/>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442"/>
            <p:cNvSpPr/>
            <p:nvPr/>
          </p:nvSpPr>
          <p:spPr bwMode="auto">
            <a:xfrm>
              <a:off x="10272713" y="4711700"/>
              <a:ext cx="476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443"/>
            <p:cNvSpPr/>
            <p:nvPr/>
          </p:nvSpPr>
          <p:spPr bwMode="auto">
            <a:xfrm>
              <a:off x="10269538" y="4673600"/>
              <a:ext cx="7937" cy="4763"/>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1"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444"/>
            <p:cNvSpPr/>
            <p:nvPr/>
          </p:nvSpPr>
          <p:spPr bwMode="auto">
            <a:xfrm>
              <a:off x="10266363" y="4662488"/>
              <a:ext cx="3175" cy="4763"/>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1"/>
                    <a:pt x="0" y="1"/>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445"/>
            <p:cNvSpPr/>
            <p:nvPr/>
          </p:nvSpPr>
          <p:spPr bwMode="auto">
            <a:xfrm>
              <a:off x="10261600" y="4708525"/>
              <a:ext cx="7937" cy="3175"/>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1"/>
                    <a:pt x="1" y="0"/>
                    <a:pt x="2"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446"/>
            <p:cNvSpPr/>
            <p:nvPr/>
          </p:nvSpPr>
          <p:spPr bwMode="auto">
            <a:xfrm>
              <a:off x="10220325" y="4818063"/>
              <a:ext cx="7937" cy="3175"/>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447"/>
            <p:cNvSpPr/>
            <p:nvPr/>
          </p:nvSpPr>
          <p:spPr bwMode="auto">
            <a:xfrm>
              <a:off x="10118725" y="4005263"/>
              <a:ext cx="7937" cy="0"/>
            </a:xfrm>
            <a:custGeom>
              <a:avLst/>
              <a:gdLst>
                <a:gd name="T0" fmla="*/ 0 w 5"/>
                <a:gd name="T1" fmla="*/ 0 w 5"/>
                <a:gd name="T2" fmla="*/ 5 w 5"/>
                <a:gd name="T3" fmla="*/ 0 w 5"/>
              </a:gdLst>
              <a:ahLst/>
              <a:cxnLst>
                <a:cxn ang="0">
                  <a:pos x="T0" y="0"/>
                </a:cxn>
                <a:cxn ang="0">
                  <a:pos x="T1" y="0"/>
                </a:cxn>
                <a:cxn ang="0">
                  <a:pos x="T2" y="0"/>
                </a:cxn>
                <a:cxn ang="0">
                  <a:pos x="T3" y="0"/>
                </a:cxn>
              </a:cxnLst>
              <a:rect l="0" t="0" r="r" b="b"/>
              <a:pathLst>
                <a:path w="5">
                  <a:moveTo>
                    <a:pt x="0" y="0"/>
                  </a:moveTo>
                  <a:lnTo>
                    <a:pt x="0" y="0"/>
                  </a:lnTo>
                  <a:lnTo>
                    <a:pt x="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448"/>
            <p:cNvSpPr/>
            <p:nvPr/>
          </p:nvSpPr>
          <p:spPr bwMode="auto">
            <a:xfrm>
              <a:off x="10255250" y="4745038"/>
              <a:ext cx="6350"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449"/>
            <p:cNvSpPr/>
            <p:nvPr/>
          </p:nvSpPr>
          <p:spPr bwMode="auto">
            <a:xfrm>
              <a:off x="10220325" y="4810125"/>
              <a:ext cx="11112" cy="3175"/>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Freeform 450"/>
            <p:cNvSpPr/>
            <p:nvPr/>
          </p:nvSpPr>
          <p:spPr bwMode="auto">
            <a:xfrm>
              <a:off x="10261600" y="4741863"/>
              <a:ext cx="476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451"/>
            <p:cNvSpPr/>
            <p:nvPr/>
          </p:nvSpPr>
          <p:spPr bwMode="auto">
            <a:xfrm>
              <a:off x="10258425" y="4730750"/>
              <a:ext cx="7937" cy="3175"/>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2" y="1"/>
                    <a:pt x="2" y="1"/>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452"/>
            <p:cNvSpPr/>
            <p:nvPr/>
          </p:nvSpPr>
          <p:spPr bwMode="auto">
            <a:xfrm>
              <a:off x="10258425" y="4738688"/>
              <a:ext cx="14287" cy="3175"/>
            </a:xfrm>
            <a:custGeom>
              <a:avLst/>
              <a:gdLst>
                <a:gd name="T0" fmla="*/ 0 w 4"/>
                <a:gd name="T1" fmla="*/ 1 h 1"/>
                <a:gd name="T2" fmla="*/ 1 w 4"/>
                <a:gd name="T3" fmla="*/ 1 h 1"/>
                <a:gd name="T4" fmla="*/ 2 w 4"/>
                <a:gd name="T5" fmla="*/ 0 h 1"/>
                <a:gd name="T6" fmla="*/ 4 w 4"/>
                <a:gd name="T7" fmla="*/ 0 h 1"/>
                <a:gd name="T8" fmla="*/ 0 w 4"/>
                <a:gd name="T9" fmla="*/ 1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1" y="1"/>
                    <a:pt x="1" y="1"/>
                  </a:cubicBezTo>
                  <a:cubicBezTo>
                    <a:pt x="2" y="1"/>
                    <a:pt x="3" y="0"/>
                    <a:pt x="2" y="0"/>
                  </a:cubicBezTo>
                  <a:cubicBezTo>
                    <a:pt x="3" y="0"/>
                    <a:pt x="4" y="0"/>
                    <a:pt x="4" y="0"/>
                  </a:cubicBezTo>
                  <a:cubicBezTo>
                    <a:pt x="3" y="0"/>
                    <a:pt x="1"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1" name="组合 490"/>
          <p:cNvGrpSpPr/>
          <p:nvPr/>
        </p:nvGrpSpPr>
        <p:grpSpPr>
          <a:xfrm>
            <a:off x="4627694" y="3362220"/>
            <a:ext cx="4464719" cy="140996"/>
            <a:chOff x="2804139" y="4450981"/>
            <a:chExt cx="7078926" cy="223552"/>
          </a:xfrm>
        </p:grpSpPr>
        <p:sp>
          <p:nvSpPr>
            <p:cNvPr id="492"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493"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pic>
        <p:nvPicPr>
          <p:cNvPr id="495" name="图片 494"/>
          <p:cNvPicPr>
            <a:picLocks noChangeAspect="1"/>
          </p:cNvPicPr>
          <p:nvPr/>
        </p:nvPicPr>
        <p:blipFill>
          <a:blip r:embed="rId7"/>
          <a:stretch>
            <a:fillRect/>
          </a:stretch>
        </p:blipFill>
        <p:spPr>
          <a:xfrm rot="2249058" flipV="1">
            <a:off x="9229747" y="2044816"/>
            <a:ext cx="620092" cy="1516609"/>
          </a:xfrm>
          <a:prstGeom prst="rect">
            <a:avLst/>
          </a:prstGeom>
        </p:spPr>
      </p:pic>
      <p:pic>
        <p:nvPicPr>
          <p:cNvPr id="494" name="Picture 247">
            <a:extLst>
              <a:ext uri="{FF2B5EF4-FFF2-40B4-BE49-F238E27FC236}">
                <a16:creationId xmlns:a16="http://schemas.microsoft.com/office/drawing/2014/main" id="{A7BF7951-CB3A-4E27-8CFF-0A6D1AC059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1317" y="418326"/>
            <a:ext cx="1804464" cy="18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形 4" descr="剧院">
            <a:extLst>
              <a:ext uri="{FF2B5EF4-FFF2-40B4-BE49-F238E27FC236}">
                <a16:creationId xmlns:a16="http://schemas.microsoft.com/office/drawing/2014/main" id="{315E2593-67BE-4286-B73F-48F5716F576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64552" y="5824344"/>
            <a:ext cx="914400" cy="914400"/>
          </a:xfrm>
          <a:prstGeom prst="rect">
            <a:avLst/>
          </a:prstGeom>
        </p:spPr>
      </p:pic>
      <p:pic>
        <p:nvPicPr>
          <p:cNvPr id="6" name="点击收获惊喜">
            <a:hlinkClick r:id="" action="ppaction://media"/>
            <a:extLst>
              <a:ext uri="{FF2B5EF4-FFF2-40B4-BE49-F238E27FC236}">
                <a16:creationId xmlns:a16="http://schemas.microsoft.com/office/drawing/2014/main" id="{B58C14D2-1EDC-4CB3-97A4-0B34CD64C56E}"/>
              </a:ext>
            </a:extLst>
          </p:cNvPr>
          <p:cNvPicPr>
            <a:picLocks noChangeAspect="1"/>
          </p:cNvPicPr>
          <p:nvPr>
            <a:audioFile r:link="rId2"/>
            <p:extLst>
              <p:ext uri="{DAA4B4D4-6D71-4841-9C94-3DE7FCFB9230}">
                <p14:media xmlns:p14="http://schemas.microsoft.com/office/powerpoint/2010/main" r:embed="rId1"/>
              </p:ext>
            </p:extLst>
          </p:nvPr>
        </p:nvPicPr>
        <p:blipFill>
          <a:blip r:embed="rId11">
            <a:biLevel thresh="75000"/>
          </a:blip>
          <a:stretch>
            <a:fillRect/>
          </a:stretch>
        </p:blipFill>
        <p:spPr>
          <a:xfrm>
            <a:off x="11352584" y="594928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 name="文本框 1">
            <a:extLst>
              <a:ext uri="{FF2B5EF4-FFF2-40B4-BE49-F238E27FC236}">
                <a16:creationId xmlns:a16="http://schemas.microsoft.com/office/drawing/2014/main" id="{32C9A35C-1F85-408A-A654-170E1F7A1975}"/>
              </a:ext>
            </a:extLst>
          </p:cNvPr>
          <p:cNvSpPr txBox="1"/>
          <p:nvPr/>
        </p:nvSpPr>
        <p:spPr>
          <a:xfrm>
            <a:off x="623392" y="1484784"/>
            <a:ext cx="720080" cy="3312368"/>
          </a:xfrm>
          <a:prstGeom prst="rect">
            <a:avLst/>
          </a:prstGeom>
          <a:noFill/>
        </p:spPr>
        <p:txBody>
          <a:bodyPr vert="eaVert" wrap="square" rtlCol="0">
            <a:spAutoFit/>
          </a:bodyPr>
          <a:lstStyle/>
          <a:p>
            <a:endParaRPr lang="zh-CN" altLang="en-US" dirty="0"/>
          </a:p>
        </p:txBody>
      </p:sp>
      <p:pic>
        <p:nvPicPr>
          <p:cNvPr id="15" name="图片 14">
            <a:extLst>
              <a:ext uri="{FF2B5EF4-FFF2-40B4-BE49-F238E27FC236}">
                <a16:creationId xmlns:a16="http://schemas.microsoft.com/office/drawing/2014/main" id="{251B1D71-8501-495A-B999-DA412FBCF644}"/>
              </a:ext>
            </a:extLst>
          </p:cNvPr>
          <p:cNvPicPr>
            <a:picLocks noChangeAspect="1"/>
          </p:cNvPicPr>
          <p:nvPr/>
        </p:nvPicPr>
        <p:blipFill rotWithShape="1">
          <a:blip r:embed="rId4"/>
          <a:srcRect l="7382" t="3467" r="3065" b="8326"/>
          <a:stretch/>
        </p:blipFill>
        <p:spPr>
          <a:xfrm>
            <a:off x="2855640" y="1196756"/>
            <a:ext cx="6192688" cy="4847780"/>
          </a:xfrm>
          <a:prstGeom prst="rect">
            <a:avLst/>
          </a:prstGeom>
        </p:spPr>
      </p:pic>
      <p:sp>
        <p:nvSpPr>
          <p:cNvPr id="3" name="文本框 2">
            <a:extLst>
              <a:ext uri="{FF2B5EF4-FFF2-40B4-BE49-F238E27FC236}">
                <a16:creationId xmlns:a16="http://schemas.microsoft.com/office/drawing/2014/main" id="{16485118-5F13-4E37-9AE0-967450080EC1}"/>
              </a:ext>
            </a:extLst>
          </p:cNvPr>
          <p:cNvSpPr txBox="1"/>
          <p:nvPr/>
        </p:nvSpPr>
        <p:spPr>
          <a:xfrm>
            <a:off x="337101" y="2060848"/>
            <a:ext cx="1292662" cy="3024336"/>
          </a:xfrm>
          <a:prstGeom prst="rect">
            <a:avLst/>
          </a:prstGeom>
          <a:noFill/>
        </p:spPr>
        <p:txBody>
          <a:bodyPr vert="eaVert" wrap="square" rtlCol="0">
            <a:spAutoFit/>
          </a:bodyPr>
          <a:lstStyle/>
          <a:p>
            <a:r>
              <a:rPr lang="zh-CN" altLang="en-US" sz="3600" dirty="0">
                <a:solidFill>
                  <a:schemeClr val="bg1"/>
                </a:solidFill>
                <a:latin typeface="宋体" panose="02010600030101010101" pitchFamily="2" charset="-122"/>
                <a:ea typeface="宋体" panose="02010600030101010101" pitchFamily="2" charset="-122"/>
              </a:rPr>
              <a:t>（贪心算法）</a:t>
            </a:r>
            <a:endParaRPr lang="en-US" altLang="zh-CN" sz="3600" dirty="0">
              <a:solidFill>
                <a:schemeClr val="bg1"/>
              </a:solidFill>
              <a:latin typeface="宋体" panose="02010600030101010101" pitchFamily="2" charset="-122"/>
              <a:ea typeface="宋体" panose="02010600030101010101" pitchFamily="2" charset="-122"/>
            </a:endParaRPr>
          </a:p>
          <a:p>
            <a:r>
              <a:rPr lang="zh-CN" altLang="en-US" sz="3600" dirty="0">
                <a:solidFill>
                  <a:schemeClr val="bg1"/>
                </a:solidFill>
                <a:latin typeface="宋体" panose="02010600030101010101" pitchFamily="2" charset="-122"/>
                <a:ea typeface="宋体" panose="02010600030101010101" pitchFamily="2" charset="-122"/>
              </a:rPr>
              <a:t>传统爬山算法</a:t>
            </a:r>
          </a:p>
        </p:txBody>
      </p:sp>
      <p:sp>
        <p:nvSpPr>
          <p:cNvPr id="17" name="流程图: 接点 16">
            <a:extLst>
              <a:ext uri="{FF2B5EF4-FFF2-40B4-BE49-F238E27FC236}">
                <a16:creationId xmlns:a16="http://schemas.microsoft.com/office/drawing/2014/main" id="{348D6700-FABD-4D52-9C03-33AEE1CA4E4F}"/>
              </a:ext>
            </a:extLst>
          </p:cNvPr>
          <p:cNvSpPr/>
          <p:nvPr/>
        </p:nvSpPr>
        <p:spPr>
          <a:xfrm>
            <a:off x="4454260" y="4077072"/>
            <a:ext cx="155864" cy="172491"/>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CF46458D-23A4-4C86-9984-3E640A697FDE}"/>
              </a:ext>
            </a:extLst>
          </p:cNvPr>
          <p:cNvCxnSpPr/>
          <p:nvPr/>
        </p:nvCxnSpPr>
        <p:spPr>
          <a:xfrm flipH="1">
            <a:off x="8184232" y="1484784"/>
            <a:ext cx="792088" cy="28803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nvGrpSpPr>
          <p:cNvPr id="20" name="组合 19">
            <a:extLst>
              <a:ext uri="{FF2B5EF4-FFF2-40B4-BE49-F238E27FC236}">
                <a16:creationId xmlns:a16="http://schemas.microsoft.com/office/drawing/2014/main" id="{81BDC972-E01B-4539-81BB-E05E57883FD6}"/>
              </a:ext>
            </a:extLst>
          </p:cNvPr>
          <p:cNvGrpSpPr/>
          <p:nvPr/>
        </p:nvGrpSpPr>
        <p:grpSpPr>
          <a:xfrm>
            <a:off x="10560496" y="5733256"/>
            <a:ext cx="1414321" cy="993389"/>
            <a:chOff x="4054476" y="760413"/>
            <a:chExt cx="812800" cy="582613"/>
          </a:xfrm>
          <a:solidFill>
            <a:srgbClr val="EF7177"/>
          </a:solidFill>
        </p:grpSpPr>
        <p:sp>
          <p:nvSpPr>
            <p:cNvPr id="21" name="Freeform 345">
              <a:extLst>
                <a:ext uri="{FF2B5EF4-FFF2-40B4-BE49-F238E27FC236}">
                  <a16:creationId xmlns:a16="http://schemas.microsoft.com/office/drawing/2014/main" id="{E8AAAECE-4C02-404C-9711-B42AC27F0F97}"/>
                </a:ext>
              </a:extLst>
            </p:cNvPr>
            <p:cNvSpPr>
              <a:spLocks noEditPoints="1"/>
            </p:cNvSpPr>
            <p:nvPr/>
          </p:nvSpPr>
          <p:spPr bwMode="auto">
            <a:xfrm>
              <a:off x="4219576" y="782638"/>
              <a:ext cx="384175" cy="560388"/>
            </a:xfrm>
            <a:custGeom>
              <a:avLst/>
              <a:gdLst>
                <a:gd name="T0" fmla="*/ 1 w 82"/>
                <a:gd name="T1" fmla="*/ 85 h 119"/>
                <a:gd name="T2" fmla="*/ 0 w 82"/>
                <a:gd name="T3" fmla="*/ 81 h 119"/>
                <a:gd name="T4" fmla="*/ 0 w 82"/>
                <a:gd name="T5" fmla="*/ 81 h 119"/>
                <a:gd name="T6" fmla="*/ 6 w 82"/>
                <a:gd name="T7" fmla="*/ 65 h 119"/>
                <a:gd name="T8" fmla="*/ 6 w 82"/>
                <a:gd name="T9" fmla="*/ 65 h 119"/>
                <a:gd name="T10" fmla="*/ 20 w 82"/>
                <a:gd name="T11" fmla="*/ 59 h 119"/>
                <a:gd name="T12" fmla="*/ 20 w 82"/>
                <a:gd name="T13" fmla="*/ 59 h 119"/>
                <a:gd name="T14" fmla="*/ 28 w 82"/>
                <a:gd name="T15" fmla="*/ 61 h 119"/>
                <a:gd name="T16" fmla="*/ 28 w 82"/>
                <a:gd name="T17" fmla="*/ 61 h 119"/>
                <a:gd name="T18" fmla="*/ 20 w 82"/>
                <a:gd name="T19" fmla="*/ 14 h 119"/>
                <a:gd name="T20" fmla="*/ 20 w 82"/>
                <a:gd name="T21" fmla="*/ 14 h 119"/>
                <a:gd name="T22" fmla="*/ 23 w 82"/>
                <a:gd name="T23" fmla="*/ 0 h 119"/>
                <a:gd name="T24" fmla="*/ 23 w 82"/>
                <a:gd name="T25" fmla="*/ 0 h 119"/>
                <a:gd name="T26" fmla="*/ 23 w 82"/>
                <a:gd name="T27" fmla="*/ 0 h 119"/>
                <a:gd name="T28" fmla="*/ 30 w 82"/>
                <a:gd name="T29" fmla="*/ 4 h 119"/>
                <a:gd name="T30" fmla="*/ 28 w 82"/>
                <a:gd name="T31" fmla="*/ 14 h 119"/>
                <a:gd name="T32" fmla="*/ 28 w 82"/>
                <a:gd name="T33" fmla="*/ 14 h 119"/>
                <a:gd name="T34" fmla="*/ 36 w 82"/>
                <a:gd name="T35" fmla="*/ 61 h 119"/>
                <a:gd name="T36" fmla="*/ 36 w 82"/>
                <a:gd name="T37" fmla="*/ 61 h 119"/>
                <a:gd name="T38" fmla="*/ 55 w 82"/>
                <a:gd name="T39" fmla="*/ 58 h 119"/>
                <a:gd name="T40" fmla="*/ 55 w 82"/>
                <a:gd name="T41" fmla="*/ 58 h 119"/>
                <a:gd name="T42" fmla="*/ 80 w 82"/>
                <a:gd name="T43" fmla="*/ 72 h 119"/>
                <a:gd name="T44" fmla="*/ 80 w 82"/>
                <a:gd name="T45" fmla="*/ 72 h 119"/>
                <a:gd name="T46" fmla="*/ 82 w 82"/>
                <a:gd name="T47" fmla="*/ 82 h 119"/>
                <a:gd name="T48" fmla="*/ 82 w 82"/>
                <a:gd name="T49" fmla="*/ 82 h 119"/>
                <a:gd name="T50" fmla="*/ 46 w 82"/>
                <a:gd name="T51" fmla="*/ 118 h 119"/>
                <a:gd name="T52" fmla="*/ 46 w 82"/>
                <a:gd name="T53" fmla="*/ 118 h 119"/>
                <a:gd name="T54" fmla="*/ 41 w 82"/>
                <a:gd name="T55" fmla="*/ 119 h 119"/>
                <a:gd name="T56" fmla="*/ 41 w 82"/>
                <a:gd name="T57" fmla="*/ 119 h 119"/>
                <a:gd name="T58" fmla="*/ 1 w 82"/>
                <a:gd name="T59" fmla="*/ 85 h 119"/>
                <a:gd name="T60" fmla="*/ 8 w 82"/>
                <a:gd name="T61" fmla="*/ 81 h 119"/>
                <a:gd name="T62" fmla="*/ 9 w 82"/>
                <a:gd name="T63" fmla="*/ 84 h 119"/>
                <a:gd name="T64" fmla="*/ 9 w 82"/>
                <a:gd name="T65" fmla="*/ 84 h 119"/>
                <a:gd name="T66" fmla="*/ 41 w 82"/>
                <a:gd name="T67" fmla="*/ 111 h 119"/>
                <a:gd name="T68" fmla="*/ 41 w 82"/>
                <a:gd name="T69" fmla="*/ 111 h 119"/>
                <a:gd name="T70" fmla="*/ 45 w 82"/>
                <a:gd name="T71" fmla="*/ 110 h 119"/>
                <a:gd name="T72" fmla="*/ 45 w 82"/>
                <a:gd name="T73" fmla="*/ 110 h 119"/>
                <a:gd name="T74" fmla="*/ 74 w 82"/>
                <a:gd name="T75" fmla="*/ 82 h 119"/>
                <a:gd name="T76" fmla="*/ 74 w 82"/>
                <a:gd name="T77" fmla="*/ 82 h 119"/>
                <a:gd name="T78" fmla="*/ 73 w 82"/>
                <a:gd name="T79" fmla="*/ 75 h 119"/>
                <a:gd name="T80" fmla="*/ 73 w 82"/>
                <a:gd name="T81" fmla="*/ 75 h 119"/>
                <a:gd name="T82" fmla="*/ 55 w 82"/>
                <a:gd name="T83" fmla="*/ 66 h 119"/>
                <a:gd name="T84" fmla="*/ 55 w 82"/>
                <a:gd name="T85" fmla="*/ 66 h 119"/>
                <a:gd name="T86" fmla="*/ 39 w 82"/>
                <a:gd name="T87" fmla="*/ 69 h 119"/>
                <a:gd name="T88" fmla="*/ 39 w 82"/>
                <a:gd name="T89" fmla="*/ 69 h 119"/>
                <a:gd name="T90" fmla="*/ 39 w 82"/>
                <a:gd name="T91" fmla="*/ 69 h 119"/>
                <a:gd name="T92" fmla="*/ 39 w 82"/>
                <a:gd name="T93" fmla="*/ 69 h 119"/>
                <a:gd name="T94" fmla="*/ 32 w 82"/>
                <a:gd name="T95" fmla="*/ 73 h 119"/>
                <a:gd name="T96" fmla="*/ 20 w 82"/>
                <a:gd name="T97" fmla="*/ 67 h 119"/>
                <a:gd name="T98" fmla="*/ 20 w 82"/>
                <a:gd name="T99" fmla="*/ 67 h 119"/>
                <a:gd name="T100" fmla="*/ 8 w 82"/>
                <a:gd name="T101" fmla="*/ 8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119">
                  <a:moveTo>
                    <a:pt x="1" y="85"/>
                  </a:moveTo>
                  <a:cubicBezTo>
                    <a:pt x="1" y="83"/>
                    <a:pt x="0" y="82"/>
                    <a:pt x="0" y="81"/>
                  </a:cubicBezTo>
                  <a:cubicBezTo>
                    <a:pt x="0" y="81"/>
                    <a:pt x="0" y="81"/>
                    <a:pt x="0" y="81"/>
                  </a:cubicBezTo>
                  <a:cubicBezTo>
                    <a:pt x="0" y="74"/>
                    <a:pt x="3" y="69"/>
                    <a:pt x="6" y="65"/>
                  </a:cubicBezTo>
                  <a:cubicBezTo>
                    <a:pt x="6" y="65"/>
                    <a:pt x="6" y="65"/>
                    <a:pt x="6" y="65"/>
                  </a:cubicBezTo>
                  <a:cubicBezTo>
                    <a:pt x="10" y="61"/>
                    <a:pt x="15" y="59"/>
                    <a:pt x="20" y="59"/>
                  </a:cubicBezTo>
                  <a:cubicBezTo>
                    <a:pt x="20" y="59"/>
                    <a:pt x="20" y="59"/>
                    <a:pt x="20" y="59"/>
                  </a:cubicBezTo>
                  <a:cubicBezTo>
                    <a:pt x="23" y="59"/>
                    <a:pt x="25" y="60"/>
                    <a:pt x="28" y="61"/>
                  </a:cubicBezTo>
                  <a:cubicBezTo>
                    <a:pt x="28" y="61"/>
                    <a:pt x="28" y="61"/>
                    <a:pt x="28" y="61"/>
                  </a:cubicBezTo>
                  <a:cubicBezTo>
                    <a:pt x="24" y="47"/>
                    <a:pt x="20" y="28"/>
                    <a:pt x="20" y="14"/>
                  </a:cubicBezTo>
                  <a:cubicBezTo>
                    <a:pt x="20" y="14"/>
                    <a:pt x="20" y="14"/>
                    <a:pt x="20" y="14"/>
                  </a:cubicBezTo>
                  <a:cubicBezTo>
                    <a:pt x="20" y="9"/>
                    <a:pt x="21" y="4"/>
                    <a:pt x="23" y="0"/>
                  </a:cubicBezTo>
                  <a:cubicBezTo>
                    <a:pt x="23" y="0"/>
                    <a:pt x="23" y="0"/>
                    <a:pt x="23" y="0"/>
                  </a:cubicBezTo>
                  <a:cubicBezTo>
                    <a:pt x="23" y="0"/>
                    <a:pt x="23" y="0"/>
                    <a:pt x="23" y="0"/>
                  </a:cubicBezTo>
                  <a:cubicBezTo>
                    <a:pt x="30" y="4"/>
                    <a:pt x="30" y="4"/>
                    <a:pt x="30" y="4"/>
                  </a:cubicBezTo>
                  <a:cubicBezTo>
                    <a:pt x="29" y="5"/>
                    <a:pt x="28" y="9"/>
                    <a:pt x="28" y="14"/>
                  </a:cubicBezTo>
                  <a:cubicBezTo>
                    <a:pt x="28" y="14"/>
                    <a:pt x="28" y="14"/>
                    <a:pt x="28" y="14"/>
                  </a:cubicBezTo>
                  <a:cubicBezTo>
                    <a:pt x="28" y="28"/>
                    <a:pt x="33" y="48"/>
                    <a:pt x="36" y="61"/>
                  </a:cubicBezTo>
                  <a:cubicBezTo>
                    <a:pt x="36" y="61"/>
                    <a:pt x="36" y="61"/>
                    <a:pt x="36" y="61"/>
                  </a:cubicBezTo>
                  <a:cubicBezTo>
                    <a:pt x="42" y="59"/>
                    <a:pt x="49" y="58"/>
                    <a:pt x="55" y="58"/>
                  </a:cubicBezTo>
                  <a:cubicBezTo>
                    <a:pt x="55" y="58"/>
                    <a:pt x="55" y="58"/>
                    <a:pt x="55" y="58"/>
                  </a:cubicBezTo>
                  <a:cubicBezTo>
                    <a:pt x="65" y="58"/>
                    <a:pt x="76" y="61"/>
                    <a:pt x="80" y="72"/>
                  </a:cubicBezTo>
                  <a:cubicBezTo>
                    <a:pt x="80" y="72"/>
                    <a:pt x="80" y="72"/>
                    <a:pt x="80" y="72"/>
                  </a:cubicBezTo>
                  <a:cubicBezTo>
                    <a:pt x="82" y="75"/>
                    <a:pt x="82" y="78"/>
                    <a:pt x="82" y="82"/>
                  </a:cubicBezTo>
                  <a:cubicBezTo>
                    <a:pt x="82" y="82"/>
                    <a:pt x="82" y="82"/>
                    <a:pt x="82" y="82"/>
                  </a:cubicBezTo>
                  <a:cubicBezTo>
                    <a:pt x="82" y="101"/>
                    <a:pt x="62" y="115"/>
                    <a:pt x="46" y="118"/>
                  </a:cubicBezTo>
                  <a:cubicBezTo>
                    <a:pt x="46" y="118"/>
                    <a:pt x="46" y="118"/>
                    <a:pt x="46" y="118"/>
                  </a:cubicBezTo>
                  <a:cubicBezTo>
                    <a:pt x="44" y="119"/>
                    <a:pt x="42" y="119"/>
                    <a:pt x="41" y="119"/>
                  </a:cubicBezTo>
                  <a:cubicBezTo>
                    <a:pt x="41" y="119"/>
                    <a:pt x="41" y="119"/>
                    <a:pt x="41" y="119"/>
                  </a:cubicBezTo>
                  <a:cubicBezTo>
                    <a:pt x="22" y="119"/>
                    <a:pt x="4" y="104"/>
                    <a:pt x="1" y="85"/>
                  </a:cubicBezTo>
                  <a:close/>
                  <a:moveTo>
                    <a:pt x="8" y="81"/>
                  </a:moveTo>
                  <a:cubicBezTo>
                    <a:pt x="8" y="82"/>
                    <a:pt x="8" y="83"/>
                    <a:pt x="9" y="84"/>
                  </a:cubicBezTo>
                  <a:cubicBezTo>
                    <a:pt x="9" y="84"/>
                    <a:pt x="9" y="84"/>
                    <a:pt x="9" y="84"/>
                  </a:cubicBezTo>
                  <a:cubicBezTo>
                    <a:pt x="11" y="99"/>
                    <a:pt x="26" y="111"/>
                    <a:pt x="41" y="111"/>
                  </a:cubicBezTo>
                  <a:cubicBezTo>
                    <a:pt x="41" y="111"/>
                    <a:pt x="41" y="111"/>
                    <a:pt x="41" y="111"/>
                  </a:cubicBezTo>
                  <a:cubicBezTo>
                    <a:pt x="42" y="111"/>
                    <a:pt x="43" y="111"/>
                    <a:pt x="45" y="110"/>
                  </a:cubicBezTo>
                  <a:cubicBezTo>
                    <a:pt x="45" y="110"/>
                    <a:pt x="45" y="110"/>
                    <a:pt x="45" y="110"/>
                  </a:cubicBezTo>
                  <a:cubicBezTo>
                    <a:pt x="57" y="109"/>
                    <a:pt x="75" y="94"/>
                    <a:pt x="74" y="82"/>
                  </a:cubicBezTo>
                  <a:cubicBezTo>
                    <a:pt x="74" y="82"/>
                    <a:pt x="74" y="82"/>
                    <a:pt x="74" y="82"/>
                  </a:cubicBezTo>
                  <a:cubicBezTo>
                    <a:pt x="74" y="79"/>
                    <a:pt x="74" y="77"/>
                    <a:pt x="73" y="75"/>
                  </a:cubicBezTo>
                  <a:cubicBezTo>
                    <a:pt x="73" y="75"/>
                    <a:pt x="73" y="75"/>
                    <a:pt x="73" y="75"/>
                  </a:cubicBezTo>
                  <a:cubicBezTo>
                    <a:pt x="70" y="68"/>
                    <a:pt x="64" y="66"/>
                    <a:pt x="55" y="66"/>
                  </a:cubicBezTo>
                  <a:cubicBezTo>
                    <a:pt x="55" y="66"/>
                    <a:pt x="55" y="66"/>
                    <a:pt x="55" y="66"/>
                  </a:cubicBezTo>
                  <a:cubicBezTo>
                    <a:pt x="50" y="66"/>
                    <a:pt x="44" y="67"/>
                    <a:pt x="39" y="69"/>
                  </a:cubicBezTo>
                  <a:cubicBezTo>
                    <a:pt x="39" y="69"/>
                    <a:pt x="39" y="69"/>
                    <a:pt x="39" y="69"/>
                  </a:cubicBezTo>
                  <a:cubicBezTo>
                    <a:pt x="39" y="69"/>
                    <a:pt x="39" y="69"/>
                    <a:pt x="39" y="69"/>
                  </a:cubicBezTo>
                  <a:cubicBezTo>
                    <a:pt x="39" y="69"/>
                    <a:pt x="39" y="69"/>
                    <a:pt x="39" y="69"/>
                  </a:cubicBezTo>
                  <a:cubicBezTo>
                    <a:pt x="32" y="73"/>
                    <a:pt x="32" y="73"/>
                    <a:pt x="32" y="73"/>
                  </a:cubicBezTo>
                  <a:cubicBezTo>
                    <a:pt x="28" y="69"/>
                    <a:pt x="24" y="67"/>
                    <a:pt x="20" y="67"/>
                  </a:cubicBezTo>
                  <a:cubicBezTo>
                    <a:pt x="20" y="67"/>
                    <a:pt x="20" y="67"/>
                    <a:pt x="20" y="67"/>
                  </a:cubicBezTo>
                  <a:cubicBezTo>
                    <a:pt x="14" y="67"/>
                    <a:pt x="9" y="72"/>
                    <a:pt x="8"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46">
              <a:extLst>
                <a:ext uri="{FF2B5EF4-FFF2-40B4-BE49-F238E27FC236}">
                  <a16:creationId xmlns:a16="http://schemas.microsoft.com/office/drawing/2014/main" id="{C1F8C978-52A5-45BD-9502-D636B6C57FAC}"/>
                </a:ext>
              </a:extLst>
            </p:cNvPr>
            <p:cNvSpPr>
              <a:spLocks noEditPoints="1"/>
            </p:cNvSpPr>
            <p:nvPr/>
          </p:nvSpPr>
          <p:spPr bwMode="auto">
            <a:xfrm>
              <a:off x="4519613" y="796925"/>
              <a:ext cx="347663" cy="342900"/>
            </a:xfrm>
            <a:custGeom>
              <a:avLst/>
              <a:gdLst>
                <a:gd name="T0" fmla="*/ 7 w 74"/>
                <a:gd name="T1" fmla="*/ 58 h 73"/>
                <a:gd name="T2" fmla="*/ 0 w 74"/>
                <a:gd name="T3" fmla="*/ 44 h 73"/>
                <a:gd name="T4" fmla="*/ 0 w 74"/>
                <a:gd name="T5" fmla="*/ 44 h 73"/>
                <a:gd name="T6" fmla="*/ 9 w 74"/>
                <a:gd name="T7" fmla="*/ 29 h 73"/>
                <a:gd name="T8" fmla="*/ 9 w 74"/>
                <a:gd name="T9" fmla="*/ 29 h 73"/>
                <a:gd name="T10" fmla="*/ 22 w 74"/>
                <a:gd name="T11" fmla="*/ 24 h 73"/>
                <a:gd name="T12" fmla="*/ 22 w 74"/>
                <a:gd name="T13" fmla="*/ 24 h 73"/>
                <a:gd name="T14" fmla="*/ 46 w 74"/>
                <a:gd name="T15" fmla="*/ 0 h 73"/>
                <a:gd name="T16" fmla="*/ 46 w 74"/>
                <a:gd name="T17" fmla="*/ 0 h 73"/>
                <a:gd name="T18" fmla="*/ 74 w 74"/>
                <a:gd name="T19" fmla="*/ 30 h 73"/>
                <a:gd name="T20" fmla="*/ 74 w 74"/>
                <a:gd name="T21" fmla="*/ 30 h 73"/>
                <a:gd name="T22" fmla="*/ 73 w 74"/>
                <a:gd name="T23" fmla="*/ 40 h 73"/>
                <a:gd name="T24" fmla="*/ 73 w 74"/>
                <a:gd name="T25" fmla="*/ 40 h 73"/>
                <a:gd name="T26" fmla="*/ 37 w 74"/>
                <a:gd name="T27" fmla="*/ 73 h 73"/>
                <a:gd name="T28" fmla="*/ 37 w 74"/>
                <a:gd name="T29" fmla="*/ 73 h 73"/>
                <a:gd name="T30" fmla="*/ 7 w 74"/>
                <a:gd name="T31" fmla="*/ 58 h 73"/>
                <a:gd name="T32" fmla="*/ 27 w 74"/>
                <a:gd name="T33" fmla="*/ 31 h 73"/>
                <a:gd name="T34" fmla="*/ 13 w 74"/>
                <a:gd name="T35" fmla="*/ 35 h 73"/>
                <a:gd name="T36" fmla="*/ 13 w 74"/>
                <a:gd name="T37" fmla="*/ 35 h 73"/>
                <a:gd name="T38" fmla="*/ 8 w 74"/>
                <a:gd name="T39" fmla="*/ 44 h 73"/>
                <a:gd name="T40" fmla="*/ 8 w 74"/>
                <a:gd name="T41" fmla="*/ 44 h 73"/>
                <a:gd name="T42" fmla="*/ 12 w 74"/>
                <a:gd name="T43" fmla="*/ 53 h 73"/>
                <a:gd name="T44" fmla="*/ 12 w 74"/>
                <a:gd name="T45" fmla="*/ 53 h 73"/>
                <a:gd name="T46" fmla="*/ 37 w 74"/>
                <a:gd name="T47" fmla="*/ 65 h 73"/>
                <a:gd name="T48" fmla="*/ 37 w 74"/>
                <a:gd name="T49" fmla="*/ 65 h 73"/>
                <a:gd name="T50" fmla="*/ 65 w 74"/>
                <a:gd name="T51" fmla="*/ 38 h 73"/>
                <a:gd name="T52" fmla="*/ 65 w 74"/>
                <a:gd name="T53" fmla="*/ 38 h 73"/>
                <a:gd name="T54" fmla="*/ 66 w 74"/>
                <a:gd name="T55" fmla="*/ 30 h 73"/>
                <a:gd name="T56" fmla="*/ 66 w 74"/>
                <a:gd name="T57" fmla="*/ 30 h 73"/>
                <a:gd name="T58" fmla="*/ 46 w 74"/>
                <a:gd name="T59" fmla="*/ 8 h 73"/>
                <a:gd name="T60" fmla="*/ 46 w 74"/>
                <a:gd name="T61" fmla="*/ 8 h 73"/>
                <a:gd name="T62" fmla="*/ 29 w 74"/>
                <a:gd name="T63" fmla="*/ 31 h 73"/>
                <a:gd name="T64" fmla="*/ 29 w 74"/>
                <a:gd name="T65" fmla="*/ 31 h 73"/>
                <a:gd name="T66" fmla="*/ 27 w 74"/>
                <a:gd name="T67" fmla="*/ 31 h 73"/>
                <a:gd name="T68" fmla="*/ 27 w 74"/>
                <a:gd name="T69" fmla="*/ 31 h 73"/>
                <a:gd name="T70" fmla="*/ 29 w 74"/>
                <a:gd name="T71" fmla="*/ 31 h 73"/>
                <a:gd name="T72" fmla="*/ 29 w 74"/>
                <a:gd name="T73" fmla="*/ 31 h 73"/>
                <a:gd name="T74" fmla="*/ 29 w 74"/>
                <a:gd name="T75"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3">
                  <a:moveTo>
                    <a:pt x="7" y="58"/>
                  </a:moveTo>
                  <a:cubicBezTo>
                    <a:pt x="2" y="53"/>
                    <a:pt x="0" y="48"/>
                    <a:pt x="0" y="44"/>
                  </a:cubicBezTo>
                  <a:cubicBezTo>
                    <a:pt x="0" y="44"/>
                    <a:pt x="0" y="44"/>
                    <a:pt x="0" y="44"/>
                  </a:cubicBezTo>
                  <a:cubicBezTo>
                    <a:pt x="0" y="37"/>
                    <a:pt x="4" y="32"/>
                    <a:pt x="9" y="29"/>
                  </a:cubicBezTo>
                  <a:cubicBezTo>
                    <a:pt x="9" y="29"/>
                    <a:pt x="9" y="29"/>
                    <a:pt x="9" y="29"/>
                  </a:cubicBezTo>
                  <a:cubicBezTo>
                    <a:pt x="12" y="26"/>
                    <a:pt x="17" y="24"/>
                    <a:pt x="22" y="24"/>
                  </a:cubicBezTo>
                  <a:cubicBezTo>
                    <a:pt x="22" y="24"/>
                    <a:pt x="22" y="24"/>
                    <a:pt x="22" y="24"/>
                  </a:cubicBezTo>
                  <a:cubicBezTo>
                    <a:pt x="24" y="8"/>
                    <a:pt x="35" y="0"/>
                    <a:pt x="46" y="0"/>
                  </a:cubicBezTo>
                  <a:cubicBezTo>
                    <a:pt x="46" y="0"/>
                    <a:pt x="46" y="0"/>
                    <a:pt x="46" y="0"/>
                  </a:cubicBezTo>
                  <a:cubicBezTo>
                    <a:pt x="60" y="0"/>
                    <a:pt x="74" y="12"/>
                    <a:pt x="74" y="30"/>
                  </a:cubicBezTo>
                  <a:cubicBezTo>
                    <a:pt x="74" y="30"/>
                    <a:pt x="74" y="30"/>
                    <a:pt x="74" y="30"/>
                  </a:cubicBezTo>
                  <a:cubicBezTo>
                    <a:pt x="74" y="33"/>
                    <a:pt x="74" y="37"/>
                    <a:pt x="73" y="40"/>
                  </a:cubicBezTo>
                  <a:cubicBezTo>
                    <a:pt x="73" y="40"/>
                    <a:pt x="73" y="40"/>
                    <a:pt x="73" y="40"/>
                  </a:cubicBezTo>
                  <a:cubicBezTo>
                    <a:pt x="67" y="60"/>
                    <a:pt x="53" y="73"/>
                    <a:pt x="37" y="73"/>
                  </a:cubicBezTo>
                  <a:cubicBezTo>
                    <a:pt x="37" y="73"/>
                    <a:pt x="37" y="73"/>
                    <a:pt x="37" y="73"/>
                  </a:cubicBezTo>
                  <a:cubicBezTo>
                    <a:pt x="27" y="73"/>
                    <a:pt x="16" y="68"/>
                    <a:pt x="7" y="58"/>
                  </a:cubicBezTo>
                  <a:close/>
                  <a:moveTo>
                    <a:pt x="27" y="31"/>
                  </a:moveTo>
                  <a:cubicBezTo>
                    <a:pt x="22" y="31"/>
                    <a:pt x="17" y="33"/>
                    <a:pt x="13" y="35"/>
                  </a:cubicBezTo>
                  <a:cubicBezTo>
                    <a:pt x="13" y="35"/>
                    <a:pt x="13" y="35"/>
                    <a:pt x="13" y="35"/>
                  </a:cubicBezTo>
                  <a:cubicBezTo>
                    <a:pt x="10" y="38"/>
                    <a:pt x="8" y="41"/>
                    <a:pt x="8" y="44"/>
                  </a:cubicBezTo>
                  <a:cubicBezTo>
                    <a:pt x="8" y="44"/>
                    <a:pt x="8" y="44"/>
                    <a:pt x="8" y="44"/>
                  </a:cubicBezTo>
                  <a:cubicBezTo>
                    <a:pt x="8" y="46"/>
                    <a:pt x="9" y="49"/>
                    <a:pt x="12" y="53"/>
                  </a:cubicBezTo>
                  <a:cubicBezTo>
                    <a:pt x="12" y="53"/>
                    <a:pt x="12" y="53"/>
                    <a:pt x="12" y="53"/>
                  </a:cubicBezTo>
                  <a:cubicBezTo>
                    <a:pt x="21" y="62"/>
                    <a:pt x="29" y="65"/>
                    <a:pt x="37" y="65"/>
                  </a:cubicBezTo>
                  <a:cubicBezTo>
                    <a:pt x="37" y="65"/>
                    <a:pt x="37" y="65"/>
                    <a:pt x="37" y="65"/>
                  </a:cubicBezTo>
                  <a:cubicBezTo>
                    <a:pt x="49" y="65"/>
                    <a:pt x="60" y="56"/>
                    <a:pt x="65" y="38"/>
                  </a:cubicBezTo>
                  <a:cubicBezTo>
                    <a:pt x="65" y="38"/>
                    <a:pt x="65" y="38"/>
                    <a:pt x="65" y="38"/>
                  </a:cubicBezTo>
                  <a:cubicBezTo>
                    <a:pt x="66" y="35"/>
                    <a:pt x="66" y="32"/>
                    <a:pt x="66" y="30"/>
                  </a:cubicBezTo>
                  <a:cubicBezTo>
                    <a:pt x="66" y="30"/>
                    <a:pt x="66" y="30"/>
                    <a:pt x="66" y="30"/>
                  </a:cubicBezTo>
                  <a:cubicBezTo>
                    <a:pt x="66" y="16"/>
                    <a:pt x="56" y="8"/>
                    <a:pt x="46" y="8"/>
                  </a:cubicBezTo>
                  <a:cubicBezTo>
                    <a:pt x="46" y="8"/>
                    <a:pt x="46" y="8"/>
                    <a:pt x="46" y="8"/>
                  </a:cubicBezTo>
                  <a:cubicBezTo>
                    <a:pt x="38" y="8"/>
                    <a:pt x="30" y="14"/>
                    <a:pt x="29" y="31"/>
                  </a:cubicBezTo>
                  <a:cubicBezTo>
                    <a:pt x="29" y="31"/>
                    <a:pt x="29" y="31"/>
                    <a:pt x="29" y="31"/>
                  </a:cubicBezTo>
                  <a:cubicBezTo>
                    <a:pt x="27" y="31"/>
                    <a:pt x="27" y="31"/>
                    <a:pt x="27" y="31"/>
                  </a:cubicBezTo>
                  <a:cubicBezTo>
                    <a:pt x="27" y="31"/>
                    <a:pt x="27" y="31"/>
                    <a:pt x="27" y="31"/>
                  </a:cubicBezTo>
                  <a:close/>
                  <a:moveTo>
                    <a:pt x="29" y="31"/>
                  </a:moveTo>
                  <a:cubicBezTo>
                    <a:pt x="29" y="31"/>
                    <a:pt x="29" y="31"/>
                    <a:pt x="29" y="31"/>
                  </a:cubicBezTo>
                  <a:cubicBezTo>
                    <a:pt x="29" y="31"/>
                    <a:pt x="29" y="31"/>
                    <a:pt x="29"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47">
              <a:extLst>
                <a:ext uri="{FF2B5EF4-FFF2-40B4-BE49-F238E27FC236}">
                  <a16:creationId xmlns:a16="http://schemas.microsoft.com/office/drawing/2014/main" id="{839990CD-A9CA-4E23-8ADE-96BBF12177CB}"/>
                </a:ext>
              </a:extLst>
            </p:cNvPr>
            <p:cNvSpPr/>
            <p:nvPr/>
          </p:nvSpPr>
          <p:spPr bwMode="auto">
            <a:xfrm>
              <a:off x="4327526" y="763588"/>
              <a:ext cx="314325" cy="165100"/>
            </a:xfrm>
            <a:custGeom>
              <a:avLst/>
              <a:gdLst>
                <a:gd name="T0" fmla="*/ 4 w 67"/>
                <a:gd name="T1" fmla="*/ 8 h 35"/>
                <a:gd name="T2" fmla="*/ 0 w 67"/>
                <a:gd name="T3" fmla="*/ 8 h 35"/>
                <a:gd name="T4" fmla="*/ 0 w 67"/>
                <a:gd name="T5" fmla="*/ 8 h 35"/>
                <a:gd name="T6" fmla="*/ 0 w 67"/>
                <a:gd name="T7" fmla="*/ 0 h 35"/>
                <a:gd name="T8" fmla="*/ 4 w 67"/>
                <a:gd name="T9" fmla="*/ 0 h 35"/>
                <a:gd name="T10" fmla="*/ 4 w 67"/>
                <a:gd name="T11" fmla="*/ 0 h 35"/>
                <a:gd name="T12" fmla="*/ 67 w 67"/>
                <a:gd name="T13" fmla="*/ 30 h 35"/>
                <a:gd name="T14" fmla="*/ 67 w 67"/>
                <a:gd name="T15" fmla="*/ 30 h 35"/>
                <a:gd name="T16" fmla="*/ 61 w 67"/>
                <a:gd name="T17" fmla="*/ 35 h 35"/>
                <a:gd name="T18" fmla="*/ 4 w 67"/>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5">
                  <a:moveTo>
                    <a:pt x="4" y="8"/>
                  </a:moveTo>
                  <a:cubicBezTo>
                    <a:pt x="3" y="8"/>
                    <a:pt x="2" y="8"/>
                    <a:pt x="0" y="8"/>
                  </a:cubicBezTo>
                  <a:cubicBezTo>
                    <a:pt x="0" y="8"/>
                    <a:pt x="0" y="8"/>
                    <a:pt x="0" y="8"/>
                  </a:cubicBezTo>
                  <a:cubicBezTo>
                    <a:pt x="0" y="0"/>
                    <a:pt x="0" y="0"/>
                    <a:pt x="0" y="0"/>
                  </a:cubicBezTo>
                  <a:cubicBezTo>
                    <a:pt x="1" y="0"/>
                    <a:pt x="3" y="0"/>
                    <a:pt x="4" y="0"/>
                  </a:cubicBezTo>
                  <a:cubicBezTo>
                    <a:pt x="4" y="0"/>
                    <a:pt x="4" y="0"/>
                    <a:pt x="4" y="0"/>
                  </a:cubicBezTo>
                  <a:cubicBezTo>
                    <a:pt x="30" y="0"/>
                    <a:pt x="51" y="10"/>
                    <a:pt x="67" y="30"/>
                  </a:cubicBezTo>
                  <a:cubicBezTo>
                    <a:pt x="67" y="30"/>
                    <a:pt x="67" y="30"/>
                    <a:pt x="67" y="30"/>
                  </a:cubicBezTo>
                  <a:cubicBezTo>
                    <a:pt x="61" y="35"/>
                    <a:pt x="61" y="35"/>
                    <a:pt x="61" y="35"/>
                  </a:cubicBezTo>
                  <a:cubicBezTo>
                    <a:pt x="46" y="17"/>
                    <a:pt x="28"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48">
              <a:extLst>
                <a:ext uri="{FF2B5EF4-FFF2-40B4-BE49-F238E27FC236}">
                  <a16:creationId xmlns:a16="http://schemas.microsoft.com/office/drawing/2014/main" id="{436DACE0-7F62-4540-BDEF-1C136E56DBA2}"/>
                </a:ext>
              </a:extLst>
            </p:cNvPr>
            <p:cNvSpPr>
              <a:spLocks noEditPoints="1"/>
            </p:cNvSpPr>
            <p:nvPr/>
          </p:nvSpPr>
          <p:spPr bwMode="auto">
            <a:xfrm>
              <a:off x="4054476" y="760413"/>
              <a:ext cx="282575" cy="323850"/>
            </a:xfrm>
            <a:custGeom>
              <a:avLst/>
              <a:gdLst>
                <a:gd name="T0" fmla="*/ 1 w 60"/>
                <a:gd name="T1" fmla="*/ 69 h 69"/>
                <a:gd name="T2" fmla="*/ 0 w 60"/>
                <a:gd name="T3" fmla="*/ 62 h 69"/>
                <a:gd name="T4" fmla="*/ 14 w 60"/>
                <a:gd name="T5" fmla="*/ 42 h 69"/>
                <a:gd name="T6" fmla="*/ 14 w 60"/>
                <a:gd name="T7" fmla="*/ 42 h 69"/>
                <a:gd name="T8" fmla="*/ 29 w 60"/>
                <a:gd name="T9" fmla="*/ 10 h 69"/>
                <a:gd name="T10" fmla="*/ 29 w 60"/>
                <a:gd name="T11" fmla="*/ 10 h 69"/>
                <a:gd name="T12" fmla="*/ 47 w 60"/>
                <a:gd name="T13" fmla="*/ 0 h 69"/>
                <a:gd name="T14" fmla="*/ 47 w 60"/>
                <a:gd name="T15" fmla="*/ 0 h 69"/>
                <a:gd name="T16" fmla="*/ 60 w 60"/>
                <a:gd name="T17" fmla="*/ 3 h 69"/>
                <a:gd name="T18" fmla="*/ 60 w 60"/>
                <a:gd name="T19" fmla="*/ 3 h 69"/>
                <a:gd name="T20" fmla="*/ 58 w 60"/>
                <a:gd name="T21" fmla="*/ 8 h 69"/>
                <a:gd name="T22" fmla="*/ 58 w 60"/>
                <a:gd name="T23" fmla="*/ 8 h 69"/>
                <a:gd name="T24" fmla="*/ 60 w 60"/>
                <a:gd name="T25" fmla="*/ 21 h 69"/>
                <a:gd name="T26" fmla="*/ 60 w 60"/>
                <a:gd name="T27" fmla="*/ 21 h 69"/>
                <a:gd name="T28" fmla="*/ 43 w 60"/>
                <a:gd name="T29" fmla="*/ 57 h 69"/>
                <a:gd name="T30" fmla="*/ 43 w 60"/>
                <a:gd name="T31" fmla="*/ 57 h 69"/>
                <a:gd name="T32" fmla="*/ 2 w 60"/>
                <a:gd name="T33" fmla="*/ 69 h 69"/>
                <a:gd name="T34" fmla="*/ 2 w 60"/>
                <a:gd name="T35" fmla="*/ 69 h 69"/>
                <a:gd name="T36" fmla="*/ 1 w 60"/>
                <a:gd name="T37" fmla="*/ 69 h 69"/>
                <a:gd name="T38" fmla="*/ 30 w 60"/>
                <a:gd name="T39" fmla="*/ 24 h 69"/>
                <a:gd name="T40" fmla="*/ 17 w 60"/>
                <a:gd name="T41" fmla="*/ 55 h 69"/>
                <a:gd name="T42" fmla="*/ 17 w 60"/>
                <a:gd name="T43" fmla="*/ 55 h 69"/>
                <a:gd name="T44" fmla="*/ 13 w 60"/>
                <a:gd name="T45" fmla="*/ 61 h 69"/>
                <a:gd name="T46" fmla="*/ 13 w 60"/>
                <a:gd name="T47" fmla="*/ 61 h 69"/>
                <a:gd name="T48" fmla="*/ 52 w 60"/>
                <a:gd name="T49" fmla="*/ 21 h 69"/>
                <a:gd name="T50" fmla="*/ 52 w 60"/>
                <a:gd name="T51" fmla="*/ 21 h 69"/>
                <a:gd name="T52" fmla="*/ 51 w 60"/>
                <a:gd name="T53" fmla="*/ 9 h 69"/>
                <a:gd name="T54" fmla="*/ 51 w 60"/>
                <a:gd name="T55" fmla="*/ 9 h 69"/>
                <a:gd name="T56" fmla="*/ 52 w 60"/>
                <a:gd name="T57" fmla="*/ 9 h 69"/>
                <a:gd name="T58" fmla="*/ 47 w 60"/>
                <a:gd name="T59" fmla="*/ 8 h 69"/>
                <a:gd name="T60" fmla="*/ 47 w 60"/>
                <a:gd name="T61" fmla="*/ 8 h 69"/>
                <a:gd name="T62" fmla="*/ 47 w 60"/>
                <a:gd name="T63" fmla="*/ 8 h 69"/>
                <a:gd name="T64" fmla="*/ 47 w 60"/>
                <a:gd name="T65" fmla="*/ 8 h 69"/>
                <a:gd name="T66" fmla="*/ 30 w 60"/>
                <a:gd name="T67"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69">
                  <a:moveTo>
                    <a:pt x="1" y="69"/>
                  </a:moveTo>
                  <a:cubicBezTo>
                    <a:pt x="0" y="62"/>
                    <a:pt x="0" y="62"/>
                    <a:pt x="0" y="62"/>
                  </a:cubicBezTo>
                  <a:cubicBezTo>
                    <a:pt x="5" y="60"/>
                    <a:pt x="10" y="52"/>
                    <a:pt x="14" y="42"/>
                  </a:cubicBezTo>
                  <a:cubicBezTo>
                    <a:pt x="14" y="42"/>
                    <a:pt x="14" y="42"/>
                    <a:pt x="14" y="42"/>
                  </a:cubicBezTo>
                  <a:cubicBezTo>
                    <a:pt x="18" y="31"/>
                    <a:pt x="22" y="19"/>
                    <a:pt x="29" y="10"/>
                  </a:cubicBezTo>
                  <a:cubicBezTo>
                    <a:pt x="29" y="10"/>
                    <a:pt x="29" y="10"/>
                    <a:pt x="29" y="10"/>
                  </a:cubicBezTo>
                  <a:cubicBezTo>
                    <a:pt x="33" y="5"/>
                    <a:pt x="39" y="0"/>
                    <a:pt x="47" y="0"/>
                  </a:cubicBezTo>
                  <a:cubicBezTo>
                    <a:pt x="47" y="0"/>
                    <a:pt x="47" y="0"/>
                    <a:pt x="47" y="0"/>
                  </a:cubicBezTo>
                  <a:cubicBezTo>
                    <a:pt x="51" y="0"/>
                    <a:pt x="55" y="1"/>
                    <a:pt x="60" y="3"/>
                  </a:cubicBezTo>
                  <a:cubicBezTo>
                    <a:pt x="60" y="3"/>
                    <a:pt x="60" y="3"/>
                    <a:pt x="60" y="3"/>
                  </a:cubicBezTo>
                  <a:cubicBezTo>
                    <a:pt x="58" y="8"/>
                    <a:pt x="58" y="8"/>
                    <a:pt x="58" y="8"/>
                  </a:cubicBezTo>
                  <a:cubicBezTo>
                    <a:pt x="58" y="8"/>
                    <a:pt x="58" y="8"/>
                    <a:pt x="58" y="8"/>
                  </a:cubicBezTo>
                  <a:cubicBezTo>
                    <a:pt x="59" y="12"/>
                    <a:pt x="60" y="17"/>
                    <a:pt x="60" y="21"/>
                  </a:cubicBezTo>
                  <a:cubicBezTo>
                    <a:pt x="60" y="21"/>
                    <a:pt x="60" y="21"/>
                    <a:pt x="60" y="21"/>
                  </a:cubicBezTo>
                  <a:cubicBezTo>
                    <a:pt x="60" y="36"/>
                    <a:pt x="53" y="49"/>
                    <a:pt x="43" y="57"/>
                  </a:cubicBezTo>
                  <a:cubicBezTo>
                    <a:pt x="43" y="57"/>
                    <a:pt x="43" y="57"/>
                    <a:pt x="43" y="57"/>
                  </a:cubicBezTo>
                  <a:cubicBezTo>
                    <a:pt x="33" y="65"/>
                    <a:pt x="18" y="69"/>
                    <a:pt x="2" y="69"/>
                  </a:cubicBezTo>
                  <a:cubicBezTo>
                    <a:pt x="2" y="69"/>
                    <a:pt x="2" y="69"/>
                    <a:pt x="2" y="69"/>
                  </a:cubicBezTo>
                  <a:cubicBezTo>
                    <a:pt x="2" y="69"/>
                    <a:pt x="1" y="69"/>
                    <a:pt x="1" y="69"/>
                  </a:cubicBezTo>
                  <a:close/>
                  <a:moveTo>
                    <a:pt x="30" y="24"/>
                  </a:moveTo>
                  <a:cubicBezTo>
                    <a:pt x="25" y="33"/>
                    <a:pt x="22" y="46"/>
                    <a:pt x="17" y="55"/>
                  </a:cubicBezTo>
                  <a:cubicBezTo>
                    <a:pt x="17" y="55"/>
                    <a:pt x="17" y="55"/>
                    <a:pt x="17" y="55"/>
                  </a:cubicBezTo>
                  <a:cubicBezTo>
                    <a:pt x="16" y="57"/>
                    <a:pt x="14" y="59"/>
                    <a:pt x="13" y="61"/>
                  </a:cubicBezTo>
                  <a:cubicBezTo>
                    <a:pt x="13" y="61"/>
                    <a:pt x="13" y="61"/>
                    <a:pt x="13" y="61"/>
                  </a:cubicBezTo>
                  <a:cubicBezTo>
                    <a:pt x="37" y="57"/>
                    <a:pt x="52" y="43"/>
                    <a:pt x="52" y="21"/>
                  </a:cubicBezTo>
                  <a:cubicBezTo>
                    <a:pt x="52" y="21"/>
                    <a:pt x="52" y="21"/>
                    <a:pt x="52" y="21"/>
                  </a:cubicBezTo>
                  <a:cubicBezTo>
                    <a:pt x="52" y="17"/>
                    <a:pt x="51" y="13"/>
                    <a:pt x="51" y="9"/>
                  </a:cubicBezTo>
                  <a:cubicBezTo>
                    <a:pt x="51" y="9"/>
                    <a:pt x="51" y="9"/>
                    <a:pt x="51" y="9"/>
                  </a:cubicBezTo>
                  <a:cubicBezTo>
                    <a:pt x="52" y="9"/>
                    <a:pt x="52" y="9"/>
                    <a:pt x="52" y="9"/>
                  </a:cubicBezTo>
                  <a:cubicBezTo>
                    <a:pt x="51" y="8"/>
                    <a:pt x="49" y="8"/>
                    <a:pt x="47" y="8"/>
                  </a:cubicBezTo>
                  <a:cubicBezTo>
                    <a:pt x="47" y="8"/>
                    <a:pt x="47" y="8"/>
                    <a:pt x="47" y="8"/>
                  </a:cubicBezTo>
                  <a:cubicBezTo>
                    <a:pt x="47" y="8"/>
                    <a:pt x="47" y="8"/>
                    <a:pt x="47" y="8"/>
                  </a:cubicBezTo>
                  <a:cubicBezTo>
                    <a:pt x="47" y="8"/>
                    <a:pt x="47" y="8"/>
                    <a:pt x="47" y="8"/>
                  </a:cubicBezTo>
                  <a:cubicBezTo>
                    <a:pt x="40" y="8"/>
                    <a:pt x="35" y="14"/>
                    <a:pt x="3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49">
              <a:extLst>
                <a:ext uri="{FF2B5EF4-FFF2-40B4-BE49-F238E27FC236}">
                  <a16:creationId xmlns:a16="http://schemas.microsoft.com/office/drawing/2014/main" id="{733A2160-AEF7-4844-A0E1-D10A753A2B56}"/>
                </a:ext>
              </a:extLst>
            </p:cNvPr>
            <p:cNvSpPr/>
            <p:nvPr/>
          </p:nvSpPr>
          <p:spPr bwMode="auto">
            <a:xfrm>
              <a:off x="4684713" y="844550"/>
              <a:ext cx="19050" cy="74613"/>
            </a:xfrm>
            <a:custGeom>
              <a:avLst/>
              <a:gdLst>
                <a:gd name="T0" fmla="*/ 0 w 4"/>
                <a:gd name="T1" fmla="*/ 1 h 16"/>
                <a:gd name="T2" fmla="*/ 1 w 4"/>
                <a:gd name="T3" fmla="*/ 0 h 16"/>
                <a:gd name="T4" fmla="*/ 4 w 4"/>
                <a:gd name="T5" fmla="*/ 16 h 16"/>
                <a:gd name="T6" fmla="*/ 4 w 4"/>
                <a:gd name="T7" fmla="*/ 16 h 16"/>
                <a:gd name="T8" fmla="*/ 2 w 4"/>
                <a:gd name="T9" fmla="*/ 16 h 16"/>
                <a:gd name="T10" fmla="*/ 0 w 4"/>
                <a:gd name="T11" fmla="*/ 1 h 16"/>
              </a:gdLst>
              <a:ahLst/>
              <a:cxnLst>
                <a:cxn ang="0">
                  <a:pos x="T0" y="T1"/>
                </a:cxn>
                <a:cxn ang="0">
                  <a:pos x="T2" y="T3"/>
                </a:cxn>
                <a:cxn ang="0">
                  <a:pos x="T4" y="T5"/>
                </a:cxn>
                <a:cxn ang="0">
                  <a:pos x="T6" y="T7"/>
                </a:cxn>
                <a:cxn ang="0">
                  <a:pos x="T8" y="T9"/>
                </a:cxn>
                <a:cxn ang="0">
                  <a:pos x="T10" y="T11"/>
                </a:cxn>
              </a:cxnLst>
              <a:rect l="0" t="0" r="r" b="b"/>
              <a:pathLst>
                <a:path w="4" h="16">
                  <a:moveTo>
                    <a:pt x="0" y="1"/>
                  </a:moveTo>
                  <a:cubicBezTo>
                    <a:pt x="1" y="0"/>
                    <a:pt x="1" y="0"/>
                    <a:pt x="1" y="0"/>
                  </a:cubicBezTo>
                  <a:cubicBezTo>
                    <a:pt x="4" y="3"/>
                    <a:pt x="4" y="11"/>
                    <a:pt x="4" y="16"/>
                  </a:cubicBezTo>
                  <a:cubicBezTo>
                    <a:pt x="4" y="16"/>
                    <a:pt x="4" y="16"/>
                    <a:pt x="4" y="16"/>
                  </a:cubicBezTo>
                  <a:cubicBezTo>
                    <a:pt x="2" y="16"/>
                    <a:pt x="2" y="16"/>
                    <a:pt x="2" y="16"/>
                  </a:cubicBezTo>
                  <a:cubicBezTo>
                    <a:pt x="2" y="11"/>
                    <a:pt x="2"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50">
              <a:extLst>
                <a:ext uri="{FF2B5EF4-FFF2-40B4-BE49-F238E27FC236}">
                  <a16:creationId xmlns:a16="http://schemas.microsoft.com/office/drawing/2014/main" id="{6BC2A879-2067-4D66-B895-EF1A6A50D9AC}"/>
                </a:ext>
              </a:extLst>
            </p:cNvPr>
            <p:cNvSpPr>
              <a:spLocks noEditPoints="1"/>
            </p:cNvSpPr>
            <p:nvPr/>
          </p:nvSpPr>
          <p:spPr bwMode="auto">
            <a:xfrm>
              <a:off x="4716463" y="835025"/>
              <a:ext cx="23813" cy="107950"/>
            </a:xfrm>
            <a:custGeom>
              <a:avLst/>
              <a:gdLst>
                <a:gd name="T0" fmla="*/ 2 w 5"/>
                <a:gd name="T1" fmla="*/ 22 h 23"/>
                <a:gd name="T2" fmla="*/ 3 w 5"/>
                <a:gd name="T3" fmla="*/ 13 h 23"/>
                <a:gd name="T4" fmla="*/ 3 w 5"/>
                <a:gd name="T5" fmla="*/ 13 h 23"/>
                <a:gd name="T6" fmla="*/ 1 w 5"/>
                <a:gd name="T7" fmla="*/ 2 h 23"/>
                <a:gd name="T8" fmla="*/ 1 w 5"/>
                <a:gd name="T9" fmla="*/ 2 h 23"/>
                <a:gd name="T10" fmla="*/ 1 w 5"/>
                <a:gd name="T11" fmla="*/ 2 h 23"/>
                <a:gd name="T12" fmla="*/ 1 w 5"/>
                <a:gd name="T13" fmla="*/ 2 h 23"/>
                <a:gd name="T14" fmla="*/ 0 w 5"/>
                <a:gd name="T15" fmla="*/ 1 h 23"/>
                <a:gd name="T16" fmla="*/ 1 w 5"/>
                <a:gd name="T17" fmla="*/ 0 h 23"/>
                <a:gd name="T18" fmla="*/ 1 w 5"/>
                <a:gd name="T19" fmla="*/ 0 h 23"/>
                <a:gd name="T20" fmla="*/ 4 w 5"/>
                <a:gd name="T21" fmla="*/ 5 h 23"/>
                <a:gd name="T22" fmla="*/ 4 w 5"/>
                <a:gd name="T23" fmla="*/ 5 h 23"/>
                <a:gd name="T24" fmla="*/ 5 w 5"/>
                <a:gd name="T25" fmla="*/ 13 h 23"/>
                <a:gd name="T26" fmla="*/ 5 w 5"/>
                <a:gd name="T27" fmla="*/ 13 h 23"/>
                <a:gd name="T28" fmla="*/ 4 w 5"/>
                <a:gd name="T29" fmla="*/ 23 h 23"/>
                <a:gd name="T30" fmla="*/ 4 w 5"/>
                <a:gd name="T31" fmla="*/ 23 h 23"/>
                <a:gd name="T32" fmla="*/ 2 w 5"/>
                <a:gd name="T33" fmla="*/ 22 h 23"/>
                <a:gd name="T34" fmla="*/ 1 w 5"/>
                <a:gd name="T35" fmla="*/ 2 h 23"/>
                <a:gd name="T36" fmla="*/ 1 w 5"/>
                <a:gd name="T37" fmla="*/ 2 h 23"/>
                <a:gd name="T38" fmla="*/ 1 w 5"/>
                <a:gd name="T39" fmla="*/ 2 h 23"/>
                <a:gd name="T40" fmla="*/ 1 w 5"/>
                <a:gd name="T41" fmla="*/ 2 h 23"/>
                <a:gd name="T42" fmla="*/ 1 w 5"/>
                <a:gd name="T43"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23">
                  <a:moveTo>
                    <a:pt x="2" y="22"/>
                  </a:moveTo>
                  <a:cubicBezTo>
                    <a:pt x="2" y="21"/>
                    <a:pt x="3" y="17"/>
                    <a:pt x="3" y="13"/>
                  </a:cubicBezTo>
                  <a:cubicBezTo>
                    <a:pt x="3" y="13"/>
                    <a:pt x="3" y="13"/>
                    <a:pt x="3" y="13"/>
                  </a:cubicBezTo>
                  <a:cubicBezTo>
                    <a:pt x="3" y="8"/>
                    <a:pt x="2" y="3"/>
                    <a:pt x="1" y="2"/>
                  </a:cubicBezTo>
                  <a:cubicBezTo>
                    <a:pt x="1" y="2"/>
                    <a:pt x="1" y="2"/>
                    <a:pt x="1" y="2"/>
                  </a:cubicBezTo>
                  <a:cubicBezTo>
                    <a:pt x="1" y="2"/>
                    <a:pt x="1" y="2"/>
                    <a:pt x="1" y="2"/>
                  </a:cubicBezTo>
                  <a:cubicBezTo>
                    <a:pt x="1" y="2"/>
                    <a:pt x="1" y="2"/>
                    <a:pt x="1" y="2"/>
                  </a:cubicBezTo>
                  <a:cubicBezTo>
                    <a:pt x="0" y="1"/>
                    <a:pt x="0" y="1"/>
                    <a:pt x="0" y="1"/>
                  </a:cubicBezTo>
                  <a:cubicBezTo>
                    <a:pt x="0" y="0"/>
                    <a:pt x="1" y="0"/>
                    <a:pt x="1" y="0"/>
                  </a:cubicBezTo>
                  <a:cubicBezTo>
                    <a:pt x="1" y="0"/>
                    <a:pt x="1" y="0"/>
                    <a:pt x="1" y="0"/>
                  </a:cubicBezTo>
                  <a:cubicBezTo>
                    <a:pt x="4" y="0"/>
                    <a:pt x="4" y="2"/>
                    <a:pt x="4" y="5"/>
                  </a:cubicBezTo>
                  <a:cubicBezTo>
                    <a:pt x="4" y="5"/>
                    <a:pt x="4" y="5"/>
                    <a:pt x="4" y="5"/>
                  </a:cubicBezTo>
                  <a:cubicBezTo>
                    <a:pt x="5" y="7"/>
                    <a:pt x="5" y="10"/>
                    <a:pt x="5" y="13"/>
                  </a:cubicBezTo>
                  <a:cubicBezTo>
                    <a:pt x="5" y="13"/>
                    <a:pt x="5" y="13"/>
                    <a:pt x="5" y="13"/>
                  </a:cubicBezTo>
                  <a:cubicBezTo>
                    <a:pt x="5" y="17"/>
                    <a:pt x="5" y="21"/>
                    <a:pt x="4" y="23"/>
                  </a:cubicBezTo>
                  <a:cubicBezTo>
                    <a:pt x="4" y="23"/>
                    <a:pt x="4" y="23"/>
                    <a:pt x="4" y="23"/>
                  </a:cubicBezTo>
                  <a:cubicBezTo>
                    <a:pt x="2" y="22"/>
                    <a:pt x="2" y="22"/>
                    <a:pt x="2" y="22"/>
                  </a:cubicBezTo>
                  <a:close/>
                  <a:moveTo>
                    <a:pt x="1" y="2"/>
                  </a:moveTo>
                  <a:cubicBezTo>
                    <a:pt x="1" y="2"/>
                    <a:pt x="1" y="2"/>
                    <a:pt x="1" y="2"/>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51">
              <a:extLst>
                <a:ext uri="{FF2B5EF4-FFF2-40B4-BE49-F238E27FC236}">
                  <a16:creationId xmlns:a16="http://schemas.microsoft.com/office/drawing/2014/main" id="{B8CE1999-6ACF-4101-9CB9-D92EA72492CA}"/>
                </a:ext>
              </a:extLst>
            </p:cNvPr>
            <p:cNvSpPr/>
            <p:nvPr/>
          </p:nvSpPr>
          <p:spPr bwMode="auto">
            <a:xfrm>
              <a:off x="4768851" y="835025"/>
              <a:ext cx="14288" cy="112713"/>
            </a:xfrm>
            <a:custGeom>
              <a:avLst/>
              <a:gdLst>
                <a:gd name="T0" fmla="*/ 1 w 3"/>
                <a:gd name="T1" fmla="*/ 12 h 24"/>
                <a:gd name="T2" fmla="*/ 0 w 3"/>
                <a:gd name="T3" fmla="*/ 1 h 24"/>
                <a:gd name="T4" fmla="*/ 0 w 3"/>
                <a:gd name="T5" fmla="*/ 1 h 24"/>
                <a:gd name="T6" fmla="*/ 0 w 3"/>
                <a:gd name="T7" fmla="*/ 1 h 24"/>
                <a:gd name="T8" fmla="*/ 1 w 3"/>
                <a:gd name="T9" fmla="*/ 0 h 24"/>
                <a:gd name="T10" fmla="*/ 3 w 3"/>
                <a:gd name="T11" fmla="*/ 12 h 24"/>
                <a:gd name="T12" fmla="*/ 3 w 3"/>
                <a:gd name="T13" fmla="*/ 12 h 24"/>
                <a:gd name="T14" fmla="*/ 3 w 3"/>
                <a:gd name="T15" fmla="*/ 24 h 24"/>
                <a:gd name="T16" fmla="*/ 3 w 3"/>
                <a:gd name="T17" fmla="*/ 24 h 24"/>
                <a:gd name="T18" fmla="*/ 1 w 3"/>
                <a:gd name="T19" fmla="*/ 24 h 24"/>
                <a:gd name="T20" fmla="*/ 1 w 3"/>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4">
                  <a:moveTo>
                    <a:pt x="1" y="12"/>
                  </a:moveTo>
                  <a:cubicBezTo>
                    <a:pt x="1" y="7"/>
                    <a:pt x="0" y="2"/>
                    <a:pt x="0" y="1"/>
                  </a:cubicBezTo>
                  <a:cubicBezTo>
                    <a:pt x="0" y="1"/>
                    <a:pt x="0" y="1"/>
                    <a:pt x="0" y="1"/>
                  </a:cubicBezTo>
                  <a:cubicBezTo>
                    <a:pt x="0" y="1"/>
                    <a:pt x="0" y="1"/>
                    <a:pt x="0" y="1"/>
                  </a:cubicBezTo>
                  <a:cubicBezTo>
                    <a:pt x="1" y="0"/>
                    <a:pt x="1" y="0"/>
                    <a:pt x="1" y="0"/>
                  </a:cubicBezTo>
                  <a:cubicBezTo>
                    <a:pt x="3" y="2"/>
                    <a:pt x="3" y="7"/>
                    <a:pt x="3" y="12"/>
                  </a:cubicBezTo>
                  <a:cubicBezTo>
                    <a:pt x="3" y="12"/>
                    <a:pt x="3" y="12"/>
                    <a:pt x="3" y="12"/>
                  </a:cubicBezTo>
                  <a:cubicBezTo>
                    <a:pt x="3" y="17"/>
                    <a:pt x="3" y="22"/>
                    <a:pt x="3" y="24"/>
                  </a:cubicBezTo>
                  <a:cubicBezTo>
                    <a:pt x="3" y="24"/>
                    <a:pt x="3" y="24"/>
                    <a:pt x="3" y="24"/>
                  </a:cubicBezTo>
                  <a:cubicBezTo>
                    <a:pt x="1" y="24"/>
                    <a:pt x="1" y="24"/>
                    <a:pt x="1" y="24"/>
                  </a:cubicBezTo>
                  <a:cubicBezTo>
                    <a:pt x="1" y="22"/>
                    <a:pt x="1" y="17"/>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52">
              <a:extLst>
                <a:ext uri="{FF2B5EF4-FFF2-40B4-BE49-F238E27FC236}">
                  <a16:creationId xmlns:a16="http://schemas.microsoft.com/office/drawing/2014/main" id="{B8EB3F2F-4997-44CF-A755-62816581A584}"/>
                </a:ext>
              </a:extLst>
            </p:cNvPr>
            <p:cNvSpPr/>
            <p:nvPr/>
          </p:nvSpPr>
          <p:spPr bwMode="auto">
            <a:xfrm>
              <a:off x="4787901" y="868363"/>
              <a:ext cx="33338" cy="122238"/>
            </a:xfrm>
            <a:custGeom>
              <a:avLst/>
              <a:gdLst>
                <a:gd name="T0" fmla="*/ 0 w 7"/>
                <a:gd name="T1" fmla="*/ 25 h 26"/>
                <a:gd name="T2" fmla="*/ 5 w 7"/>
                <a:gd name="T3" fmla="*/ 6 h 26"/>
                <a:gd name="T4" fmla="*/ 5 w 7"/>
                <a:gd name="T5" fmla="*/ 6 h 26"/>
                <a:gd name="T6" fmla="*/ 4 w 7"/>
                <a:gd name="T7" fmla="*/ 1 h 26"/>
                <a:gd name="T8" fmla="*/ 4 w 7"/>
                <a:gd name="T9" fmla="*/ 1 h 26"/>
                <a:gd name="T10" fmla="*/ 5 w 7"/>
                <a:gd name="T11" fmla="*/ 0 h 26"/>
                <a:gd name="T12" fmla="*/ 7 w 7"/>
                <a:gd name="T13" fmla="*/ 6 h 26"/>
                <a:gd name="T14" fmla="*/ 7 w 7"/>
                <a:gd name="T15" fmla="*/ 6 h 26"/>
                <a:gd name="T16" fmla="*/ 2 w 7"/>
                <a:gd name="T17" fmla="*/ 26 h 26"/>
                <a:gd name="T18" fmla="*/ 2 w 7"/>
                <a:gd name="T19" fmla="*/ 26 h 26"/>
                <a:gd name="T20" fmla="*/ 0 w 7"/>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6">
                  <a:moveTo>
                    <a:pt x="0" y="25"/>
                  </a:moveTo>
                  <a:cubicBezTo>
                    <a:pt x="2" y="21"/>
                    <a:pt x="5" y="12"/>
                    <a:pt x="5" y="6"/>
                  </a:cubicBezTo>
                  <a:cubicBezTo>
                    <a:pt x="5" y="6"/>
                    <a:pt x="5" y="6"/>
                    <a:pt x="5" y="6"/>
                  </a:cubicBezTo>
                  <a:cubicBezTo>
                    <a:pt x="5" y="4"/>
                    <a:pt x="5" y="2"/>
                    <a:pt x="4" y="1"/>
                  </a:cubicBezTo>
                  <a:cubicBezTo>
                    <a:pt x="4" y="1"/>
                    <a:pt x="4" y="1"/>
                    <a:pt x="4" y="1"/>
                  </a:cubicBezTo>
                  <a:cubicBezTo>
                    <a:pt x="5" y="0"/>
                    <a:pt x="5" y="0"/>
                    <a:pt x="5" y="0"/>
                  </a:cubicBezTo>
                  <a:cubicBezTo>
                    <a:pt x="7" y="1"/>
                    <a:pt x="7" y="3"/>
                    <a:pt x="7" y="6"/>
                  </a:cubicBezTo>
                  <a:cubicBezTo>
                    <a:pt x="7" y="6"/>
                    <a:pt x="7" y="6"/>
                    <a:pt x="7" y="6"/>
                  </a:cubicBezTo>
                  <a:cubicBezTo>
                    <a:pt x="7" y="12"/>
                    <a:pt x="4" y="21"/>
                    <a:pt x="2" y="26"/>
                  </a:cubicBezTo>
                  <a:cubicBezTo>
                    <a:pt x="2" y="26"/>
                    <a:pt x="2" y="26"/>
                    <a:pt x="2" y="26"/>
                  </a:cubicBezTo>
                  <a:cubicBezTo>
                    <a:pt x="0" y="25"/>
                    <a:pt x="0" y="25"/>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53">
              <a:extLst>
                <a:ext uri="{FF2B5EF4-FFF2-40B4-BE49-F238E27FC236}">
                  <a16:creationId xmlns:a16="http://schemas.microsoft.com/office/drawing/2014/main" id="{5C645A8E-6854-4F73-A326-7F94A7CF5C8F}"/>
                </a:ext>
              </a:extLst>
            </p:cNvPr>
            <p:cNvSpPr/>
            <p:nvPr/>
          </p:nvSpPr>
          <p:spPr bwMode="auto">
            <a:xfrm>
              <a:off x="4435476" y="1098550"/>
              <a:ext cx="50800" cy="69850"/>
            </a:xfrm>
            <a:custGeom>
              <a:avLst/>
              <a:gdLst>
                <a:gd name="T0" fmla="*/ 1 w 11"/>
                <a:gd name="T1" fmla="*/ 15 h 15"/>
                <a:gd name="T2" fmla="*/ 0 w 11"/>
                <a:gd name="T3" fmla="*/ 14 h 15"/>
                <a:gd name="T4" fmla="*/ 0 w 11"/>
                <a:gd name="T5" fmla="*/ 14 h 15"/>
                <a:gd name="T6" fmla="*/ 1 w 11"/>
                <a:gd name="T7" fmla="*/ 14 h 15"/>
                <a:gd name="T8" fmla="*/ 1 w 11"/>
                <a:gd name="T9" fmla="*/ 14 h 15"/>
                <a:gd name="T10" fmla="*/ 1 w 11"/>
                <a:gd name="T11" fmla="*/ 13 h 15"/>
                <a:gd name="T12" fmla="*/ 1 w 11"/>
                <a:gd name="T13" fmla="*/ 14 h 15"/>
                <a:gd name="T14" fmla="*/ 1 w 11"/>
                <a:gd name="T15" fmla="*/ 13 h 15"/>
                <a:gd name="T16" fmla="*/ 1 w 11"/>
                <a:gd name="T17" fmla="*/ 13 h 15"/>
                <a:gd name="T18" fmla="*/ 1 w 11"/>
                <a:gd name="T19" fmla="*/ 13 h 15"/>
                <a:gd name="T20" fmla="*/ 1 w 11"/>
                <a:gd name="T21" fmla="*/ 13 h 15"/>
                <a:gd name="T22" fmla="*/ 2 w 11"/>
                <a:gd name="T23" fmla="*/ 12 h 15"/>
                <a:gd name="T24" fmla="*/ 2 w 11"/>
                <a:gd name="T25" fmla="*/ 12 h 15"/>
                <a:gd name="T26" fmla="*/ 4 w 11"/>
                <a:gd name="T27" fmla="*/ 8 h 15"/>
                <a:gd name="T28" fmla="*/ 4 w 11"/>
                <a:gd name="T29" fmla="*/ 8 h 15"/>
                <a:gd name="T30" fmla="*/ 9 w 11"/>
                <a:gd name="T31" fmla="*/ 0 h 15"/>
                <a:gd name="T32" fmla="*/ 9 w 11"/>
                <a:gd name="T33" fmla="*/ 0 h 15"/>
                <a:gd name="T34" fmla="*/ 11 w 11"/>
                <a:gd name="T35" fmla="*/ 0 h 15"/>
                <a:gd name="T36" fmla="*/ 3 w 11"/>
                <a:gd name="T37" fmla="*/ 14 h 15"/>
                <a:gd name="T38" fmla="*/ 3 w 11"/>
                <a:gd name="T39" fmla="*/ 14 h 15"/>
                <a:gd name="T40" fmla="*/ 1 w 11"/>
                <a:gd name="T41" fmla="*/ 15 h 15"/>
                <a:gd name="T42" fmla="*/ 1 w 11"/>
                <a:gd name="T43" fmla="*/ 15 h 15"/>
                <a:gd name="T44" fmla="*/ 1 w 11"/>
                <a:gd name="T45" fmla="*/ 15 h 15"/>
                <a:gd name="T46" fmla="*/ 1 w 11"/>
                <a:gd name="T47" fmla="*/ 15 h 15"/>
                <a:gd name="T48" fmla="*/ 1 w 11"/>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5">
                  <a:moveTo>
                    <a:pt x="1" y="15"/>
                  </a:moveTo>
                  <a:cubicBezTo>
                    <a:pt x="0" y="14"/>
                    <a:pt x="0" y="14"/>
                    <a:pt x="0" y="14"/>
                  </a:cubicBezTo>
                  <a:cubicBezTo>
                    <a:pt x="0" y="14"/>
                    <a:pt x="0" y="14"/>
                    <a:pt x="0" y="14"/>
                  </a:cubicBezTo>
                  <a:cubicBezTo>
                    <a:pt x="1" y="14"/>
                    <a:pt x="1" y="14"/>
                    <a:pt x="1" y="14"/>
                  </a:cubicBezTo>
                  <a:cubicBezTo>
                    <a:pt x="1" y="14"/>
                    <a:pt x="1" y="14"/>
                    <a:pt x="1" y="14"/>
                  </a:cubicBezTo>
                  <a:cubicBezTo>
                    <a:pt x="1" y="13"/>
                    <a:pt x="1" y="13"/>
                    <a:pt x="1" y="13"/>
                  </a:cubicBezTo>
                  <a:cubicBezTo>
                    <a:pt x="1" y="14"/>
                    <a:pt x="1" y="14"/>
                    <a:pt x="1" y="14"/>
                  </a:cubicBezTo>
                  <a:cubicBezTo>
                    <a:pt x="1" y="13"/>
                    <a:pt x="1" y="13"/>
                    <a:pt x="1" y="13"/>
                  </a:cubicBezTo>
                  <a:cubicBezTo>
                    <a:pt x="1" y="13"/>
                    <a:pt x="1" y="13"/>
                    <a:pt x="1" y="13"/>
                  </a:cubicBezTo>
                  <a:cubicBezTo>
                    <a:pt x="1" y="13"/>
                    <a:pt x="1" y="13"/>
                    <a:pt x="1" y="13"/>
                  </a:cubicBezTo>
                  <a:cubicBezTo>
                    <a:pt x="1" y="13"/>
                    <a:pt x="1" y="13"/>
                    <a:pt x="1" y="13"/>
                  </a:cubicBezTo>
                  <a:cubicBezTo>
                    <a:pt x="1" y="13"/>
                    <a:pt x="1" y="12"/>
                    <a:pt x="2" y="12"/>
                  </a:cubicBezTo>
                  <a:cubicBezTo>
                    <a:pt x="2" y="12"/>
                    <a:pt x="2" y="12"/>
                    <a:pt x="2" y="12"/>
                  </a:cubicBezTo>
                  <a:cubicBezTo>
                    <a:pt x="2" y="11"/>
                    <a:pt x="3" y="10"/>
                    <a:pt x="4" y="8"/>
                  </a:cubicBezTo>
                  <a:cubicBezTo>
                    <a:pt x="4" y="8"/>
                    <a:pt x="4" y="8"/>
                    <a:pt x="4" y="8"/>
                  </a:cubicBezTo>
                  <a:cubicBezTo>
                    <a:pt x="6" y="5"/>
                    <a:pt x="8" y="1"/>
                    <a:pt x="9" y="0"/>
                  </a:cubicBezTo>
                  <a:cubicBezTo>
                    <a:pt x="9" y="0"/>
                    <a:pt x="9" y="0"/>
                    <a:pt x="9" y="0"/>
                  </a:cubicBezTo>
                  <a:cubicBezTo>
                    <a:pt x="11" y="0"/>
                    <a:pt x="11" y="0"/>
                    <a:pt x="11" y="0"/>
                  </a:cubicBezTo>
                  <a:cubicBezTo>
                    <a:pt x="9" y="4"/>
                    <a:pt x="4" y="12"/>
                    <a:pt x="3" y="14"/>
                  </a:cubicBezTo>
                  <a:cubicBezTo>
                    <a:pt x="3" y="14"/>
                    <a:pt x="3" y="14"/>
                    <a:pt x="3" y="14"/>
                  </a:cubicBezTo>
                  <a:cubicBezTo>
                    <a:pt x="2" y="15"/>
                    <a:pt x="3" y="15"/>
                    <a:pt x="1" y="15"/>
                  </a:cubicBezTo>
                  <a:cubicBezTo>
                    <a:pt x="1" y="15"/>
                    <a:pt x="1" y="15"/>
                    <a:pt x="1" y="15"/>
                  </a:cubicBezTo>
                  <a:cubicBezTo>
                    <a:pt x="1" y="15"/>
                    <a:pt x="1" y="15"/>
                    <a:pt x="1" y="15"/>
                  </a:cubicBezTo>
                  <a:cubicBezTo>
                    <a:pt x="1" y="15"/>
                    <a:pt x="1" y="15"/>
                    <a:pt x="1" y="15"/>
                  </a:cubicBezTo>
                  <a:cubicBezTo>
                    <a:pt x="1" y="15"/>
                    <a:pt x="1" y="15"/>
                    <a:pt x="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54">
              <a:extLst>
                <a:ext uri="{FF2B5EF4-FFF2-40B4-BE49-F238E27FC236}">
                  <a16:creationId xmlns:a16="http://schemas.microsoft.com/office/drawing/2014/main" id="{08BF0C75-6FD6-40CC-83B7-390D77BE53A2}"/>
                </a:ext>
              </a:extLst>
            </p:cNvPr>
            <p:cNvSpPr/>
            <p:nvPr/>
          </p:nvSpPr>
          <p:spPr bwMode="auto">
            <a:xfrm>
              <a:off x="4454526" y="1098550"/>
              <a:ext cx="60325" cy="112713"/>
            </a:xfrm>
            <a:custGeom>
              <a:avLst/>
              <a:gdLst>
                <a:gd name="T0" fmla="*/ 0 w 13"/>
                <a:gd name="T1" fmla="*/ 24 h 24"/>
                <a:gd name="T2" fmla="*/ 0 w 13"/>
                <a:gd name="T3" fmla="*/ 23 h 24"/>
                <a:gd name="T4" fmla="*/ 0 w 13"/>
                <a:gd name="T5" fmla="*/ 23 h 24"/>
                <a:gd name="T6" fmla="*/ 1 w 13"/>
                <a:gd name="T7" fmla="*/ 21 h 24"/>
                <a:gd name="T8" fmla="*/ 1 w 13"/>
                <a:gd name="T9" fmla="*/ 21 h 24"/>
                <a:gd name="T10" fmla="*/ 11 w 13"/>
                <a:gd name="T11" fmla="*/ 0 h 24"/>
                <a:gd name="T12" fmla="*/ 11 w 13"/>
                <a:gd name="T13" fmla="*/ 0 h 24"/>
                <a:gd name="T14" fmla="*/ 11 w 13"/>
                <a:gd name="T15" fmla="*/ 0 h 24"/>
                <a:gd name="T16" fmla="*/ 13 w 13"/>
                <a:gd name="T17" fmla="*/ 0 h 24"/>
                <a:gd name="T18" fmla="*/ 3 w 13"/>
                <a:gd name="T19" fmla="*/ 22 h 24"/>
                <a:gd name="T20" fmla="*/ 3 w 13"/>
                <a:gd name="T21" fmla="*/ 22 h 24"/>
                <a:gd name="T22" fmla="*/ 3 w 13"/>
                <a:gd name="T23" fmla="*/ 22 h 24"/>
                <a:gd name="T24" fmla="*/ 2 w 13"/>
                <a:gd name="T25" fmla="*/ 24 h 24"/>
                <a:gd name="T26" fmla="*/ 2 w 13"/>
                <a:gd name="T27" fmla="*/ 24 h 24"/>
                <a:gd name="T28" fmla="*/ 1 w 13"/>
                <a:gd name="T29" fmla="*/ 24 h 24"/>
                <a:gd name="T30" fmla="*/ 1 w 13"/>
                <a:gd name="T31" fmla="*/ 24 h 24"/>
                <a:gd name="T32" fmla="*/ 0 w 13"/>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4">
                  <a:moveTo>
                    <a:pt x="0" y="24"/>
                  </a:moveTo>
                  <a:cubicBezTo>
                    <a:pt x="0" y="24"/>
                    <a:pt x="0" y="23"/>
                    <a:pt x="0" y="23"/>
                  </a:cubicBezTo>
                  <a:cubicBezTo>
                    <a:pt x="0" y="23"/>
                    <a:pt x="0" y="23"/>
                    <a:pt x="0" y="23"/>
                  </a:cubicBezTo>
                  <a:cubicBezTo>
                    <a:pt x="0" y="22"/>
                    <a:pt x="0" y="22"/>
                    <a:pt x="1" y="21"/>
                  </a:cubicBezTo>
                  <a:cubicBezTo>
                    <a:pt x="1" y="21"/>
                    <a:pt x="1" y="21"/>
                    <a:pt x="1" y="21"/>
                  </a:cubicBezTo>
                  <a:cubicBezTo>
                    <a:pt x="6" y="15"/>
                    <a:pt x="8" y="7"/>
                    <a:pt x="11" y="0"/>
                  </a:cubicBezTo>
                  <a:cubicBezTo>
                    <a:pt x="11" y="0"/>
                    <a:pt x="11" y="0"/>
                    <a:pt x="11" y="0"/>
                  </a:cubicBezTo>
                  <a:cubicBezTo>
                    <a:pt x="11" y="0"/>
                    <a:pt x="11" y="0"/>
                    <a:pt x="11" y="0"/>
                  </a:cubicBezTo>
                  <a:cubicBezTo>
                    <a:pt x="13" y="0"/>
                    <a:pt x="13" y="0"/>
                    <a:pt x="13" y="0"/>
                  </a:cubicBezTo>
                  <a:cubicBezTo>
                    <a:pt x="10" y="7"/>
                    <a:pt x="8" y="15"/>
                    <a:pt x="3" y="22"/>
                  </a:cubicBezTo>
                  <a:cubicBezTo>
                    <a:pt x="3" y="22"/>
                    <a:pt x="3" y="22"/>
                    <a:pt x="3" y="22"/>
                  </a:cubicBezTo>
                  <a:cubicBezTo>
                    <a:pt x="3" y="22"/>
                    <a:pt x="3" y="22"/>
                    <a:pt x="3" y="22"/>
                  </a:cubicBezTo>
                  <a:cubicBezTo>
                    <a:pt x="2" y="23"/>
                    <a:pt x="2" y="24"/>
                    <a:pt x="2" y="24"/>
                  </a:cubicBezTo>
                  <a:cubicBezTo>
                    <a:pt x="2" y="24"/>
                    <a:pt x="2" y="24"/>
                    <a:pt x="2" y="24"/>
                  </a:cubicBezTo>
                  <a:cubicBezTo>
                    <a:pt x="2" y="24"/>
                    <a:pt x="2" y="24"/>
                    <a:pt x="1" y="24"/>
                  </a:cubicBezTo>
                  <a:cubicBezTo>
                    <a:pt x="1" y="24"/>
                    <a:pt x="1" y="24"/>
                    <a:pt x="1" y="24"/>
                  </a:cubicBezTo>
                  <a:cubicBezTo>
                    <a:pt x="1" y="24"/>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55">
              <a:extLst>
                <a:ext uri="{FF2B5EF4-FFF2-40B4-BE49-F238E27FC236}">
                  <a16:creationId xmlns:a16="http://schemas.microsoft.com/office/drawing/2014/main" id="{F96E670C-336F-4E9A-B923-2966B9B7E168}"/>
                </a:ext>
              </a:extLst>
            </p:cNvPr>
            <p:cNvSpPr/>
            <p:nvPr/>
          </p:nvSpPr>
          <p:spPr bwMode="auto">
            <a:xfrm>
              <a:off x="4495801" y="1117600"/>
              <a:ext cx="52388" cy="98425"/>
            </a:xfrm>
            <a:custGeom>
              <a:avLst/>
              <a:gdLst>
                <a:gd name="T0" fmla="*/ 0 w 11"/>
                <a:gd name="T1" fmla="*/ 19 h 21"/>
                <a:gd name="T2" fmla="*/ 9 w 11"/>
                <a:gd name="T3" fmla="*/ 0 h 21"/>
                <a:gd name="T4" fmla="*/ 9 w 11"/>
                <a:gd name="T5" fmla="*/ 0 h 21"/>
                <a:gd name="T6" fmla="*/ 9 w 11"/>
                <a:gd name="T7" fmla="*/ 0 h 21"/>
                <a:gd name="T8" fmla="*/ 11 w 11"/>
                <a:gd name="T9" fmla="*/ 1 h 21"/>
                <a:gd name="T10" fmla="*/ 1 w 11"/>
                <a:gd name="T11" fmla="*/ 21 h 21"/>
                <a:gd name="T12" fmla="*/ 1 w 11"/>
                <a:gd name="T13" fmla="*/ 21 h 21"/>
                <a:gd name="T14" fmla="*/ 0 w 11"/>
                <a:gd name="T15" fmla="*/ 19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1">
                  <a:moveTo>
                    <a:pt x="0" y="19"/>
                  </a:moveTo>
                  <a:cubicBezTo>
                    <a:pt x="3" y="18"/>
                    <a:pt x="6" y="5"/>
                    <a:pt x="9" y="0"/>
                  </a:cubicBezTo>
                  <a:cubicBezTo>
                    <a:pt x="9" y="0"/>
                    <a:pt x="9" y="0"/>
                    <a:pt x="9" y="0"/>
                  </a:cubicBezTo>
                  <a:cubicBezTo>
                    <a:pt x="9" y="0"/>
                    <a:pt x="9" y="0"/>
                    <a:pt x="9" y="0"/>
                  </a:cubicBezTo>
                  <a:cubicBezTo>
                    <a:pt x="11" y="1"/>
                    <a:pt x="11" y="1"/>
                    <a:pt x="11" y="1"/>
                  </a:cubicBezTo>
                  <a:cubicBezTo>
                    <a:pt x="8" y="5"/>
                    <a:pt x="5" y="18"/>
                    <a:pt x="1" y="21"/>
                  </a:cubicBezTo>
                  <a:cubicBezTo>
                    <a:pt x="1" y="21"/>
                    <a:pt x="1" y="21"/>
                    <a:pt x="1" y="21"/>
                  </a:cubicBezTo>
                  <a:cubicBezTo>
                    <a:pt x="0" y="19"/>
                    <a:pt x="0" y="19"/>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56">
              <a:extLst>
                <a:ext uri="{FF2B5EF4-FFF2-40B4-BE49-F238E27FC236}">
                  <a16:creationId xmlns:a16="http://schemas.microsoft.com/office/drawing/2014/main" id="{02E5675E-774C-48BD-B91D-6CA0D7C0DDD5}"/>
                </a:ext>
              </a:extLst>
            </p:cNvPr>
            <p:cNvSpPr/>
            <p:nvPr/>
          </p:nvSpPr>
          <p:spPr bwMode="auto">
            <a:xfrm>
              <a:off x="4519613" y="1139825"/>
              <a:ext cx="52388" cy="104775"/>
            </a:xfrm>
            <a:custGeom>
              <a:avLst/>
              <a:gdLst>
                <a:gd name="T0" fmla="*/ 0 w 11"/>
                <a:gd name="T1" fmla="*/ 21 h 22"/>
                <a:gd name="T2" fmla="*/ 10 w 11"/>
                <a:gd name="T3" fmla="*/ 0 h 22"/>
                <a:gd name="T4" fmla="*/ 10 w 11"/>
                <a:gd name="T5" fmla="*/ 0 h 22"/>
                <a:gd name="T6" fmla="*/ 10 w 11"/>
                <a:gd name="T7" fmla="*/ 0 h 22"/>
                <a:gd name="T8" fmla="*/ 11 w 11"/>
                <a:gd name="T9" fmla="*/ 1 h 22"/>
                <a:gd name="T10" fmla="*/ 2 w 11"/>
                <a:gd name="T11" fmla="*/ 22 h 22"/>
                <a:gd name="T12" fmla="*/ 2 w 11"/>
                <a:gd name="T13" fmla="*/ 22 h 22"/>
                <a:gd name="T14" fmla="*/ 0 w 11"/>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0" y="21"/>
                  </a:moveTo>
                  <a:cubicBezTo>
                    <a:pt x="2" y="17"/>
                    <a:pt x="7" y="5"/>
                    <a:pt x="10" y="0"/>
                  </a:cubicBezTo>
                  <a:cubicBezTo>
                    <a:pt x="10" y="0"/>
                    <a:pt x="10" y="0"/>
                    <a:pt x="10" y="0"/>
                  </a:cubicBezTo>
                  <a:cubicBezTo>
                    <a:pt x="10" y="0"/>
                    <a:pt x="10" y="0"/>
                    <a:pt x="10" y="0"/>
                  </a:cubicBezTo>
                  <a:cubicBezTo>
                    <a:pt x="11" y="1"/>
                    <a:pt x="11" y="1"/>
                    <a:pt x="11" y="1"/>
                  </a:cubicBezTo>
                  <a:cubicBezTo>
                    <a:pt x="9" y="6"/>
                    <a:pt x="3" y="18"/>
                    <a:pt x="2" y="22"/>
                  </a:cubicBezTo>
                  <a:cubicBezTo>
                    <a:pt x="2" y="22"/>
                    <a:pt x="2" y="22"/>
                    <a:pt x="2" y="22"/>
                  </a:cubicBezTo>
                  <a:cubicBezTo>
                    <a:pt x="0" y="21"/>
                    <a:pt x="0" y="21"/>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3" name="Picture 247">
            <a:extLst>
              <a:ext uri="{FF2B5EF4-FFF2-40B4-BE49-F238E27FC236}">
                <a16:creationId xmlns:a16="http://schemas.microsoft.com/office/drawing/2014/main" id="{7C23D592-5DB0-4737-862D-C706A2A305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1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4 0.0051 L 0.0004 0.0051 C 0.00066 0.00811 0.00105 0.01112 0.00144 0.01412 C 0.00157 0.01505 0.0017 0.01621 0.00209 0.01713 C 0.00248 0.01829 0.00313 0.01922 0.00378 0.02014 C 0.00508 0.02755 0.00404 0.02477 0.00665 0.02917 C 0.00795 0.03681 0.00586 0.02778 0.00886 0.03426 C 0.00925 0.03519 0.00912 0.03635 0.00938 0.03727 C 0.01003 0.03936 0.01094 0.04144 0.01172 0.04329 C 0.01211 0.04445 0.01237 0.04561 0.0129 0.0463 C 0.01602 0.05209 0.0129 0.04746 0.01628 0.05047 C 0.0168 0.05093 0.01745 0.05162 0.01797 0.05255 C 0.01862 0.05348 0.01902 0.05487 0.01967 0.05556 C 0.02032 0.05625 0.02123 0.05625 0.02188 0.05649 C 0.02253 0.05718 0.02305 0.05811 0.02357 0.05857 C 0.02474 0.0595 0.02709 0.06065 0.02709 0.06065 C 0.0293 0.06019 0.03165 0.06065 0.03386 0.0595 C 0.03451 0.05926 0.03451 0.05741 0.03503 0.05649 C 0.03542 0.05556 0.03607 0.0551 0.03672 0.0544 C 0.03777 0.04862 0.03646 0.05394 0.03894 0.04954 C 0.03946 0.04862 0.03972 0.04723 0.04011 0.0463 C 0.04154 0.04352 0.0418 0.04329 0.04349 0.04144 C 0.04389 0.04028 0.04415 0.03912 0.04467 0.03843 C 0.04519 0.03774 0.04597 0.03797 0.04636 0.03727 C 0.04675 0.03658 0.04649 0.03496 0.04688 0.03426 C 0.04792 0.03311 0.0504 0.03218 0.0504 0.03218 C 0.05066 0.03033 0.05105 0.02755 0.05209 0.02616 C 0.05248 0.02547 0.05313 0.02547 0.05378 0.02524 C 0.05417 0.02431 0.05443 0.02292 0.05495 0.02223 C 0.05534 0.0213 0.05612 0.02107 0.05665 0.02014 C 0.05756 0.01829 0.05795 0.01575 0.05886 0.01412 L 0.06055 0.01112 C 0.06198 0.00348 0.06003 0.01274 0.06224 0.0051 C 0.0625 0.00417 0.06264 0.00301 0.0629 0.00209 C 0.06303 0.0007 0.06303 -0.00092 0.06342 -0.00208 C 0.06381 -0.00347 0.06459 -0.00486 0.06511 -0.00601 C 0.06589 -0.01319 0.06537 -0.00949 0.0668 -0.01713 C 0.06706 -0.01828 0.06706 -0.01944 0.06745 -0.02013 C 0.06771 -0.02129 0.06823 -0.02222 0.06849 -0.02314 C 0.06875 -0.0243 0.06889 -0.02523 0.06915 -0.02638 C 0.06941 -0.02777 0.06993 -0.02893 0.07019 -0.03032 C 0.07045 -0.03125 0.07045 -0.0324 0.07084 -0.03333 C 0.07123 -0.03449 0.07188 -0.03541 0.07253 -0.03634 C 0.07422 -0.04583 0.07136 -0.03194 0.07474 -0.04236 C 0.07514 -0.04375 0.075 -0.04513 0.0754 -0.04652 C 0.07566 -0.04768 0.07605 -0.04838 0.07644 -0.04953 C 0.07761 -0.05532 0.07631 -0.04976 0.07878 -0.05555 C 0.07956 -0.0574 0.08021 -0.05949 0.08099 -0.06157 L 0.08217 -0.06458 C 0.08256 -0.06574 0.08308 -0.06643 0.08334 -0.06759 C 0.08412 -0.07199 0.08412 -0.07361 0.08555 -0.07685 C 0.08607 -0.07777 0.08672 -0.0787 0.08724 -0.07986 C 0.0875 -0.08101 0.0875 -0.08263 0.0879 -0.08379 C 0.08842 -0.08588 0.09011 -0.08981 0.09011 -0.08981 C 0.09089 -0.09375 0.09102 -0.0956 0.09297 -0.09907 C 0.09349 -0.1 0.09415 -0.10092 0.09467 -0.10208 C 0.09701 -0.10694 0.09441 -0.10324 0.09753 -0.10694 C 0.09857 -0.11226 0.0974 -0.1081 0.09974 -0.11319 C 0.10027 -0.11412 0.1004 -0.11527 0.10092 -0.1162 C 0.10144 -0.11689 0.10209 -0.11736 0.10261 -0.11805 C 0.10326 -0.11898 0.10378 -0.12013 0.1043 -0.12106 C 0.10482 -0.12199 0.10495 -0.12361 0.10547 -0.1243 C 0.10612 -0.125 0.10704 -0.12476 0.10769 -0.12523 C 0.10886 -0.12662 0.1099 -0.12847 0.1112 -0.12916 C 0.11224 -0.12986 0.11355 -0.13009 0.11459 -0.13125 C 0.11511 -0.13194 0.11563 -0.13287 0.11628 -0.13333 C 0.11719 -0.13379 0.11823 -0.13379 0.11915 -0.13425 C 0.11967 -0.13449 0.12019 -0.13495 0.12084 -0.13518 C 0.128 -0.13495 0.13516 -0.13518 0.14245 -0.13425 C 0.1431 -0.13425 0.14362 -0.1331 0.14415 -0.13217 C 0.14974 -0.12407 0.14245 -0.13425 0.14701 -0.12615 C 0.1474 -0.12546 0.14805 -0.12476 0.1487 -0.1243 C 0.15 -0.11481 0.14805 -0.12453 0.15092 -0.11805 C 0.15131 -0.11736 0.15118 -0.11597 0.15144 -0.11504 C 0.15248 -0.11296 0.15404 -0.11134 0.15495 -0.10902 C 0.15652 -0.10486 0.1556 -0.10694 0.15782 -0.103 C 0.15756 -0.10439 0.15743 -0.10578 0.15717 -0.10694 C 0.15639 -0.11018 0.1556 -0.11041 0.1543 -0.11319 C 0.15391 -0.11412 0.15378 -0.11527 0.15326 -0.1162 C 0.15274 -0.11689 0.15209 -0.11666 0.15144 -0.11713 C 0.1487 -0.1199 0.14844 -0.12152 0.14584 -0.12314 C 0.14506 -0.12361 0.14428 -0.12384 0.14349 -0.1243 C 0.14245 -0.12476 0.14128 -0.12569 0.14011 -0.12615 C 0.13933 -0.12662 0.13868 -0.12685 0.1379 -0.12731 C 0.13594 -0.12824 0.13607 -0.1287 0.13386 -0.12916 C 0.13243 -0.12963 0.13086 -0.12986 0.1293 -0.13032 C 0.12422 -0.13148 0.12683 -0.13125 0.12305 -0.13125 L 0.1237 -0.13333 " pathEditMode="relative" ptsTypes="AAAAAAAAAAAAAAAAAAAAAAAAAAAAAAAAAAAAAAAAAAAAAAAAAAAAAAAAAAAAAAAAAAAAAAAAAAAAAAAAAAAAAAAA">
                                      <p:cBhvr>
                                        <p:cTn id="10" dur="4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pic>
        <p:nvPicPr>
          <p:cNvPr id="14" name="图片 13">
            <a:extLst>
              <a:ext uri="{FF2B5EF4-FFF2-40B4-BE49-F238E27FC236}">
                <a16:creationId xmlns:a16="http://schemas.microsoft.com/office/drawing/2014/main" id="{484396FC-5F16-42C8-9760-B501FEBCFE0A}"/>
              </a:ext>
            </a:extLst>
          </p:cNvPr>
          <p:cNvPicPr>
            <a:picLocks noChangeAspect="1"/>
          </p:cNvPicPr>
          <p:nvPr/>
        </p:nvPicPr>
        <p:blipFill rotWithShape="1">
          <a:blip r:embed="rId4"/>
          <a:srcRect l="7382" t="3468" r="2024" b="8769"/>
          <a:stretch/>
        </p:blipFill>
        <p:spPr>
          <a:xfrm>
            <a:off x="2855640" y="1196768"/>
            <a:ext cx="6264696" cy="4823406"/>
          </a:xfrm>
          <a:prstGeom prst="rect">
            <a:avLst/>
          </a:prstGeom>
        </p:spPr>
      </p:pic>
      <p:sp>
        <p:nvSpPr>
          <p:cNvPr id="15" name="流程图: 接点 14">
            <a:extLst>
              <a:ext uri="{FF2B5EF4-FFF2-40B4-BE49-F238E27FC236}">
                <a16:creationId xmlns:a16="http://schemas.microsoft.com/office/drawing/2014/main" id="{57DB7D01-A3D9-49A0-A180-A527D4E34035}"/>
              </a:ext>
            </a:extLst>
          </p:cNvPr>
          <p:cNvSpPr/>
          <p:nvPr/>
        </p:nvSpPr>
        <p:spPr>
          <a:xfrm>
            <a:off x="4454260" y="4077072"/>
            <a:ext cx="155864" cy="172491"/>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201785A3-2299-4B6D-97E0-5D650CC79B5D}"/>
              </a:ext>
            </a:extLst>
          </p:cNvPr>
          <p:cNvCxnSpPr/>
          <p:nvPr/>
        </p:nvCxnSpPr>
        <p:spPr>
          <a:xfrm flipH="1">
            <a:off x="8184232" y="1484784"/>
            <a:ext cx="792088" cy="28803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 name="文本框 1">
            <a:extLst>
              <a:ext uri="{FF2B5EF4-FFF2-40B4-BE49-F238E27FC236}">
                <a16:creationId xmlns:a16="http://schemas.microsoft.com/office/drawing/2014/main" id="{BC407C58-928A-4E24-90B2-0FFEFAC73866}"/>
              </a:ext>
            </a:extLst>
          </p:cNvPr>
          <p:cNvSpPr txBox="1"/>
          <p:nvPr/>
        </p:nvSpPr>
        <p:spPr>
          <a:xfrm>
            <a:off x="397726" y="1448780"/>
            <a:ext cx="738664" cy="3960440"/>
          </a:xfrm>
          <a:prstGeom prst="rect">
            <a:avLst/>
          </a:prstGeom>
          <a:noFill/>
        </p:spPr>
        <p:txBody>
          <a:bodyPr vert="eaVert" wrap="square" rtlCol="0">
            <a:spAutoFit/>
          </a:bodyPr>
          <a:lstStyle/>
          <a:p>
            <a:r>
              <a:rPr lang="zh-CN" altLang="en-US" sz="3600" dirty="0">
                <a:solidFill>
                  <a:schemeClr val="bg1"/>
                </a:solidFill>
                <a:latin typeface="宋体" panose="02010600030101010101" pitchFamily="2" charset="-122"/>
                <a:ea typeface="宋体" panose="02010600030101010101" pitchFamily="2" charset="-122"/>
              </a:rPr>
              <a:t>优化后的爬山算法</a:t>
            </a:r>
          </a:p>
        </p:txBody>
      </p:sp>
      <p:grpSp>
        <p:nvGrpSpPr>
          <p:cNvPr id="18" name="组合 17">
            <a:extLst>
              <a:ext uri="{FF2B5EF4-FFF2-40B4-BE49-F238E27FC236}">
                <a16:creationId xmlns:a16="http://schemas.microsoft.com/office/drawing/2014/main" id="{B7B7BEBD-CFBD-4B92-8BDA-53374C26048C}"/>
              </a:ext>
            </a:extLst>
          </p:cNvPr>
          <p:cNvGrpSpPr/>
          <p:nvPr/>
        </p:nvGrpSpPr>
        <p:grpSpPr>
          <a:xfrm>
            <a:off x="10560496" y="5733256"/>
            <a:ext cx="1414321" cy="993389"/>
            <a:chOff x="4054476" y="760413"/>
            <a:chExt cx="812800" cy="582613"/>
          </a:xfrm>
          <a:solidFill>
            <a:srgbClr val="EF7177"/>
          </a:solidFill>
        </p:grpSpPr>
        <p:sp>
          <p:nvSpPr>
            <p:cNvPr id="19" name="Freeform 345">
              <a:extLst>
                <a:ext uri="{FF2B5EF4-FFF2-40B4-BE49-F238E27FC236}">
                  <a16:creationId xmlns:a16="http://schemas.microsoft.com/office/drawing/2014/main" id="{8E491772-1367-4C99-85DE-684B1281B228}"/>
                </a:ext>
              </a:extLst>
            </p:cNvPr>
            <p:cNvSpPr>
              <a:spLocks noEditPoints="1"/>
            </p:cNvSpPr>
            <p:nvPr/>
          </p:nvSpPr>
          <p:spPr bwMode="auto">
            <a:xfrm>
              <a:off x="4219576" y="782638"/>
              <a:ext cx="384175" cy="560388"/>
            </a:xfrm>
            <a:custGeom>
              <a:avLst/>
              <a:gdLst>
                <a:gd name="T0" fmla="*/ 1 w 82"/>
                <a:gd name="T1" fmla="*/ 85 h 119"/>
                <a:gd name="T2" fmla="*/ 0 w 82"/>
                <a:gd name="T3" fmla="*/ 81 h 119"/>
                <a:gd name="T4" fmla="*/ 0 w 82"/>
                <a:gd name="T5" fmla="*/ 81 h 119"/>
                <a:gd name="T6" fmla="*/ 6 w 82"/>
                <a:gd name="T7" fmla="*/ 65 h 119"/>
                <a:gd name="T8" fmla="*/ 6 w 82"/>
                <a:gd name="T9" fmla="*/ 65 h 119"/>
                <a:gd name="T10" fmla="*/ 20 w 82"/>
                <a:gd name="T11" fmla="*/ 59 h 119"/>
                <a:gd name="T12" fmla="*/ 20 w 82"/>
                <a:gd name="T13" fmla="*/ 59 h 119"/>
                <a:gd name="T14" fmla="*/ 28 w 82"/>
                <a:gd name="T15" fmla="*/ 61 h 119"/>
                <a:gd name="T16" fmla="*/ 28 w 82"/>
                <a:gd name="T17" fmla="*/ 61 h 119"/>
                <a:gd name="T18" fmla="*/ 20 w 82"/>
                <a:gd name="T19" fmla="*/ 14 h 119"/>
                <a:gd name="T20" fmla="*/ 20 w 82"/>
                <a:gd name="T21" fmla="*/ 14 h 119"/>
                <a:gd name="T22" fmla="*/ 23 w 82"/>
                <a:gd name="T23" fmla="*/ 0 h 119"/>
                <a:gd name="T24" fmla="*/ 23 w 82"/>
                <a:gd name="T25" fmla="*/ 0 h 119"/>
                <a:gd name="T26" fmla="*/ 23 w 82"/>
                <a:gd name="T27" fmla="*/ 0 h 119"/>
                <a:gd name="T28" fmla="*/ 30 w 82"/>
                <a:gd name="T29" fmla="*/ 4 h 119"/>
                <a:gd name="T30" fmla="*/ 28 w 82"/>
                <a:gd name="T31" fmla="*/ 14 h 119"/>
                <a:gd name="T32" fmla="*/ 28 w 82"/>
                <a:gd name="T33" fmla="*/ 14 h 119"/>
                <a:gd name="T34" fmla="*/ 36 w 82"/>
                <a:gd name="T35" fmla="*/ 61 h 119"/>
                <a:gd name="T36" fmla="*/ 36 w 82"/>
                <a:gd name="T37" fmla="*/ 61 h 119"/>
                <a:gd name="T38" fmla="*/ 55 w 82"/>
                <a:gd name="T39" fmla="*/ 58 h 119"/>
                <a:gd name="T40" fmla="*/ 55 w 82"/>
                <a:gd name="T41" fmla="*/ 58 h 119"/>
                <a:gd name="T42" fmla="*/ 80 w 82"/>
                <a:gd name="T43" fmla="*/ 72 h 119"/>
                <a:gd name="T44" fmla="*/ 80 w 82"/>
                <a:gd name="T45" fmla="*/ 72 h 119"/>
                <a:gd name="T46" fmla="*/ 82 w 82"/>
                <a:gd name="T47" fmla="*/ 82 h 119"/>
                <a:gd name="T48" fmla="*/ 82 w 82"/>
                <a:gd name="T49" fmla="*/ 82 h 119"/>
                <a:gd name="T50" fmla="*/ 46 w 82"/>
                <a:gd name="T51" fmla="*/ 118 h 119"/>
                <a:gd name="T52" fmla="*/ 46 w 82"/>
                <a:gd name="T53" fmla="*/ 118 h 119"/>
                <a:gd name="T54" fmla="*/ 41 w 82"/>
                <a:gd name="T55" fmla="*/ 119 h 119"/>
                <a:gd name="T56" fmla="*/ 41 w 82"/>
                <a:gd name="T57" fmla="*/ 119 h 119"/>
                <a:gd name="T58" fmla="*/ 1 w 82"/>
                <a:gd name="T59" fmla="*/ 85 h 119"/>
                <a:gd name="T60" fmla="*/ 8 w 82"/>
                <a:gd name="T61" fmla="*/ 81 h 119"/>
                <a:gd name="T62" fmla="*/ 9 w 82"/>
                <a:gd name="T63" fmla="*/ 84 h 119"/>
                <a:gd name="T64" fmla="*/ 9 w 82"/>
                <a:gd name="T65" fmla="*/ 84 h 119"/>
                <a:gd name="T66" fmla="*/ 41 w 82"/>
                <a:gd name="T67" fmla="*/ 111 h 119"/>
                <a:gd name="T68" fmla="*/ 41 w 82"/>
                <a:gd name="T69" fmla="*/ 111 h 119"/>
                <a:gd name="T70" fmla="*/ 45 w 82"/>
                <a:gd name="T71" fmla="*/ 110 h 119"/>
                <a:gd name="T72" fmla="*/ 45 w 82"/>
                <a:gd name="T73" fmla="*/ 110 h 119"/>
                <a:gd name="T74" fmla="*/ 74 w 82"/>
                <a:gd name="T75" fmla="*/ 82 h 119"/>
                <a:gd name="T76" fmla="*/ 74 w 82"/>
                <a:gd name="T77" fmla="*/ 82 h 119"/>
                <a:gd name="T78" fmla="*/ 73 w 82"/>
                <a:gd name="T79" fmla="*/ 75 h 119"/>
                <a:gd name="T80" fmla="*/ 73 w 82"/>
                <a:gd name="T81" fmla="*/ 75 h 119"/>
                <a:gd name="T82" fmla="*/ 55 w 82"/>
                <a:gd name="T83" fmla="*/ 66 h 119"/>
                <a:gd name="T84" fmla="*/ 55 w 82"/>
                <a:gd name="T85" fmla="*/ 66 h 119"/>
                <a:gd name="T86" fmla="*/ 39 w 82"/>
                <a:gd name="T87" fmla="*/ 69 h 119"/>
                <a:gd name="T88" fmla="*/ 39 w 82"/>
                <a:gd name="T89" fmla="*/ 69 h 119"/>
                <a:gd name="T90" fmla="*/ 39 w 82"/>
                <a:gd name="T91" fmla="*/ 69 h 119"/>
                <a:gd name="T92" fmla="*/ 39 w 82"/>
                <a:gd name="T93" fmla="*/ 69 h 119"/>
                <a:gd name="T94" fmla="*/ 32 w 82"/>
                <a:gd name="T95" fmla="*/ 73 h 119"/>
                <a:gd name="T96" fmla="*/ 20 w 82"/>
                <a:gd name="T97" fmla="*/ 67 h 119"/>
                <a:gd name="T98" fmla="*/ 20 w 82"/>
                <a:gd name="T99" fmla="*/ 67 h 119"/>
                <a:gd name="T100" fmla="*/ 8 w 82"/>
                <a:gd name="T101" fmla="*/ 8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119">
                  <a:moveTo>
                    <a:pt x="1" y="85"/>
                  </a:moveTo>
                  <a:cubicBezTo>
                    <a:pt x="1" y="83"/>
                    <a:pt x="0" y="82"/>
                    <a:pt x="0" y="81"/>
                  </a:cubicBezTo>
                  <a:cubicBezTo>
                    <a:pt x="0" y="81"/>
                    <a:pt x="0" y="81"/>
                    <a:pt x="0" y="81"/>
                  </a:cubicBezTo>
                  <a:cubicBezTo>
                    <a:pt x="0" y="74"/>
                    <a:pt x="3" y="69"/>
                    <a:pt x="6" y="65"/>
                  </a:cubicBezTo>
                  <a:cubicBezTo>
                    <a:pt x="6" y="65"/>
                    <a:pt x="6" y="65"/>
                    <a:pt x="6" y="65"/>
                  </a:cubicBezTo>
                  <a:cubicBezTo>
                    <a:pt x="10" y="61"/>
                    <a:pt x="15" y="59"/>
                    <a:pt x="20" y="59"/>
                  </a:cubicBezTo>
                  <a:cubicBezTo>
                    <a:pt x="20" y="59"/>
                    <a:pt x="20" y="59"/>
                    <a:pt x="20" y="59"/>
                  </a:cubicBezTo>
                  <a:cubicBezTo>
                    <a:pt x="23" y="59"/>
                    <a:pt x="25" y="60"/>
                    <a:pt x="28" y="61"/>
                  </a:cubicBezTo>
                  <a:cubicBezTo>
                    <a:pt x="28" y="61"/>
                    <a:pt x="28" y="61"/>
                    <a:pt x="28" y="61"/>
                  </a:cubicBezTo>
                  <a:cubicBezTo>
                    <a:pt x="24" y="47"/>
                    <a:pt x="20" y="28"/>
                    <a:pt x="20" y="14"/>
                  </a:cubicBezTo>
                  <a:cubicBezTo>
                    <a:pt x="20" y="14"/>
                    <a:pt x="20" y="14"/>
                    <a:pt x="20" y="14"/>
                  </a:cubicBezTo>
                  <a:cubicBezTo>
                    <a:pt x="20" y="9"/>
                    <a:pt x="21" y="4"/>
                    <a:pt x="23" y="0"/>
                  </a:cubicBezTo>
                  <a:cubicBezTo>
                    <a:pt x="23" y="0"/>
                    <a:pt x="23" y="0"/>
                    <a:pt x="23" y="0"/>
                  </a:cubicBezTo>
                  <a:cubicBezTo>
                    <a:pt x="23" y="0"/>
                    <a:pt x="23" y="0"/>
                    <a:pt x="23" y="0"/>
                  </a:cubicBezTo>
                  <a:cubicBezTo>
                    <a:pt x="30" y="4"/>
                    <a:pt x="30" y="4"/>
                    <a:pt x="30" y="4"/>
                  </a:cubicBezTo>
                  <a:cubicBezTo>
                    <a:pt x="29" y="5"/>
                    <a:pt x="28" y="9"/>
                    <a:pt x="28" y="14"/>
                  </a:cubicBezTo>
                  <a:cubicBezTo>
                    <a:pt x="28" y="14"/>
                    <a:pt x="28" y="14"/>
                    <a:pt x="28" y="14"/>
                  </a:cubicBezTo>
                  <a:cubicBezTo>
                    <a:pt x="28" y="28"/>
                    <a:pt x="33" y="48"/>
                    <a:pt x="36" y="61"/>
                  </a:cubicBezTo>
                  <a:cubicBezTo>
                    <a:pt x="36" y="61"/>
                    <a:pt x="36" y="61"/>
                    <a:pt x="36" y="61"/>
                  </a:cubicBezTo>
                  <a:cubicBezTo>
                    <a:pt x="42" y="59"/>
                    <a:pt x="49" y="58"/>
                    <a:pt x="55" y="58"/>
                  </a:cubicBezTo>
                  <a:cubicBezTo>
                    <a:pt x="55" y="58"/>
                    <a:pt x="55" y="58"/>
                    <a:pt x="55" y="58"/>
                  </a:cubicBezTo>
                  <a:cubicBezTo>
                    <a:pt x="65" y="58"/>
                    <a:pt x="76" y="61"/>
                    <a:pt x="80" y="72"/>
                  </a:cubicBezTo>
                  <a:cubicBezTo>
                    <a:pt x="80" y="72"/>
                    <a:pt x="80" y="72"/>
                    <a:pt x="80" y="72"/>
                  </a:cubicBezTo>
                  <a:cubicBezTo>
                    <a:pt x="82" y="75"/>
                    <a:pt x="82" y="78"/>
                    <a:pt x="82" y="82"/>
                  </a:cubicBezTo>
                  <a:cubicBezTo>
                    <a:pt x="82" y="82"/>
                    <a:pt x="82" y="82"/>
                    <a:pt x="82" y="82"/>
                  </a:cubicBezTo>
                  <a:cubicBezTo>
                    <a:pt x="82" y="101"/>
                    <a:pt x="62" y="115"/>
                    <a:pt x="46" y="118"/>
                  </a:cubicBezTo>
                  <a:cubicBezTo>
                    <a:pt x="46" y="118"/>
                    <a:pt x="46" y="118"/>
                    <a:pt x="46" y="118"/>
                  </a:cubicBezTo>
                  <a:cubicBezTo>
                    <a:pt x="44" y="119"/>
                    <a:pt x="42" y="119"/>
                    <a:pt x="41" y="119"/>
                  </a:cubicBezTo>
                  <a:cubicBezTo>
                    <a:pt x="41" y="119"/>
                    <a:pt x="41" y="119"/>
                    <a:pt x="41" y="119"/>
                  </a:cubicBezTo>
                  <a:cubicBezTo>
                    <a:pt x="22" y="119"/>
                    <a:pt x="4" y="104"/>
                    <a:pt x="1" y="85"/>
                  </a:cubicBezTo>
                  <a:close/>
                  <a:moveTo>
                    <a:pt x="8" y="81"/>
                  </a:moveTo>
                  <a:cubicBezTo>
                    <a:pt x="8" y="82"/>
                    <a:pt x="8" y="83"/>
                    <a:pt x="9" y="84"/>
                  </a:cubicBezTo>
                  <a:cubicBezTo>
                    <a:pt x="9" y="84"/>
                    <a:pt x="9" y="84"/>
                    <a:pt x="9" y="84"/>
                  </a:cubicBezTo>
                  <a:cubicBezTo>
                    <a:pt x="11" y="99"/>
                    <a:pt x="26" y="111"/>
                    <a:pt x="41" y="111"/>
                  </a:cubicBezTo>
                  <a:cubicBezTo>
                    <a:pt x="41" y="111"/>
                    <a:pt x="41" y="111"/>
                    <a:pt x="41" y="111"/>
                  </a:cubicBezTo>
                  <a:cubicBezTo>
                    <a:pt x="42" y="111"/>
                    <a:pt x="43" y="111"/>
                    <a:pt x="45" y="110"/>
                  </a:cubicBezTo>
                  <a:cubicBezTo>
                    <a:pt x="45" y="110"/>
                    <a:pt x="45" y="110"/>
                    <a:pt x="45" y="110"/>
                  </a:cubicBezTo>
                  <a:cubicBezTo>
                    <a:pt x="57" y="109"/>
                    <a:pt x="75" y="94"/>
                    <a:pt x="74" y="82"/>
                  </a:cubicBezTo>
                  <a:cubicBezTo>
                    <a:pt x="74" y="82"/>
                    <a:pt x="74" y="82"/>
                    <a:pt x="74" y="82"/>
                  </a:cubicBezTo>
                  <a:cubicBezTo>
                    <a:pt x="74" y="79"/>
                    <a:pt x="74" y="77"/>
                    <a:pt x="73" y="75"/>
                  </a:cubicBezTo>
                  <a:cubicBezTo>
                    <a:pt x="73" y="75"/>
                    <a:pt x="73" y="75"/>
                    <a:pt x="73" y="75"/>
                  </a:cubicBezTo>
                  <a:cubicBezTo>
                    <a:pt x="70" y="68"/>
                    <a:pt x="64" y="66"/>
                    <a:pt x="55" y="66"/>
                  </a:cubicBezTo>
                  <a:cubicBezTo>
                    <a:pt x="55" y="66"/>
                    <a:pt x="55" y="66"/>
                    <a:pt x="55" y="66"/>
                  </a:cubicBezTo>
                  <a:cubicBezTo>
                    <a:pt x="50" y="66"/>
                    <a:pt x="44" y="67"/>
                    <a:pt x="39" y="69"/>
                  </a:cubicBezTo>
                  <a:cubicBezTo>
                    <a:pt x="39" y="69"/>
                    <a:pt x="39" y="69"/>
                    <a:pt x="39" y="69"/>
                  </a:cubicBezTo>
                  <a:cubicBezTo>
                    <a:pt x="39" y="69"/>
                    <a:pt x="39" y="69"/>
                    <a:pt x="39" y="69"/>
                  </a:cubicBezTo>
                  <a:cubicBezTo>
                    <a:pt x="39" y="69"/>
                    <a:pt x="39" y="69"/>
                    <a:pt x="39" y="69"/>
                  </a:cubicBezTo>
                  <a:cubicBezTo>
                    <a:pt x="32" y="73"/>
                    <a:pt x="32" y="73"/>
                    <a:pt x="32" y="73"/>
                  </a:cubicBezTo>
                  <a:cubicBezTo>
                    <a:pt x="28" y="69"/>
                    <a:pt x="24" y="67"/>
                    <a:pt x="20" y="67"/>
                  </a:cubicBezTo>
                  <a:cubicBezTo>
                    <a:pt x="20" y="67"/>
                    <a:pt x="20" y="67"/>
                    <a:pt x="20" y="67"/>
                  </a:cubicBezTo>
                  <a:cubicBezTo>
                    <a:pt x="14" y="67"/>
                    <a:pt x="9" y="72"/>
                    <a:pt x="8"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46">
              <a:extLst>
                <a:ext uri="{FF2B5EF4-FFF2-40B4-BE49-F238E27FC236}">
                  <a16:creationId xmlns:a16="http://schemas.microsoft.com/office/drawing/2014/main" id="{28FD8BAE-18B8-4CA4-A92B-DE5BE4E6ADE6}"/>
                </a:ext>
              </a:extLst>
            </p:cNvPr>
            <p:cNvSpPr>
              <a:spLocks noEditPoints="1"/>
            </p:cNvSpPr>
            <p:nvPr/>
          </p:nvSpPr>
          <p:spPr bwMode="auto">
            <a:xfrm>
              <a:off x="4519613" y="796925"/>
              <a:ext cx="347663" cy="342900"/>
            </a:xfrm>
            <a:custGeom>
              <a:avLst/>
              <a:gdLst>
                <a:gd name="T0" fmla="*/ 7 w 74"/>
                <a:gd name="T1" fmla="*/ 58 h 73"/>
                <a:gd name="T2" fmla="*/ 0 w 74"/>
                <a:gd name="T3" fmla="*/ 44 h 73"/>
                <a:gd name="T4" fmla="*/ 0 w 74"/>
                <a:gd name="T5" fmla="*/ 44 h 73"/>
                <a:gd name="T6" fmla="*/ 9 w 74"/>
                <a:gd name="T7" fmla="*/ 29 h 73"/>
                <a:gd name="T8" fmla="*/ 9 w 74"/>
                <a:gd name="T9" fmla="*/ 29 h 73"/>
                <a:gd name="T10" fmla="*/ 22 w 74"/>
                <a:gd name="T11" fmla="*/ 24 h 73"/>
                <a:gd name="T12" fmla="*/ 22 w 74"/>
                <a:gd name="T13" fmla="*/ 24 h 73"/>
                <a:gd name="T14" fmla="*/ 46 w 74"/>
                <a:gd name="T15" fmla="*/ 0 h 73"/>
                <a:gd name="T16" fmla="*/ 46 w 74"/>
                <a:gd name="T17" fmla="*/ 0 h 73"/>
                <a:gd name="T18" fmla="*/ 74 w 74"/>
                <a:gd name="T19" fmla="*/ 30 h 73"/>
                <a:gd name="T20" fmla="*/ 74 w 74"/>
                <a:gd name="T21" fmla="*/ 30 h 73"/>
                <a:gd name="T22" fmla="*/ 73 w 74"/>
                <a:gd name="T23" fmla="*/ 40 h 73"/>
                <a:gd name="T24" fmla="*/ 73 w 74"/>
                <a:gd name="T25" fmla="*/ 40 h 73"/>
                <a:gd name="T26" fmla="*/ 37 w 74"/>
                <a:gd name="T27" fmla="*/ 73 h 73"/>
                <a:gd name="T28" fmla="*/ 37 w 74"/>
                <a:gd name="T29" fmla="*/ 73 h 73"/>
                <a:gd name="T30" fmla="*/ 7 w 74"/>
                <a:gd name="T31" fmla="*/ 58 h 73"/>
                <a:gd name="T32" fmla="*/ 27 w 74"/>
                <a:gd name="T33" fmla="*/ 31 h 73"/>
                <a:gd name="T34" fmla="*/ 13 w 74"/>
                <a:gd name="T35" fmla="*/ 35 h 73"/>
                <a:gd name="T36" fmla="*/ 13 w 74"/>
                <a:gd name="T37" fmla="*/ 35 h 73"/>
                <a:gd name="T38" fmla="*/ 8 w 74"/>
                <a:gd name="T39" fmla="*/ 44 h 73"/>
                <a:gd name="T40" fmla="*/ 8 w 74"/>
                <a:gd name="T41" fmla="*/ 44 h 73"/>
                <a:gd name="T42" fmla="*/ 12 w 74"/>
                <a:gd name="T43" fmla="*/ 53 h 73"/>
                <a:gd name="T44" fmla="*/ 12 w 74"/>
                <a:gd name="T45" fmla="*/ 53 h 73"/>
                <a:gd name="T46" fmla="*/ 37 w 74"/>
                <a:gd name="T47" fmla="*/ 65 h 73"/>
                <a:gd name="T48" fmla="*/ 37 w 74"/>
                <a:gd name="T49" fmla="*/ 65 h 73"/>
                <a:gd name="T50" fmla="*/ 65 w 74"/>
                <a:gd name="T51" fmla="*/ 38 h 73"/>
                <a:gd name="T52" fmla="*/ 65 w 74"/>
                <a:gd name="T53" fmla="*/ 38 h 73"/>
                <a:gd name="T54" fmla="*/ 66 w 74"/>
                <a:gd name="T55" fmla="*/ 30 h 73"/>
                <a:gd name="T56" fmla="*/ 66 w 74"/>
                <a:gd name="T57" fmla="*/ 30 h 73"/>
                <a:gd name="T58" fmla="*/ 46 w 74"/>
                <a:gd name="T59" fmla="*/ 8 h 73"/>
                <a:gd name="T60" fmla="*/ 46 w 74"/>
                <a:gd name="T61" fmla="*/ 8 h 73"/>
                <a:gd name="T62" fmla="*/ 29 w 74"/>
                <a:gd name="T63" fmla="*/ 31 h 73"/>
                <a:gd name="T64" fmla="*/ 29 w 74"/>
                <a:gd name="T65" fmla="*/ 31 h 73"/>
                <a:gd name="T66" fmla="*/ 27 w 74"/>
                <a:gd name="T67" fmla="*/ 31 h 73"/>
                <a:gd name="T68" fmla="*/ 27 w 74"/>
                <a:gd name="T69" fmla="*/ 31 h 73"/>
                <a:gd name="T70" fmla="*/ 29 w 74"/>
                <a:gd name="T71" fmla="*/ 31 h 73"/>
                <a:gd name="T72" fmla="*/ 29 w 74"/>
                <a:gd name="T73" fmla="*/ 31 h 73"/>
                <a:gd name="T74" fmla="*/ 29 w 74"/>
                <a:gd name="T75"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3">
                  <a:moveTo>
                    <a:pt x="7" y="58"/>
                  </a:moveTo>
                  <a:cubicBezTo>
                    <a:pt x="2" y="53"/>
                    <a:pt x="0" y="48"/>
                    <a:pt x="0" y="44"/>
                  </a:cubicBezTo>
                  <a:cubicBezTo>
                    <a:pt x="0" y="44"/>
                    <a:pt x="0" y="44"/>
                    <a:pt x="0" y="44"/>
                  </a:cubicBezTo>
                  <a:cubicBezTo>
                    <a:pt x="0" y="37"/>
                    <a:pt x="4" y="32"/>
                    <a:pt x="9" y="29"/>
                  </a:cubicBezTo>
                  <a:cubicBezTo>
                    <a:pt x="9" y="29"/>
                    <a:pt x="9" y="29"/>
                    <a:pt x="9" y="29"/>
                  </a:cubicBezTo>
                  <a:cubicBezTo>
                    <a:pt x="12" y="26"/>
                    <a:pt x="17" y="24"/>
                    <a:pt x="22" y="24"/>
                  </a:cubicBezTo>
                  <a:cubicBezTo>
                    <a:pt x="22" y="24"/>
                    <a:pt x="22" y="24"/>
                    <a:pt x="22" y="24"/>
                  </a:cubicBezTo>
                  <a:cubicBezTo>
                    <a:pt x="24" y="8"/>
                    <a:pt x="35" y="0"/>
                    <a:pt x="46" y="0"/>
                  </a:cubicBezTo>
                  <a:cubicBezTo>
                    <a:pt x="46" y="0"/>
                    <a:pt x="46" y="0"/>
                    <a:pt x="46" y="0"/>
                  </a:cubicBezTo>
                  <a:cubicBezTo>
                    <a:pt x="60" y="0"/>
                    <a:pt x="74" y="12"/>
                    <a:pt x="74" y="30"/>
                  </a:cubicBezTo>
                  <a:cubicBezTo>
                    <a:pt x="74" y="30"/>
                    <a:pt x="74" y="30"/>
                    <a:pt x="74" y="30"/>
                  </a:cubicBezTo>
                  <a:cubicBezTo>
                    <a:pt x="74" y="33"/>
                    <a:pt x="74" y="37"/>
                    <a:pt x="73" y="40"/>
                  </a:cubicBezTo>
                  <a:cubicBezTo>
                    <a:pt x="73" y="40"/>
                    <a:pt x="73" y="40"/>
                    <a:pt x="73" y="40"/>
                  </a:cubicBezTo>
                  <a:cubicBezTo>
                    <a:pt x="67" y="60"/>
                    <a:pt x="53" y="73"/>
                    <a:pt x="37" y="73"/>
                  </a:cubicBezTo>
                  <a:cubicBezTo>
                    <a:pt x="37" y="73"/>
                    <a:pt x="37" y="73"/>
                    <a:pt x="37" y="73"/>
                  </a:cubicBezTo>
                  <a:cubicBezTo>
                    <a:pt x="27" y="73"/>
                    <a:pt x="16" y="68"/>
                    <a:pt x="7" y="58"/>
                  </a:cubicBezTo>
                  <a:close/>
                  <a:moveTo>
                    <a:pt x="27" y="31"/>
                  </a:moveTo>
                  <a:cubicBezTo>
                    <a:pt x="22" y="31"/>
                    <a:pt x="17" y="33"/>
                    <a:pt x="13" y="35"/>
                  </a:cubicBezTo>
                  <a:cubicBezTo>
                    <a:pt x="13" y="35"/>
                    <a:pt x="13" y="35"/>
                    <a:pt x="13" y="35"/>
                  </a:cubicBezTo>
                  <a:cubicBezTo>
                    <a:pt x="10" y="38"/>
                    <a:pt x="8" y="41"/>
                    <a:pt x="8" y="44"/>
                  </a:cubicBezTo>
                  <a:cubicBezTo>
                    <a:pt x="8" y="44"/>
                    <a:pt x="8" y="44"/>
                    <a:pt x="8" y="44"/>
                  </a:cubicBezTo>
                  <a:cubicBezTo>
                    <a:pt x="8" y="46"/>
                    <a:pt x="9" y="49"/>
                    <a:pt x="12" y="53"/>
                  </a:cubicBezTo>
                  <a:cubicBezTo>
                    <a:pt x="12" y="53"/>
                    <a:pt x="12" y="53"/>
                    <a:pt x="12" y="53"/>
                  </a:cubicBezTo>
                  <a:cubicBezTo>
                    <a:pt x="21" y="62"/>
                    <a:pt x="29" y="65"/>
                    <a:pt x="37" y="65"/>
                  </a:cubicBezTo>
                  <a:cubicBezTo>
                    <a:pt x="37" y="65"/>
                    <a:pt x="37" y="65"/>
                    <a:pt x="37" y="65"/>
                  </a:cubicBezTo>
                  <a:cubicBezTo>
                    <a:pt x="49" y="65"/>
                    <a:pt x="60" y="56"/>
                    <a:pt x="65" y="38"/>
                  </a:cubicBezTo>
                  <a:cubicBezTo>
                    <a:pt x="65" y="38"/>
                    <a:pt x="65" y="38"/>
                    <a:pt x="65" y="38"/>
                  </a:cubicBezTo>
                  <a:cubicBezTo>
                    <a:pt x="66" y="35"/>
                    <a:pt x="66" y="32"/>
                    <a:pt x="66" y="30"/>
                  </a:cubicBezTo>
                  <a:cubicBezTo>
                    <a:pt x="66" y="30"/>
                    <a:pt x="66" y="30"/>
                    <a:pt x="66" y="30"/>
                  </a:cubicBezTo>
                  <a:cubicBezTo>
                    <a:pt x="66" y="16"/>
                    <a:pt x="56" y="8"/>
                    <a:pt x="46" y="8"/>
                  </a:cubicBezTo>
                  <a:cubicBezTo>
                    <a:pt x="46" y="8"/>
                    <a:pt x="46" y="8"/>
                    <a:pt x="46" y="8"/>
                  </a:cubicBezTo>
                  <a:cubicBezTo>
                    <a:pt x="38" y="8"/>
                    <a:pt x="30" y="14"/>
                    <a:pt x="29" y="31"/>
                  </a:cubicBezTo>
                  <a:cubicBezTo>
                    <a:pt x="29" y="31"/>
                    <a:pt x="29" y="31"/>
                    <a:pt x="29" y="31"/>
                  </a:cubicBezTo>
                  <a:cubicBezTo>
                    <a:pt x="27" y="31"/>
                    <a:pt x="27" y="31"/>
                    <a:pt x="27" y="31"/>
                  </a:cubicBezTo>
                  <a:cubicBezTo>
                    <a:pt x="27" y="31"/>
                    <a:pt x="27" y="31"/>
                    <a:pt x="27" y="31"/>
                  </a:cubicBezTo>
                  <a:close/>
                  <a:moveTo>
                    <a:pt x="29" y="31"/>
                  </a:moveTo>
                  <a:cubicBezTo>
                    <a:pt x="29" y="31"/>
                    <a:pt x="29" y="31"/>
                    <a:pt x="29" y="31"/>
                  </a:cubicBezTo>
                  <a:cubicBezTo>
                    <a:pt x="29" y="31"/>
                    <a:pt x="29" y="31"/>
                    <a:pt x="29"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47">
              <a:extLst>
                <a:ext uri="{FF2B5EF4-FFF2-40B4-BE49-F238E27FC236}">
                  <a16:creationId xmlns:a16="http://schemas.microsoft.com/office/drawing/2014/main" id="{A49B32D2-8C81-4002-AAEC-14A85D389A92}"/>
                </a:ext>
              </a:extLst>
            </p:cNvPr>
            <p:cNvSpPr/>
            <p:nvPr/>
          </p:nvSpPr>
          <p:spPr bwMode="auto">
            <a:xfrm>
              <a:off x="4327526" y="763588"/>
              <a:ext cx="314325" cy="165100"/>
            </a:xfrm>
            <a:custGeom>
              <a:avLst/>
              <a:gdLst>
                <a:gd name="T0" fmla="*/ 4 w 67"/>
                <a:gd name="T1" fmla="*/ 8 h 35"/>
                <a:gd name="T2" fmla="*/ 0 w 67"/>
                <a:gd name="T3" fmla="*/ 8 h 35"/>
                <a:gd name="T4" fmla="*/ 0 w 67"/>
                <a:gd name="T5" fmla="*/ 8 h 35"/>
                <a:gd name="T6" fmla="*/ 0 w 67"/>
                <a:gd name="T7" fmla="*/ 0 h 35"/>
                <a:gd name="T8" fmla="*/ 4 w 67"/>
                <a:gd name="T9" fmla="*/ 0 h 35"/>
                <a:gd name="T10" fmla="*/ 4 w 67"/>
                <a:gd name="T11" fmla="*/ 0 h 35"/>
                <a:gd name="T12" fmla="*/ 67 w 67"/>
                <a:gd name="T13" fmla="*/ 30 h 35"/>
                <a:gd name="T14" fmla="*/ 67 w 67"/>
                <a:gd name="T15" fmla="*/ 30 h 35"/>
                <a:gd name="T16" fmla="*/ 61 w 67"/>
                <a:gd name="T17" fmla="*/ 35 h 35"/>
                <a:gd name="T18" fmla="*/ 4 w 67"/>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5">
                  <a:moveTo>
                    <a:pt x="4" y="8"/>
                  </a:moveTo>
                  <a:cubicBezTo>
                    <a:pt x="3" y="8"/>
                    <a:pt x="2" y="8"/>
                    <a:pt x="0" y="8"/>
                  </a:cubicBezTo>
                  <a:cubicBezTo>
                    <a:pt x="0" y="8"/>
                    <a:pt x="0" y="8"/>
                    <a:pt x="0" y="8"/>
                  </a:cubicBezTo>
                  <a:cubicBezTo>
                    <a:pt x="0" y="0"/>
                    <a:pt x="0" y="0"/>
                    <a:pt x="0" y="0"/>
                  </a:cubicBezTo>
                  <a:cubicBezTo>
                    <a:pt x="1" y="0"/>
                    <a:pt x="3" y="0"/>
                    <a:pt x="4" y="0"/>
                  </a:cubicBezTo>
                  <a:cubicBezTo>
                    <a:pt x="4" y="0"/>
                    <a:pt x="4" y="0"/>
                    <a:pt x="4" y="0"/>
                  </a:cubicBezTo>
                  <a:cubicBezTo>
                    <a:pt x="30" y="0"/>
                    <a:pt x="51" y="10"/>
                    <a:pt x="67" y="30"/>
                  </a:cubicBezTo>
                  <a:cubicBezTo>
                    <a:pt x="67" y="30"/>
                    <a:pt x="67" y="30"/>
                    <a:pt x="67" y="30"/>
                  </a:cubicBezTo>
                  <a:cubicBezTo>
                    <a:pt x="61" y="35"/>
                    <a:pt x="61" y="35"/>
                    <a:pt x="61" y="35"/>
                  </a:cubicBezTo>
                  <a:cubicBezTo>
                    <a:pt x="46" y="17"/>
                    <a:pt x="28"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48">
              <a:extLst>
                <a:ext uri="{FF2B5EF4-FFF2-40B4-BE49-F238E27FC236}">
                  <a16:creationId xmlns:a16="http://schemas.microsoft.com/office/drawing/2014/main" id="{8EA214C2-3901-478D-A48B-5F9FC89E5BE8}"/>
                </a:ext>
              </a:extLst>
            </p:cNvPr>
            <p:cNvSpPr>
              <a:spLocks noEditPoints="1"/>
            </p:cNvSpPr>
            <p:nvPr/>
          </p:nvSpPr>
          <p:spPr bwMode="auto">
            <a:xfrm>
              <a:off x="4054476" y="760413"/>
              <a:ext cx="282575" cy="323850"/>
            </a:xfrm>
            <a:custGeom>
              <a:avLst/>
              <a:gdLst>
                <a:gd name="T0" fmla="*/ 1 w 60"/>
                <a:gd name="T1" fmla="*/ 69 h 69"/>
                <a:gd name="T2" fmla="*/ 0 w 60"/>
                <a:gd name="T3" fmla="*/ 62 h 69"/>
                <a:gd name="T4" fmla="*/ 14 w 60"/>
                <a:gd name="T5" fmla="*/ 42 h 69"/>
                <a:gd name="T6" fmla="*/ 14 w 60"/>
                <a:gd name="T7" fmla="*/ 42 h 69"/>
                <a:gd name="T8" fmla="*/ 29 w 60"/>
                <a:gd name="T9" fmla="*/ 10 h 69"/>
                <a:gd name="T10" fmla="*/ 29 w 60"/>
                <a:gd name="T11" fmla="*/ 10 h 69"/>
                <a:gd name="T12" fmla="*/ 47 w 60"/>
                <a:gd name="T13" fmla="*/ 0 h 69"/>
                <a:gd name="T14" fmla="*/ 47 w 60"/>
                <a:gd name="T15" fmla="*/ 0 h 69"/>
                <a:gd name="T16" fmla="*/ 60 w 60"/>
                <a:gd name="T17" fmla="*/ 3 h 69"/>
                <a:gd name="T18" fmla="*/ 60 w 60"/>
                <a:gd name="T19" fmla="*/ 3 h 69"/>
                <a:gd name="T20" fmla="*/ 58 w 60"/>
                <a:gd name="T21" fmla="*/ 8 h 69"/>
                <a:gd name="T22" fmla="*/ 58 w 60"/>
                <a:gd name="T23" fmla="*/ 8 h 69"/>
                <a:gd name="T24" fmla="*/ 60 w 60"/>
                <a:gd name="T25" fmla="*/ 21 h 69"/>
                <a:gd name="T26" fmla="*/ 60 w 60"/>
                <a:gd name="T27" fmla="*/ 21 h 69"/>
                <a:gd name="T28" fmla="*/ 43 w 60"/>
                <a:gd name="T29" fmla="*/ 57 h 69"/>
                <a:gd name="T30" fmla="*/ 43 w 60"/>
                <a:gd name="T31" fmla="*/ 57 h 69"/>
                <a:gd name="T32" fmla="*/ 2 w 60"/>
                <a:gd name="T33" fmla="*/ 69 h 69"/>
                <a:gd name="T34" fmla="*/ 2 w 60"/>
                <a:gd name="T35" fmla="*/ 69 h 69"/>
                <a:gd name="T36" fmla="*/ 1 w 60"/>
                <a:gd name="T37" fmla="*/ 69 h 69"/>
                <a:gd name="T38" fmla="*/ 30 w 60"/>
                <a:gd name="T39" fmla="*/ 24 h 69"/>
                <a:gd name="T40" fmla="*/ 17 w 60"/>
                <a:gd name="T41" fmla="*/ 55 h 69"/>
                <a:gd name="T42" fmla="*/ 17 w 60"/>
                <a:gd name="T43" fmla="*/ 55 h 69"/>
                <a:gd name="T44" fmla="*/ 13 w 60"/>
                <a:gd name="T45" fmla="*/ 61 h 69"/>
                <a:gd name="T46" fmla="*/ 13 w 60"/>
                <a:gd name="T47" fmla="*/ 61 h 69"/>
                <a:gd name="T48" fmla="*/ 52 w 60"/>
                <a:gd name="T49" fmla="*/ 21 h 69"/>
                <a:gd name="T50" fmla="*/ 52 w 60"/>
                <a:gd name="T51" fmla="*/ 21 h 69"/>
                <a:gd name="T52" fmla="*/ 51 w 60"/>
                <a:gd name="T53" fmla="*/ 9 h 69"/>
                <a:gd name="T54" fmla="*/ 51 w 60"/>
                <a:gd name="T55" fmla="*/ 9 h 69"/>
                <a:gd name="T56" fmla="*/ 52 w 60"/>
                <a:gd name="T57" fmla="*/ 9 h 69"/>
                <a:gd name="T58" fmla="*/ 47 w 60"/>
                <a:gd name="T59" fmla="*/ 8 h 69"/>
                <a:gd name="T60" fmla="*/ 47 w 60"/>
                <a:gd name="T61" fmla="*/ 8 h 69"/>
                <a:gd name="T62" fmla="*/ 47 w 60"/>
                <a:gd name="T63" fmla="*/ 8 h 69"/>
                <a:gd name="T64" fmla="*/ 47 w 60"/>
                <a:gd name="T65" fmla="*/ 8 h 69"/>
                <a:gd name="T66" fmla="*/ 30 w 60"/>
                <a:gd name="T67"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69">
                  <a:moveTo>
                    <a:pt x="1" y="69"/>
                  </a:moveTo>
                  <a:cubicBezTo>
                    <a:pt x="0" y="62"/>
                    <a:pt x="0" y="62"/>
                    <a:pt x="0" y="62"/>
                  </a:cubicBezTo>
                  <a:cubicBezTo>
                    <a:pt x="5" y="60"/>
                    <a:pt x="10" y="52"/>
                    <a:pt x="14" y="42"/>
                  </a:cubicBezTo>
                  <a:cubicBezTo>
                    <a:pt x="14" y="42"/>
                    <a:pt x="14" y="42"/>
                    <a:pt x="14" y="42"/>
                  </a:cubicBezTo>
                  <a:cubicBezTo>
                    <a:pt x="18" y="31"/>
                    <a:pt x="22" y="19"/>
                    <a:pt x="29" y="10"/>
                  </a:cubicBezTo>
                  <a:cubicBezTo>
                    <a:pt x="29" y="10"/>
                    <a:pt x="29" y="10"/>
                    <a:pt x="29" y="10"/>
                  </a:cubicBezTo>
                  <a:cubicBezTo>
                    <a:pt x="33" y="5"/>
                    <a:pt x="39" y="0"/>
                    <a:pt x="47" y="0"/>
                  </a:cubicBezTo>
                  <a:cubicBezTo>
                    <a:pt x="47" y="0"/>
                    <a:pt x="47" y="0"/>
                    <a:pt x="47" y="0"/>
                  </a:cubicBezTo>
                  <a:cubicBezTo>
                    <a:pt x="51" y="0"/>
                    <a:pt x="55" y="1"/>
                    <a:pt x="60" y="3"/>
                  </a:cubicBezTo>
                  <a:cubicBezTo>
                    <a:pt x="60" y="3"/>
                    <a:pt x="60" y="3"/>
                    <a:pt x="60" y="3"/>
                  </a:cubicBezTo>
                  <a:cubicBezTo>
                    <a:pt x="58" y="8"/>
                    <a:pt x="58" y="8"/>
                    <a:pt x="58" y="8"/>
                  </a:cubicBezTo>
                  <a:cubicBezTo>
                    <a:pt x="58" y="8"/>
                    <a:pt x="58" y="8"/>
                    <a:pt x="58" y="8"/>
                  </a:cubicBezTo>
                  <a:cubicBezTo>
                    <a:pt x="59" y="12"/>
                    <a:pt x="60" y="17"/>
                    <a:pt x="60" y="21"/>
                  </a:cubicBezTo>
                  <a:cubicBezTo>
                    <a:pt x="60" y="21"/>
                    <a:pt x="60" y="21"/>
                    <a:pt x="60" y="21"/>
                  </a:cubicBezTo>
                  <a:cubicBezTo>
                    <a:pt x="60" y="36"/>
                    <a:pt x="53" y="49"/>
                    <a:pt x="43" y="57"/>
                  </a:cubicBezTo>
                  <a:cubicBezTo>
                    <a:pt x="43" y="57"/>
                    <a:pt x="43" y="57"/>
                    <a:pt x="43" y="57"/>
                  </a:cubicBezTo>
                  <a:cubicBezTo>
                    <a:pt x="33" y="65"/>
                    <a:pt x="18" y="69"/>
                    <a:pt x="2" y="69"/>
                  </a:cubicBezTo>
                  <a:cubicBezTo>
                    <a:pt x="2" y="69"/>
                    <a:pt x="2" y="69"/>
                    <a:pt x="2" y="69"/>
                  </a:cubicBezTo>
                  <a:cubicBezTo>
                    <a:pt x="2" y="69"/>
                    <a:pt x="1" y="69"/>
                    <a:pt x="1" y="69"/>
                  </a:cubicBezTo>
                  <a:close/>
                  <a:moveTo>
                    <a:pt x="30" y="24"/>
                  </a:moveTo>
                  <a:cubicBezTo>
                    <a:pt x="25" y="33"/>
                    <a:pt x="22" y="46"/>
                    <a:pt x="17" y="55"/>
                  </a:cubicBezTo>
                  <a:cubicBezTo>
                    <a:pt x="17" y="55"/>
                    <a:pt x="17" y="55"/>
                    <a:pt x="17" y="55"/>
                  </a:cubicBezTo>
                  <a:cubicBezTo>
                    <a:pt x="16" y="57"/>
                    <a:pt x="14" y="59"/>
                    <a:pt x="13" y="61"/>
                  </a:cubicBezTo>
                  <a:cubicBezTo>
                    <a:pt x="13" y="61"/>
                    <a:pt x="13" y="61"/>
                    <a:pt x="13" y="61"/>
                  </a:cubicBezTo>
                  <a:cubicBezTo>
                    <a:pt x="37" y="57"/>
                    <a:pt x="52" y="43"/>
                    <a:pt x="52" y="21"/>
                  </a:cubicBezTo>
                  <a:cubicBezTo>
                    <a:pt x="52" y="21"/>
                    <a:pt x="52" y="21"/>
                    <a:pt x="52" y="21"/>
                  </a:cubicBezTo>
                  <a:cubicBezTo>
                    <a:pt x="52" y="17"/>
                    <a:pt x="51" y="13"/>
                    <a:pt x="51" y="9"/>
                  </a:cubicBezTo>
                  <a:cubicBezTo>
                    <a:pt x="51" y="9"/>
                    <a:pt x="51" y="9"/>
                    <a:pt x="51" y="9"/>
                  </a:cubicBezTo>
                  <a:cubicBezTo>
                    <a:pt x="52" y="9"/>
                    <a:pt x="52" y="9"/>
                    <a:pt x="52" y="9"/>
                  </a:cubicBezTo>
                  <a:cubicBezTo>
                    <a:pt x="51" y="8"/>
                    <a:pt x="49" y="8"/>
                    <a:pt x="47" y="8"/>
                  </a:cubicBezTo>
                  <a:cubicBezTo>
                    <a:pt x="47" y="8"/>
                    <a:pt x="47" y="8"/>
                    <a:pt x="47" y="8"/>
                  </a:cubicBezTo>
                  <a:cubicBezTo>
                    <a:pt x="47" y="8"/>
                    <a:pt x="47" y="8"/>
                    <a:pt x="47" y="8"/>
                  </a:cubicBezTo>
                  <a:cubicBezTo>
                    <a:pt x="47" y="8"/>
                    <a:pt x="47" y="8"/>
                    <a:pt x="47" y="8"/>
                  </a:cubicBezTo>
                  <a:cubicBezTo>
                    <a:pt x="40" y="8"/>
                    <a:pt x="35" y="14"/>
                    <a:pt x="3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49">
              <a:extLst>
                <a:ext uri="{FF2B5EF4-FFF2-40B4-BE49-F238E27FC236}">
                  <a16:creationId xmlns:a16="http://schemas.microsoft.com/office/drawing/2014/main" id="{86DE736E-C144-4C83-93D6-96715A6F8635}"/>
                </a:ext>
              </a:extLst>
            </p:cNvPr>
            <p:cNvSpPr/>
            <p:nvPr/>
          </p:nvSpPr>
          <p:spPr bwMode="auto">
            <a:xfrm>
              <a:off x="4684713" y="844550"/>
              <a:ext cx="19050" cy="74613"/>
            </a:xfrm>
            <a:custGeom>
              <a:avLst/>
              <a:gdLst>
                <a:gd name="T0" fmla="*/ 0 w 4"/>
                <a:gd name="T1" fmla="*/ 1 h 16"/>
                <a:gd name="T2" fmla="*/ 1 w 4"/>
                <a:gd name="T3" fmla="*/ 0 h 16"/>
                <a:gd name="T4" fmla="*/ 4 w 4"/>
                <a:gd name="T5" fmla="*/ 16 h 16"/>
                <a:gd name="T6" fmla="*/ 4 w 4"/>
                <a:gd name="T7" fmla="*/ 16 h 16"/>
                <a:gd name="T8" fmla="*/ 2 w 4"/>
                <a:gd name="T9" fmla="*/ 16 h 16"/>
                <a:gd name="T10" fmla="*/ 0 w 4"/>
                <a:gd name="T11" fmla="*/ 1 h 16"/>
              </a:gdLst>
              <a:ahLst/>
              <a:cxnLst>
                <a:cxn ang="0">
                  <a:pos x="T0" y="T1"/>
                </a:cxn>
                <a:cxn ang="0">
                  <a:pos x="T2" y="T3"/>
                </a:cxn>
                <a:cxn ang="0">
                  <a:pos x="T4" y="T5"/>
                </a:cxn>
                <a:cxn ang="0">
                  <a:pos x="T6" y="T7"/>
                </a:cxn>
                <a:cxn ang="0">
                  <a:pos x="T8" y="T9"/>
                </a:cxn>
                <a:cxn ang="0">
                  <a:pos x="T10" y="T11"/>
                </a:cxn>
              </a:cxnLst>
              <a:rect l="0" t="0" r="r" b="b"/>
              <a:pathLst>
                <a:path w="4" h="16">
                  <a:moveTo>
                    <a:pt x="0" y="1"/>
                  </a:moveTo>
                  <a:cubicBezTo>
                    <a:pt x="1" y="0"/>
                    <a:pt x="1" y="0"/>
                    <a:pt x="1" y="0"/>
                  </a:cubicBezTo>
                  <a:cubicBezTo>
                    <a:pt x="4" y="3"/>
                    <a:pt x="4" y="11"/>
                    <a:pt x="4" y="16"/>
                  </a:cubicBezTo>
                  <a:cubicBezTo>
                    <a:pt x="4" y="16"/>
                    <a:pt x="4" y="16"/>
                    <a:pt x="4" y="16"/>
                  </a:cubicBezTo>
                  <a:cubicBezTo>
                    <a:pt x="2" y="16"/>
                    <a:pt x="2" y="16"/>
                    <a:pt x="2" y="16"/>
                  </a:cubicBezTo>
                  <a:cubicBezTo>
                    <a:pt x="2" y="11"/>
                    <a:pt x="2"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50">
              <a:extLst>
                <a:ext uri="{FF2B5EF4-FFF2-40B4-BE49-F238E27FC236}">
                  <a16:creationId xmlns:a16="http://schemas.microsoft.com/office/drawing/2014/main" id="{3429BD75-8034-40E4-A36D-59F1BD65D6AB}"/>
                </a:ext>
              </a:extLst>
            </p:cNvPr>
            <p:cNvSpPr>
              <a:spLocks noEditPoints="1"/>
            </p:cNvSpPr>
            <p:nvPr/>
          </p:nvSpPr>
          <p:spPr bwMode="auto">
            <a:xfrm>
              <a:off x="4716463" y="835025"/>
              <a:ext cx="23813" cy="107950"/>
            </a:xfrm>
            <a:custGeom>
              <a:avLst/>
              <a:gdLst>
                <a:gd name="T0" fmla="*/ 2 w 5"/>
                <a:gd name="T1" fmla="*/ 22 h 23"/>
                <a:gd name="T2" fmla="*/ 3 w 5"/>
                <a:gd name="T3" fmla="*/ 13 h 23"/>
                <a:gd name="T4" fmla="*/ 3 w 5"/>
                <a:gd name="T5" fmla="*/ 13 h 23"/>
                <a:gd name="T6" fmla="*/ 1 w 5"/>
                <a:gd name="T7" fmla="*/ 2 h 23"/>
                <a:gd name="T8" fmla="*/ 1 w 5"/>
                <a:gd name="T9" fmla="*/ 2 h 23"/>
                <a:gd name="T10" fmla="*/ 1 w 5"/>
                <a:gd name="T11" fmla="*/ 2 h 23"/>
                <a:gd name="T12" fmla="*/ 1 w 5"/>
                <a:gd name="T13" fmla="*/ 2 h 23"/>
                <a:gd name="T14" fmla="*/ 0 w 5"/>
                <a:gd name="T15" fmla="*/ 1 h 23"/>
                <a:gd name="T16" fmla="*/ 1 w 5"/>
                <a:gd name="T17" fmla="*/ 0 h 23"/>
                <a:gd name="T18" fmla="*/ 1 w 5"/>
                <a:gd name="T19" fmla="*/ 0 h 23"/>
                <a:gd name="T20" fmla="*/ 4 w 5"/>
                <a:gd name="T21" fmla="*/ 5 h 23"/>
                <a:gd name="T22" fmla="*/ 4 w 5"/>
                <a:gd name="T23" fmla="*/ 5 h 23"/>
                <a:gd name="T24" fmla="*/ 5 w 5"/>
                <a:gd name="T25" fmla="*/ 13 h 23"/>
                <a:gd name="T26" fmla="*/ 5 w 5"/>
                <a:gd name="T27" fmla="*/ 13 h 23"/>
                <a:gd name="T28" fmla="*/ 4 w 5"/>
                <a:gd name="T29" fmla="*/ 23 h 23"/>
                <a:gd name="T30" fmla="*/ 4 w 5"/>
                <a:gd name="T31" fmla="*/ 23 h 23"/>
                <a:gd name="T32" fmla="*/ 2 w 5"/>
                <a:gd name="T33" fmla="*/ 22 h 23"/>
                <a:gd name="T34" fmla="*/ 1 w 5"/>
                <a:gd name="T35" fmla="*/ 2 h 23"/>
                <a:gd name="T36" fmla="*/ 1 w 5"/>
                <a:gd name="T37" fmla="*/ 2 h 23"/>
                <a:gd name="T38" fmla="*/ 1 w 5"/>
                <a:gd name="T39" fmla="*/ 2 h 23"/>
                <a:gd name="T40" fmla="*/ 1 w 5"/>
                <a:gd name="T41" fmla="*/ 2 h 23"/>
                <a:gd name="T42" fmla="*/ 1 w 5"/>
                <a:gd name="T43"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23">
                  <a:moveTo>
                    <a:pt x="2" y="22"/>
                  </a:moveTo>
                  <a:cubicBezTo>
                    <a:pt x="2" y="21"/>
                    <a:pt x="3" y="17"/>
                    <a:pt x="3" y="13"/>
                  </a:cubicBezTo>
                  <a:cubicBezTo>
                    <a:pt x="3" y="13"/>
                    <a:pt x="3" y="13"/>
                    <a:pt x="3" y="13"/>
                  </a:cubicBezTo>
                  <a:cubicBezTo>
                    <a:pt x="3" y="8"/>
                    <a:pt x="2" y="3"/>
                    <a:pt x="1" y="2"/>
                  </a:cubicBezTo>
                  <a:cubicBezTo>
                    <a:pt x="1" y="2"/>
                    <a:pt x="1" y="2"/>
                    <a:pt x="1" y="2"/>
                  </a:cubicBezTo>
                  <a:cubicBezTo>
                    <a:pt x="1" y="2"/>
                    <a:pt x="1" y="2"/>
                    <a:pt x="1" y="2"/>
                  </a:cubicBezTo>
                  <a:cubicBezTo>
                    <a:pt x="1" y="2"/>
                    <a:pt x="1" y="2"/>
                    <a:pt x="1" y="2"/>
                  </a:cubicBezTo>
                  <a:cubicBezTo>
                    <a:pt x="0" y="1"/>
                    <a:pt x="0" y="1"/>
                    <a:pt x="0" y="1"/>
                  </a:cubicBezTo>
                  <a:cubicBezTo>
                    <a:pt x="0" y="0"/>
                    <a:pt x="1" y="0"/>
                    <a:pt x="1" y="0"/>
                  </a:cubicBezTo>
                  <a:cubicBezTo>
                    <a:pt x="1" y="0"/>
                    <a:pt x="1" y="0"/>
                    <a:pt x="1" y="0"/>
                  </a:cubicBezTo>
                  <a:cubicBezTo>
                    <a:pt x="4" y="0"/>
                    <a:pt x="4" y="2"/>
                    <a:pt x="4" y="5"/>
                  </a:cubicBezTo>
                  <a:cubicBezTo>
                    <a:pt x="4" y="5"/>
                    <a:pt x="4" y="5"/>
                    <a:pt x="4" y="5"/>
                  </a:cubicBezTo>
                  <a:cubicBezTo>
                    <a:pt x="5" y="7"/>
                    <a:pt x="5" y="10"/>
                    <a:pt x="5" y="13"/>
                  </a:cubicBezTo>
                  <a:cubicBezTo>
                    <a:pt x="5" y="13"/>
                    <a:pt x="5" y="13"/>
                    <a:pt x="5" y="13"/>
                  </a:cubicBezTo>
                  <a:cubicBezTo>
                    <a:pt x="5" y="17"/>
                    <a:pt x="5" y="21"/>
                    <a:pt x="4" y="23"/>
                  </a:cubicBezTo>
                  <a:cubicBezTo>
                    <a:pt x="4" y="23"/>
                    <a:pt x="4" y="23"/>
                    <a:pt x="4" y="23"/>
                  </a:cubicBezTo>
                  <a:cubicBezTo>
                    <a:pt x="2" y="22"/>
                    <a:pt x="2" y="22"/>
                    <a:pt x="2" y="22"/>
                  </a:cubicBezTo>
                  <a:close/>
                  <a:moveTo>
                    <a:pt x="1" y="2"/>
                  </a:moveTo>
                  <a:cubicBezTo>
                    <a:pt x="1" y="2"/>
                    <a:pt x="1" y="2"/>
                    <a:pt x="1" y="2"/>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51">
              <a:extLst>
                <a:ext uri="{FF2B5EF4-FFF2-40B4-BE49-F238E27FC236}">
                  <a16:creationId xmlns:a16="http://schemas.microsoft.com/office/drawing/2014/main" id="{B0EFBE18-816E-4F1D-B9CD-426B173919F3}"/>
                </a:ext>
              </a:extLst>
            </p:cNvPr>
            <p:cNvSpPr/>
            <p:nvPr/>
          </p:nvSpPr>
          <p:spPr bwMode="auto">
            <a:xfrm>
              <a:off x="4768851" y="835025"/>
              <a:ext cx="14288" cy="112713"/>
            </a:xfrm>
            <a:custGeom>
              <a:avLst/>
              <a:gdLst>
                <a:gd name="T0" fmla="*/ 1 w 3"/>
                <a:gd name="T1" fmla="*/ 12 h 24"/>
                <a:gd name="T2" fmla="*/ 0 w 3"/>
                <a:gd name="T3" fmla="*/ 1 h 24"/>
                <a:gd name="T4" fmla="*/ 0 w 3"/>
                <a:gd name="T5" fmla="*/ 1 h 24"/>
                <a:gd name="T6" fmla="*/ 0 w 3"/>
                <a:gd name="T7" fmla="*/ 1 h 24"/>
                <a:gd name="T8" fmla="*/ 1 w 3"/>
                <a:gd name="T9" fmla="*/ 0 h 24"/>
                <a:gd name="T10" fmla="*/ 3 w 3"/>
                <a:gd name="T11" fmla="*/ 12 h 24"/>
                <a:gd name="T12" fmla="*/ 3 w 3"/>
                <a:gd name="T13" fmla="*/ 12 h 24"/>
                <a:gd name="T14" fmla="*/ 3 w 3"/>
                <a:gd name="T15" fmla="*/ 24 h 24"/>
                <a:gd name="T16" fmla="*/ 3 w 3"/>
                <a:gd name="T17" fmla="*/ 24 h 24"/>
                <a:gd name="T18" fmla="*/ 1 w 3"/>
                <a:gd name="T19" fmla="*/ 24 h 24"/>
                <a:gd name="T20" fmla="*/ 1 w 3"/>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4">
                  <a:moveTo>
                    <a:pt x="1" y="12"/>
                  </a:moveTo>
                  <a:cubicBezTo>
                    <a:pt x="1" y="7"/>
                    <a:pt x="0" y="2"/>
                    <a:pt x="0" y="1"/>
                  </a:cubicBezTo>
                  <a:cubicBezTo>
                    <a:pt x="0" y="1"/>
                    <a:pt x="0" y="1"/>
                    <a:pt x="0" y="1"/>
                  </a:cubicBezTo>
                  <a:cubicBezTo>
                    <a:pt x="0" y="1"/>
                    <a:pt x="0" y="1"/>
                    <a:pt x="0" y="1"/>
                  </a:cubicBezTo>
                  <a:cubicBezTo>
                    <a:pt x="1" y="0"/>
                    <a:pt x="1" y="0"/>
                    <a:pt x="1" y="0"/>
                  </a:cubicBezTo>
                  <a:cubicBezTo>
                    <a:pt x="3" y="2"/>
                    <a:pt x="3" y="7"/>
                    <a:pt x="3" y="12"/>
                  </a:cubicBezTo>
                  <a:cubicBezTo>
                    <a:pt x="3" y="12"/>
                    <a:pt x="3" y="12"/>
                    <a:pt x="3" y="12"/>
                  </a:cubicBezTo>
                  <a:cubicBezTo>
                    <a:pt x="3" y="17"/>
                    <a:pt x="3" y="22"/>
                    <a:pt x="3" y="24"/>
                  </a:cubicBezTo>
                  <a:cubicBezTo>
                    <a:pt x="3" y="24"/>
                    <a:pt x="3" y="24"/>
                    <a:pt x="3" y="24"/>
                  </a:cubicBezTo>
                  <a:cubicBezTo>
                    <a:pt x="1" y="24"/>
                    <a:pt x="1" y="24"/>
                    <a:pt x="1" y="24"/>
                  </a:cubicBezTo>
                  <a:cubicBezTo>
                    <a:pt x="1" y="22"/>
                    <a:pt x="1" y="17"/>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52">
              <a:extLst>
                <a:ext uri="{FF2B5EF4-FFF2-40B4-BE49-F238E27FC236}">
                  <a16:creationId xmlns:a16="http://schemas.microsoft.com/office/drawing/2014/main" id="{741A9502-0E28-4DBF-BAEE-D10A7EA8BF1B}"/>
                </a:ext>
              </a:extLst>
            </p:cNvPr>
            <p:cNvSpPr/>
            <p:nvPr/>
          </p:nvSpPr>
          <p:spPr bwMode="auto">
            <a:xfrm>
              <a:off x="4787901" y="868363"/>
              <a:ext cx="33338" cy="122238"/>
            </a:xfrm>
            <a:custGeom>
              <a:avLst/>
              <a:gdLst>
                <a:gd name="T0" fmla="*/ 0 w 7"/>
                <a:gd name="T1" fmla="*/ 25 h 26"/>
                <a:gd name="T2" fmla="*/ 5 w 7"/>
                <a:gd name="T3" fmla="*/ 6 h 26"/>
                <a:gd name="T4" fmla="*/ 5 w 7"/>
                <a:gd name="T5" fmla="*/ 6 h 26"/>
                <a:gd name="T6" fmla="*/ 4 w 7"/>
                <a:gd name="T7" fmla="*/ 1 h 26"/>
                <a:gd name="T8" fmla="*/ 4 w 7"/>
                <a:gd name="T9" fmla="*/ 1 h 26"/>
                <a:gd name="T10" fmla="*/ 5 w 7"/>
                <a:gd name="T11" fmla="*/ 0 h 26"/>
                <a:gd name="T12" fmla="*/ 7 w 7"/>
                <a:gd name="T13" fmla="*/ 6 h 26"/>
                <a:gd name="T14" fmla="*/ 7 w 7"/>
                <a:gd name="T15" fmla="*/ 6 h 26"/>
                <a:gd name="T16" fmla="*/ 2 w 7"/>
                <a:gd name="T17" fmla="*/ 26 h 26"/>
                <a:gd name="T18" fmla="*/ 2 w 7"/>
                <a:gd name="T19" fmla="*/ 26 h 26"/>
                <a:gd name="T20" fmla="*/ 0 w 7"/>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6">
                  <a:moveTo>
                    <a:pt x="0" y="25"/>
                  </a:moveTo>
                  <a:cubicBezTo>
                    <a:pt x="2" y="21"/>
                    <a:pt x="5" y="12"/>
                    <a:pt x="5" y="6"/>
                  </a:cubicBezTo>
                  <a:cubicBezTo>
                    <a:pt x="5" y="6"/>
                    <a:pt x="5" y="6"/>
                    <a:pt x="5" y="6"/>
                  </a:cubicBezTo>
                  <a:cubicBezTo>
                    <a:pt x="5" y="4"/>
                    <a:pt x="5" y="2"/>
                    <a:pt x="4" y="1"/>
                  </a:cubicBezTo>
                  <a:cubicBezTo>
                    <a:pt x="4" y="1"/>
                    <a:pt x="4" y="1"/>
                    <a:pt x="4" y="1"/>
                  </a:cubicBezTo>
                  <a:cubicBezTo>
                    <a:pt x="5" y="0"/>
                    <a:pt x="5" y="0"/>
                    <a:pt x="5" y="0"/>
                  </a:cubicBezTo>
                  <a:cubicBezTo>
                    <a:pt x="7" y="1"/>
                    <a:pt x="7" y="3"/>
                    <a:pt x="7" y="6"/>
                  </a:cubicBezTo>
                  <a:cubicBezTo>
                    <a:pt x="7" y="6"/>
                    <a:pt x="7" y="6"/>
                    <a:pt x="7" y="6"/>
                  </a:cubicBezTo>
                  <a:cubicBezTo>
                    <a:pt x="7" y="12"/>
                    <a:pt x="4" y="21"/>
                    <a:pt x="2" y="26"/>
                  </a:cubicBezTo>
                  <a:cubicBezTo>
                    <a:pt x="2" y="26"/>
                    <a:pt x="2" y="26"/>
                    <a:pt x="2" y="26"/>
                  </a:cubicBezTo>
                  <a:cubicBezTo>
                    <a:pt x="0" y="25"/>
                    <a:pt x="0" y="25"/>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53">
              <a:extLst>
                <a:ext uri="{FF2B5EF4-FFF2-40B4-BE49-F238E27FC236}">
                  <a16:creationId xmlns:a16="http://schemas.microsoft.com/office/drawing/2014/main" id="{F60F30C8-FAC2-4930-AC92-E003F26EDFA0}"/>
                </a:ext>
              </a:extLst>
            </p:cNvPr>
            <p:cNvSpPr/>
            <p:nvPr/>
          </p:nvSpPr>
          <p:spPr bwMode="auto">
            <a:xfrm>
              <a:off x="4435476" y="1098550"/>
              <a:ext cx="50800" cy="69850"/>
            </a:xfrm>
            <a:custGeom>
              <a:avLst/>
              <a:gdLst>
                <a:gd name="T0" fmla="*/ 1 w 11"/>
                <a:gd name="T1" fmla="*/ 15 h 15"/>
                <a:gd name="T2" fmla="*/ 0 w 11"/>
                <a:gd name="T3" fmla="*/ 14 h 15"/>
                <a:gd name="T4" fmla="*/ 0 w 11"/>
                <a:gd name="T5" fmla="*/ 14 h 15"/>
                <a:gd name="T6" fmla="*/ 1 w 11"/>
                <a:gd name="T7" fmla="*/ 14 h 15"/>
                <a:gd name="T8" fmla="*/ 1 w 11"/>
                <a:gd name="T9" fmla="*/ 14 h 15"/>
                <a:gd name="T10" fmla="*/ 1 w 11"/>
                <a:gd name="T11" fmla="*/ 13 h 15"/>
                <a:gd name="T12" fmla="*/ 1 w 11"/>
                <a:gd name="T13" fmla="*/ 14 h 15"/>
                <a:gd name="T14" fmla="*/ 1 w 11"/>
                <a:gd name="T15" fmla="*/ 13 h 15"/>
                <a:gd name="T16" fmla="*/ 1 w 11"/>
                <a:gd name="T17" fmla="*/ 13 h 15"/>
                <a:gd name="T18" fmla="*/ 1 w 11"/>
                <a:gd name="T19" fmla="*/ 13 h 15"/>
                <a:gd name="T20" fmla="*/ 1 w 11"/>
                <a:gd name="T21" fmla="*/ 13 h 15"/>
                <a:gd name="T22" fmla="*/ 2 w 11"/>
                <a:gd name="T23" fmla="*/ 12 h 15"/>
                <a:gd name="T24" fmla="*/ 2 w 11"/>
                <a:gd name="T25" fmla="*/ 12 h 15"/>
                <a:gd name="T26" fmla="*/ 4 w 11"/>
                <a:gd name="T27" fmla="*/ 8 h 15"/>
                <a:gd name="T28" fmla="*/ 4 w 11"/>
                <a:gd name="T29" fmla="*/ 8 h 15"/>
                <a:gd name="T30" fmla="*/ 9 w 11"/>
                <a:gd name="T31" fmla="*/ 0 h 15"/>
                <a:gd name="T32" fmla="*/ 9 w 11"/>
                <a:gd name="T33" fmla="*/ 0 h 15"/>
                <a:gd name="T34" fmla="*/ 11 w 11"/>
                <a:gd name="T35" fmla="*/ 0 h 15"/>
                <a:gd name="T36" fmla="*/ 3 w 11"/>
                <a:gd name="T37" fmla="*/ 14 h 15"/>
                <a:gd name="T38" fmla="*/ 3 w 11"/>
                <a:gd name="T39" fmla="*/ 14 h 15"/>
                <a:gd name="T40" fmla="*/ 1 w 11"/>
                <a:gd name="T41" fmla="*/ 15 h 15"/>
                <a:gd name="T42" fmla="*/ 1 w 11"/>
                <a:gd name="T43" fmla="*/ 15 h 15"/>
                <a:gd name="T44" fmla="*/ 1 w 11"/>
                <a:gd name="T45" fmla="*/ 15 h 15"/>
                <a:gd name="T46" fmla="*/ 1 w 11"/>
                <a:gd name="T47" fmla="*/ 15 h 15"/>
                <a:gd name="T48" fmla="*/ 1 w 11"/>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5">
                  <a:moveTo>
                    <a:pt x="1" y="15"/>
                  </a:moveTo>
                  <a:cubicBezTo>
                    <a:pt x="0" y="14"/>
                    <a:pt x="0" y="14"/>
                    <a:pt x="0" y="14"/>
                  </a:cubicBezTo>
                  <a:cubicBezTo>
                    <a:pt x="0" y="14"/>
                    <a:pt x="0" y="14"/>
                    <a:pt x="0" y="14"/>
                  </a:cubicBezTo>
                  <a:cubicBezTo>
                    <a:pt x="1" y="14"/>
                    <a:pt x="1" y="14"/>
                    <a:pt x="1" y="14"/>
                  </a:cubicBezTo>
                  <a:cubicBezTo>
                    <a:pt x="1" y="14"/>
                    <a:pt x="1" y="14"/>
                    <a:pt x="1" y="14"/>
                  </a:cubicBezTo>
                  <a:cubicBezTo>
                    <a:pt x="1" y="13"/>
                    <a:pt x="1" y="13"/>
                    <a:pt x="1" y="13"/>
                  </a:cubicBezTo>
                  <a:cubicBezTo>
                    <a:pt x="1" y="14"/>
                    <a:pt x="1" y="14"/>
                    <a:pt x="1" y="14"/>
                  </a:cubicBezTo>
                  <a:cubicBezTo>
                    <a:pt x="1" y="13"/>
                    <a:pt x="1" y="13"/>
                    <a:pt x="1" y="13"/>
                  </a:cubicBezTo>
                  <a:cubicBezTo>
                    <a:pt x="1" y="13"/>
                    <a:pt x="1" y="13"/>
                    <a:pt x="1" y="13"/>
                  </a:cubicBezTo>
                  <a:cubicBezTo>
                    <a:pt x="1" y="13"/>
                    <a:pt x="1" y="13"/>
                    <a:pt x="1" y="13"/>
                  </a:cubicBezTo>
                  <a:cubicBezTo>
                    <a:pt x="1" y="13"/>
                    <a:pt x="1" y="13"/>
                    <a:pt x="1" y="13"/>
                  </a:cubicBezTo>
                  <a:cubicBezTo>
                    <a:pt x="1" y="13"/>
                    <a:pt x="1" y="12"/>
                    <a:pt x="2" y="12"/>
                  </a:cubicBezTo>
                  <a:cubicBezTo>
                    <a:pt x="2" y="12"/>
                    <a:pt x="2" y="12"/>
                    <a:pt x="2" y="12"/>
                  </a:cubicBezTo>
                  <a:cubicBezTo>
                    <a:pt x="2" y="11"/>
                    <a:pt x="3" y="10"/>
                    <a:pt x="4" y="8"/>
                  </a:cubicBezTo>
                  <a:cubicBezTo>
                    <a:pt x="4" y="8"/>
                    <a:pt x="4" y="8"/>
                    <a:pt x="4" y="8"/>
                  </a:cubicBezTo>
                  <a:cubicBezTo>
                    <a:pt x="6" y="5"/>
                    <a:pt x="8" y="1"/>
                    <a:pt x="9" y="0"/>
                  </a:cubicBezTo>
                  <a:cubicBezTo>
                    <a:pt x="9" y="0"/>
                    <a:pt x="9" y="0"/>
                    <a:pt x="9" y="0"/>
                  </a:cubicBezTo>
                  <a:cubicBezTo>
                    <a:pt x="11" y="0"/>
                    <a:pt x="11" y="0"/>
                    <a:pt x="11" y="0"/>
                  </a:cubicBezTo>
                  <a:cubicBezTo>
                    <a:pt x="9" y="4"/>
                    <a:pt x="4" y="12"/>
                    <a:pt x="3" y="14"/>
                  </a:cubicBezTo>
                  <a:cubicBezTo>
                    <a:pt x="3" y="14"/>
                    <a:pt x="3" y="14"/>
                    <a:pt x="3" y="14"/>
                  </a:cubicBezTo>
                  <a:cubicBezTo>
                    <a:pt x="2" y="15"/>
                    <a:pt x="3" y="15"/>
                    <a:pt x="1" y="15"/>
                  </a:cubicBezTo>
                  <a:cubicBezTo>
                    <a:pt x="1" y="15"/>
                    <a:pt x="1" y="15"/>
                    <a:pt x="1" y="15"/>
                  </a:cubicBezTo>
                  <a:cubicBezTo>
                    <a:pt x="1" y="15"/>
                    <a:pt x="1" y="15"/>
                    <a:pt x="1" y="15"/>
                  </a:cubicBezTo>
                  <a:cubicBezTo>
                    <a:pt x="1" y="15"/>
                    <a:pt x="1" y="15"/>
                    <a:pt x="1" y="15"/>
                  </a:cubicBezTo>
                  <a:cubicBezTo>
                    <a:pt x="1" y="15"/>
                    <a:pt x="1" y="15"/>
                    <a:pt x="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54">
              <a:extLst>
                <a:ext uri="{FF2B5EF4-FFF2-40B4-BE49-F238E27FC236}">
                  <a16:creationId xmlns:a16="http://schemas.microsoft.com/office/drawing/2014/main" id="{DC9E2803-A9DF-4F65-A5E7-680E0D39AB5D}"/>
                </a:ext>
              </a:extLst>
            </p:cNvPr>
            <p:cNvSpPr/>
            <p:nvPr/>
          </p:nvSpPr>
          <p:spPr bwMode="auto">
            <a:xfrm>
              <a:off x="4454526" y="1098550"/>
              <a:ext cx="60325" cy="112713"/>
            </a:xfrm>
            <a:custGeom>
              <a:avLst/>
              <a:gdLst>
                <a:gd name="T0" fmla="*/ 0 w 13"/>
                <a:gd name="T1" fmla="*/ 24 h 24"/>
                <a:gd name="T2" fmla="*/ 0 w 13"/>
                <a:gd name="T3" fmla="*/ 23 h 24"/>
                <a:gd name="T4" fmla="*/ 0 w 13"/>
                <a:gd name="T5" fmla="*/ 23 h 24"/>
                <a:gd name="T6" fmla="*/ 1 w 13"/>
                <a:gd name="T7" fmla="*/ 21 h 24"/>
                <a:gd name="T8" fmla="*/ 1 w 13"/>
                <a:gd name="T9" fmla="*/ 21 h 24"/>
                <a:gd name="T10" fmla="*/ 11 w 13"/>
                <a:gd name="T11" fmla="*/ 0 h 24"/>
                <a:gd name="T12" fmla="*/ 11 w 13"/>
                <a:gd name="T13" fmla="*/ 0 h 24"/>
                <a:gd name="T14" fmla="*/ 11 w 13"/>
                <a:gd name="T15" fmla="*/ 0 h 24"/>
                <a:gd name="T16" fmla="*/ 13 w 13"/>
                <a:gd name="T17" fmla="*/ 0 h 24"/>
                <a:gd name="T18" fmla="*/ 3 w 13"/>
                <a:gd name="T19" fmla="*/ 22 h 24"/>
                <a:gd name="T20" fmla="*/ 3 w 13"/>
                <a:gd name="T21" fmla="*/ 22 h 24"/>
                <a:gd name="T22" fmla="*/ 3 w 13"/>
                <a:gd name="T23" fmla="*/ 22 h 24"/>
                <a:gd name="T24" fmla="*/ 2 w 13"/>
                <a:gd name="T25" fmla="*/ 24 h 24"/>
                <a:gd name="T26" fmla="*/ 2 w 13"/>
                <a:gd name="T27" fmla="*/ 24 h 24"/>
                <a:gd name="T28" fmla="*/ 1 w 13"/>
                <a:gd name="T29" fmla="*/ 24 h 24"/>
                <a:gd name="T30" fmla="*/ 1 w 13"/>
                <a:gd name="T31" fmla="*/ 24 h 24"/>
                <a:gd name="T32" fmla="*/ 0 w 13"/>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4">
                  <a:moveTo>
                    <a:pt x="0" y="24"/>
                  </a:moveTo>
                  <a:cubicBezTo>
                    <a:pt x="0" y="24"/>
                    <a:pt x="0" y="23"/>
                    <a:pt x="0" y="23"/>
                  </a:cubicBezTo>
                  <a:cubicBezTo>
                    <a:pt x="0" y="23"/>
                    <a:pt x="0" y="23"/>
                    <a:pt x="0" y="23"/>
                  </a:cubicBezTo>
                  <a:cubicBezTo>
                    <a:pt x="0" y="22"/>
                    <a:pt x="0" y="22"/>
                    <a:pt x="1" y="21"/>
                  </a:cubicBezTo>
                  <a:cubicBezTo>
                    <a:pt x="1" y="21"/>
                    <a:pt x="1" y="21"/>
                    <a:pt x="1" y="21"/>
                  </a:cubicBezTo>
                  <a:cubicBezTo>
                    <a:pt x="6" y="15"/>
                    <a:pt x="8" y="7"/>
                    <a:pt x="11" y="0"/>
                  </a:cubicBezTo>
                  <a:cubicBezTo>
                    <a:pt x="11" y="0"/>
                    <a:pt x="11" y="0"/>
                    <a:pt x="11" y="0"/>
                  </a:cubicBezTo>
                  <a:cubicBezTo>
                    <a:pt x="11" y="0"/>
                    <a:pt x="11" y="0"/>
                    <a:pt x="11" y="0"/>
                  </a:cubicBezTo>
                  <a:cubicBezTo>
                    <a:pt x="13" y="0"/>
                    <a:pt x="13" y="0"/>
                    <a:pt x="13" y="0"/>
                  </a:cubicBezTo>
                  <a:cubicBezTo>
                    <a:pt x="10" y="7"/>
                    <a:pt x="8" y="15"/>
                    <a:pt x="3" y="22"/>
                  </a:cubicBezTo>
                  <a:cubicBezTo>
                    <a:pt x="3" y="22"/>
                    <a:pt x="3" y="22"/>
                    <a:pt x="3" y="22"/>
                  </a:cubicBezTo>
                  <a:cubicBezTo>
                    <a:pt x="3" y="22"/>
                    <a:pt x="3" y="22"/>
                    <a:pt x="3" y="22"/>
                  </a:cubicBezTo>
                  <a:cubicBezTo>
                    <a:pt x="2" y="23"/>
                    <a:pt x="2" y="24"/>
                    <a:pt x="2" y="24"/>
                  </a:cubicBezTo>
                  <a:cubicBezTo>
                    <a:pt x="2" y="24"/>
                    <a:pt x="2" y="24"/>
                    <a:pt x="2" y="24"/>
                  </a:cubicBezTo>
                  <a:cubicBezTo>
                    <a:pt x="2" y="24"/>
                    <a:pt x="2" y="24"/>
                    <a:pt x="1" y="24"/>
                  </a:cubicBezTo>
                  <a:cubicBezTo>
                    <a:pt x="1" y="24"/>
                    <a:pt x="1" y="24"/>
                    <a:pt x="1" y="24"/>
                  </a:cubicBezTo>
                  <a:cubicBezTo>
                    <a:pt x="1" y="24"/>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55">
              <a:extLst>
                <a:ext uri="{FF2B5EF4-FFF2-40B4-BE49-F238E27FC236}">
                  <a16:creationId xmlns:a16="http://schemas.microsoft.com/office/drawing/2014/main" id="{AE152957-BD5A-45A2-83BC-4DF728DE0D9A}"/>
                </a:ext>
              </a:extLst>
            </p:cNvPr>
            <p:cNvSpPr/>
            <p:nvPr/>
          </p:nvSpPr>
          <p:spPr bwMode="auto">
            <a:xfrm>
              <a:off x="4495801" y="1117600"/>
              <a:ext cx="52388" cy="98425"/>
            </a:xfrm>
            <a:custGeom>
              <a:avLst/>
              <a:gdLst>
                <a:gd name="T0" fmla="*/ 0 w 11"/>
                <a:gd name="T1" fmla="*/ 19 h 21"/>
                <a:gd name="T2" fmla="*/ 9 w 11"/>
                <a:gd name="T3" fmla="*/ 0 h 21"/>
                <a:gd name="T4" fmla="*/ 9 w 11"/>
                <a:gd name="T5" fmla="*/ 0 h 21"/>
                <a:gd name="T6" fmla="*/ 9 w 11"/>
                <a:gd name="T7" fmla="*/ 0 h 21"/>
                <a:gd name="T8" fmla="*/ 11 w 11"/>
                <a:gd name="T9" fmla="*/ 1 h 21"/>
                <a:gd name="T10" fmla="*/ 1 w 11"/>
                <a:gd name="T11" fmla="*/ 21 h 21"/>
                <a:gd name="T12" fmla="*/ 1 w 11"/>
                <a:gd name="T13" fmla="*/ 21 h 21"/>
                <a:gd name="T14" fmla="*/ 0 w 11"/>
                <a:gd name="T15" fmla="*/ 19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1">
                  <a:moveTo>
                    <a:pt x="0" y="19"/>
                  </a:moveTo>
                  <a:cubicBezTo>
                    <a:pt x="3" y="18"/>
                    <a:pt x="6" y="5"/>
                    <a:pt x="9" y="0"/>
                  </a:cubicBezTo>
                  <a:cubicBezTo>
                    <a:pt x="9" y="0"/>
                    <a:pt x="9" y="0"/>
                    <a:pt x="9" y="0"/>
                  </a:cubicBezTo>
                  <a:cubicBezTo>
                    <a:pt x="9" y="0"/>
                    <a:pt x="9" y="0"/>
                    <a:pt x="9" y="0"/>
                  </a:cubicBezTo>
                  <a:cubicBezTo>
                    <a:pt x="11" y="1"/>
                    <a:pt x="11" y="1"/>
                    <a:pt x="11" y="1"/>
                  </a:cubicBezTo>
                  <a:cubicBezTo>
                    <a:pt x="8" y="5"/>
                    <a:pt x="5" y="18"/>
                    <a:pt x="1" y="21"/>
                  </a:cubicBezTo>
                  <a:cubicBezTo>
                    <a:pt x="1" y="21"/>
                    <a:pt x="1" y="21"/>
                    <a:pt x="1" y="21"/>
                  </a:cubicBezTo>
                  <a:cubicBezTo>
                    <a:pt x="0" y="19"/>
                    <a:pt x="0" y="19"/>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56">
              <a:extLst>
                <a:ext uri="{FF2B5EF4-FFF2-40B4-BE49-F238E27FC236}">
                  <a16:creationId xmlns:a16="http://schemas.microsoft.com/office/drawing/2014/main" id="{BB43AC2E-9E6B-41F4-82FA-498A33F943D3}"/>
                </a:ext>
              </a:extLst>
            </p:cNvPr>
            <p:cNvSpPr/>
            <p:nvPr/>
          </p:nvSpPr>
          <p:spPr bwMode="auto">
            <a:xfrm>
              <a:off x="4519613" y="1139825"/>
              <a:ext cx="52388" cy="104775"/>
            </a:xfrm>
            <a:custGeom>
              <a:avLst/>
              <a:gdLst>
                <a:gd name="T0" fmla="*/ 0 w 11"/>
                <a:gd name="T1" fmla="*/ 21 h 22"/>
                <a:gd name="T2" fmla="*/ 10 w 11"/>
                <a:gd name="T3" fmla="*/ 0 h 22"/>
                <a:gd name="T4" fmla="*/ 10 w 11"/>
                <a:gd name="T5" fmla="*/ 0 h 22"/>
                <a:gd name="T6" fmla="*/ 10 w 11"/>
                <a:gd name="T7" fmla="*/ 0 h 22"/>
                <a:gd name="T8" fmla="*/ 11 w 11"/>
                <a:gd name="T9" fmla="*/ 1 h 22"/>
                <a:gd name="T10" fmla="*/ 2 w 11"/>
                <a:gd name="T11" fmla="*/ 22 h 22"/>
                <a:gd name="T12" fmla="*/ 2 w 11"/>
                <a:gd name="T13" fmla="*/ 22 h 22"/>
                <a:gd name="T14" fmla="*/ 0 w 11"/>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0" y="21"/>
                  </a:moveTo>
                  <a:cubicBezTo>
                    <a:pt x="2" y="17"/>
                    <a:pt x="7" y="5"/>
                    <a:pt x="10" y="0"/>
                  </a:cubicBezTo>
                  <a:cubicBezTo>
                    <a:pt x="10" y="0"/>
                    <a:pt x="10" y="0"/>
                    <a:pt x="10" y="0"/>
                  </a:cubicBezTo>
                  <a:cubicBezTo>
                    <a:pt x="10" y="0"/>
                    <a:pt x="10" y="0"/>
                    <a:pt x="10" y="0"/>
                  </a:cubicBezTo>
                  <a:cubicBezTo>
                    <a:pt x="11" y="1"/>
                    <a:pt x="11" y="1"/>
                    <a:pt x="11" y="1"/>
                  </a:cubicBezTo>
                  <a:cubicBezTo>
                    <a:pt x="9" y="6"/>
                    <a:pt x="3" y="18"/>
                    <a:pt x="2" y="22"/>
                  </a:cubicBezTo>
                  <a:cubicBezTo>
                    <a:pt x="2" y="22"/>
                    <a:pt x="2" y="22"/>
                    <a:pt x="2" y="22"/>
                  </a:cubicBezTo>
                  <a:cubicBezTo>
                    <a:pt x="0" y="21"/>
                    <a:pt x="0" y="21"/>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1" name="Picture 247">
            <a:extLst>
              <a:ext uri="{FF2B5EF4-FFF2-40B4-BE49-F238E27FC236}">
                <a16:creationId xmlns:a16="http://schemas.microsoft.com/office/drawing/2014/main" id="{D8BDA4DF-8BED-4F9E-8EC2-108DC02C65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8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09 0.01112 L 0.00209 0.01112 C 0.00261 0.01389 0.003 0.01667 0.00378 0.01922 C 0.00456 0.02246 0.00521 0.02246 0.00652 0.02524 C 0.00899 0.03033 0.00625 0.02662 0.00938 0.03033 C 0.01081 0.03797 0.00886 0.02848 0.01107 0.03635 C 0.01277 0.04213 0.01016 0.03658 0.01342 0.04237 C 0.01446 0.04838 0.01303 0.04283 0.01563 0.04746 C 0.01615 0.04838 0.01628 0.04977 0.0168 0.05047 C 0.01745 0.05139 0.01836 0.05186 0.01902 0.05255 C 0.01967 0.05325 0.02019 0.05394 0.02071 0.05463 C 0.02175 0.05556 0.02266 0.05672 0.02357 0.05764 C 0.02474 0.05857 0.02696 0.05973 0.02696 0.05973 C 0.02878 0.05926 0.03047 0.0595 0.03217 0.05857 C 0.03295 0.05811 0.03321 0.05649 0.03386 0.05556 C 0.0349 0.05417 0.03607 0.05278 0.03724 0.05162 C 0.04154 0.04653 0.03633 0.05301 0.04063 0.04653 C 0.04271 0.04329 0.04219 0.04561 0.04402 0.04144 C 0.04493 0.03959 0.04532 0.03704 0.04636 0.03542 C 0.04688 0.03426 0.04753 0.03357 0.04805 0.03241 C 0.04883 0.03033 0.04961 0.02825 0.05027 0.02616 C 0.05066 0.02524 0.05092 0.02408 0.05144 0.02315 L 0.05313 0.02014 C 0.05456 0.01297 0.05261 0.02176 0.05547 0.01412 C 0.05717 0.0095 0.05443 0.01204 0.05769 0.01019 C 0.05808 0.00903 0.05847 0.00811 0.05886 0.00695 C 0.05977 0.00371 0.05886 0.00394 0.06055 0.00093 C 0.06107 0.00024 0.06172 -0.00046 0.06224 -0.00092 C 0.06329 -0.00648 0.06224 -0.00162 0.06394 -0.00717 C 0.06433 -0.00833 0.06472 -0.00972 0.06511 -0.01111 C 0.06537 -0.01226 0.06589 -0.01296 0.06628 -0.01412 C 0.06654 -0.01504 0.06654 -0.0162 0.0668 -0.01713 C 0.06849 -0.02268 0.06875 -0.02268 0.07071 -0.02638 C 0.07162 -0.0324 0.0711 -0.02893 0.07253 -0.03634 C 0.07266 -0.0375 0.07266 -0.03842 0.07305 -0.03935 L 0.07422 -0.04236 C 0.07435 -0.04421 0.07448 -0.04583 0.07474 -0.04745 C 0.075 -0.04953 0.07553 -0.05162 0.07592 -0.05347 L 0.07696 -0.05972 C 0.07722 -0.06064 0.07748 -0.06157 0.07761 -0.06273 C 0.07761 -0.06319 0.07839 -0.06898 0.07878 -0.06967 C 0.07917 -0.07083 0.07995 -0.07175 0.08047 -0.07268 C 0.08086 -0.07361 0.08112 -0.07476 0.08152 -0.07569 C 0.08204 -0.07685 0.08282 -0.07777 0.08321 -0.07893 C 0.08412 -0.08078 0.08477 -0.08287 0.08555 -0.08495 C 0.08594 -0.08588 0.0862 -0.08703 0.08672 -0.08796 L 0.08842 -0.09097 C 0.08933 -0.09629 0.08829 -0.09189 0.09063 -0.09699 C 0.09454 -0.10555 0.08855 -0.09421 0.09349 -0.103 C 0.09362 -0.10416 0.09362 -0.10532 0.09402 -0.10601 C 0.0961 -0.11088 0.09688 -0.11157 0.09922 -0.11412 C 0.10027 -0.11713 0.1004 -0.11782 0.10196 -0.12037 C 0.10248 -0.12106 0.10313 -0.12152 0.10365 -0.12222 C 0.10482 -0.12824 0.10339 -0.12268 0.10599 -0.12731 C 0.10652 -0.12824 0.10665 -0.12963 0.10717 -0.13032 C 0.10756 -0.13101 0.10834 -0.13101 0.10886 -0.13148 C 0.10938 -0.13194 0.1099 -0.13287 0.11055 -0.13333 C 0.11146 -0.13402 0.11237 -0.13402 0.11342 -0.13449 C 0.11576 -0.13541 0.11459 -0.13564 0.11732 -0.13634 C 0.11902 -0.1368 0.12071 -0.13703 0.1224 -0.1375 C 0.1254 -0.13819 0.12696 -0.13865 0.12982 -0.13935 C 0.13269 -0.13912 0.13555 -0.13912 0.13842 -0.13842 C 0.13894 -0.13842 0.13959 -0.13796 0.14011 -0.1375 C 0.14128 -0.13634 0.14349 -0.13333 0.14349 -0.13333 C 0.14649 -0.12523 0.14258 -0.13518 0.14636 -0.12824 C 0.14675 -0.12754 0.14701 -0.12615 0.1474 -0.12523 C 0.14857 -0.12314 0.15 -0.12152 0.15092 -0.11921 C 0.15131 -0.11828 0.1517 -0.11736 0.15196 -0.1162 C 0.15222 -0.11527 0.15222 -0.11412 0.15261 -0.11319 C 0.153 -0.11203 0.15365 -0.11111 0.1543 -0.11018 C 0.15495 -0.10671 0.1543 -0.10717 0.15547 -0.10717 L 0.15547 -0.10717 " pathEditMode="relative" ptsTypes="AAAAAAAAAAAAAAAAAAAAAAAAAAAAAAAAAAAAAAAAAAAAAAAAAAAAAAAAAAAAAAAAAAAAAAAA">
                                      <p:cBhvr>
                                        <p:cTn id="6"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pic>
        <p:nvPicPr>
          <p:cNvPr id="14" name="图片 13">
            <a:extLst>
              <a:ext uri="{FF2B5EF4-FFF2-40B4-BE49-F238E27FC236}">
                <a16:creationId xmlns:a16="http://schemas.microsoft.com/office/drawing/2014/main" id="{484396FC-5F16-42C8-9760-B501FEBCFE0A}"/>
              </a:ext>
            </a:extLst>
          </p:cNvPr>
          <p:cNvPicPr>
            <a:picLocks noChangeAspect="1"/>
          </p:cNvPicPr>
          <p:nvPr/>
        </p:nvPicPr>
        <p:blipFill rotWithShape="1">
          <a:blip r:embed="rId4"/>
          <a:srcRect l="7382" t="3468" r="2024" b="8178"/>
          <a:stretch/>
        </p:blipFill>
        <p:spPr>
          <a:xfrm>
            <a:off x="2855640" y="1196772"/>
            <a:ext cx="6264696" cy="4855884"/>
          </a:xfrm>
          <a:prstGeom prst="rect">
            <a:avLst/>
          </a:prstGeom>
        </p:spPr>
      </p:pic>
      <p:sp>
        <p:nvSpPr>
          <p:cNvPr id="15" name="流程图: 接点 14">
            <a:extLst>
              <a:ext uri="{FF2B5EF4-FFF2-40B4-BE49-F238E27FC236}">
                <a16:creationId xmlns:a16="http://schemas.microsoft.com/office/drawing/2014/main" id="{57DB7D01-A3D9-49A0-A180-A527D4E34035}"/>
              </a:ext>
            </a:extLst>
          </p:cNvPr>
          <p:cNvSpPr/>
          <p:nvPr/>
        </p:nvSpPr>
        <p:spPr>
          <a:xfrm>
            <a:off x="6312024" y="3256509"/>
            <a:ext cx="155864" cy="172491"/>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6" name="直接箭头连接符 15">
            <a:extLst>
              <a:ext uri="{FF2B5EF4-FFF2-40B4-BE49-F238E27FC236}">
                <a16:creationId xmlns:a16="http://schemas.microsoft.com/office/drawing/2014/main" id="{201785A3-2299-4B6D-97E0-5D650CC79B5D}"/>
              </a:ext>
            </a:extLst>
          </p:cNvPr>
          <p:cNvCxnSpPr/>
          <p:nvPr/>
        </p:nvCxnSpPr>
        <p:spPr>
          <a:xfrm flipH="1">
            <a:off x="8184232" y="1484784"/>
            <a:ext cx="792088" cy="28803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13D28176-B0A1-4FC3-9BA0-6238EEF0257E}"/>
              </a:ext>
            </a:extLst>
          </p:cNvPr>
          <p:cNvSpPr txBox="1"/>
          <p:nvPr/>
        </p:nvSpPr>
        <p:spPr>
          <a:xfrm>
            <a:off x="397726" y="1448780"/>
            <a:ext cx="738664" cy="3960440"/>
          </a:xfrm>
          <a:prstGeom prst="rect">
            <a:avLst/>
          </a:prstGeom>
          <a:noFill/>
        </p:spPr>
        <p:txBody>
          <a:bodyPr vert="eaVert" wrap="square" rtlCol="0">
            <a:spAutoFit/>
          </a:bodyPr>
          <a:lstStyle/>
          <a:p>
            <a:r>
              <a:rPr lang="zh-CN" altLang="en-US" sz="3600" dirty="0">
                <a:solidFill>
                  <a:schemeClr val="bg1"/>
                </a:solidFill>
                <a:latin typeface="宋体" panose="02010600030101010101" pitchFamily="2" charset="-122"/>
                <a:ea typeface="宋体" panose="02010600030101010101" pitchFamily="2" charset="-122"/>
              </a:rPr>
              <a:t>优化后的爬山算法</a:t>
            </a:r>
          </a:p>
        </p:txBody>
      </p:sp>
      <p:grpSp>
        <p:nvGrpSpPr>
          <p:cNvPr id="18" name="组合 17">
            <a:extLst>
              <a:ext uri="{FF2B5EF4-FFF2-40B4-BE49-F238E27FC236}">
                <a16:creationId xmlns:a16="http://schemas.microsoft.com/office/drawing/2014/main" id="{9852A8BA-A186-47AA-9D0A-5AE1EF0A02FE}"/>
              </a:ext>
            </a:extLst>
          </p:cNvPr>
          <p:cNvGrpSpPr/>
          <p:nvPr/>
        </p:nvGrpSpPr>
        <p:grpSpPr>
          <a:xfrm>
            <a:off x="10560496" y="5733256"/>
            <a:ext cx="1414321" cy="993389"/>
            <a:chOff x="4054476" y="760413"/>
            <a:chExt cx="812800" cy="582613"/>
          </a:xfrm>
          <a:solidFill>
            <a:srgbClr val="EF7177"/>
          </a:solidFill>
        </p:grpSpPr>
        <p:sp>
          <p:nvSpPr>
            <p:cNvPr id="19" name="Freeform 345">
              <a:extLst>
                <a:ext uri="{FF2B5EF4-FFF2-40B4-BE49-F238E27FC236}">
                  <a16:creationId xmlns:a16="http://schemas.microsoft.com/office/drawing/2014/main" id="{81900D6A-8762-4150-9AA1-22B55CB1978B}"/>
                </a:ext>
              </a:extLst>
            </p:cNvPr>
            <p:cNvSpPr>
              <a:spLocks noEditPoints="1"/>
            </p:cNvSpPr>
            <p:nvPr/>
          </p:nvSpPr>
          <p:spPr bwMode="auto">
            <a:xfrm>
              <a:off x="4219576" y="782638"/>
              <a:ext cx="384175" cy="560388"/>
            </a:xfrm>
            <a:custGeom>
              <a:avLst/>
              <a:gdLst>
                <a:gd name="T0" fmla="*/ 1 w 82"/>
                <a:gd name="T1" fmla="*/ 85 h 119"/>
                <a:gd name="T2" fmla="*/ 0 w 82"/>
                <a:gd name="T3" fmla="*/ 81 h 119"/>
                <a:gd name="T4" fmla="*/ 0 w 82"/>
                <a:gd name="T5" fmla="*/ 81 h 119"/>
                <a:gd name="T6" fmla="*/ 6 w 82"/>
                <a:gd name="T7" fmla="*/ 65 h 119"/>
                <a:gd name="T8" fmla="*/ 6 w 82"/>
                <a:gd name="T9" fmla="*/ 65 h 119"/>
                <a:gd name="T10" fmla="*/ 20 w 82"/>
                <a:gd name="T11" fmla="*/ 59 h 119"/>
                <a:gd name="T12" fmla="*/ 20 w 82"/>
                <a:gd name="T13" fmla="*/ 59 h 119"/>
                <a:gd name="T14" fmla="*/ 28 w 82"/>
                <a:gd name="T15" fmla="*/ 61 h 119"/>
                <a:gd name="T16" fmla="*/ 28 w 82"/>
                <a:gd name="T17" fmla="*/ 61 h 119"/>
                <a:gd name="T18" fmla="*/ 20 w 82"/>
                <a:gd name="T19" fmla="*/ 14 h 119"/>
                <a:gd name="T20" fmla="*/ 20 w 82"/>
                <a:gd name="T21" fmla="*/ 14 h 119"/>
                <a:gd name="T22" fmla="*/ 23 w 82"/>
                <a:gd name="T23" fmla="*/ 0 h 119"/>
                <a:gd name="T24" fmla="*/ 23 w 82"/>
                <a:gd name="T25" fmla="*/ 0 h 119"/>
                <a:gd name="T26" fmla="*/ 23 w 82"/>
                <a:gd name="T27" fmla="*/ 0 h 119"/>
                <a:gd name="T28" fmla="*/ 30 w 82"/>
                <a:gd name="T29" fmla="*/ 4 h 119"/>
                <a:gd name="T30" fmla="*/ 28 w 82"/>
                <a:gd name="T31" fmla="*/ 14 h 119"/>
                <a:gd name="T32" fmla="*/ 28 w 82"/>
                <a:gd name="T33" fmla="*/ 14 h 119"/>
                <a:gd name="T34" fmla="*/ 36 w 82"/>
                <a:gd name="T35" fmla="*/ 61 h 119"/>
                <a:gd name="T36" fmla="*/ 36 w 82"/>
                <a:gd name="T37" fmla="*/ 61 h 119"/>
                <a:gd name="T38" fmla="*/ 55 w 82"/>
                <a:gd name="T39" fmla="*/ 58 h 119"/>
                <a:gd name="T40" fmla="*/ 55 w 82"/>
                <a:gd name="T41" fmla="*/ 58 h 119"/>
                <a:gd name="T42" fmla="*/ 80 w 82"/>
                <a:gd name="T43" fmla="*/ 72 h 119"/>
                <a:gd name="T44" fmla="*/ 80 w 82"/>
                <a:gd name="T45" fmla="*/ 72 h 119"/>
                <a:gd name="T46" fmla="*/ 82 w 82"/>
                <a:gd name="T47" fmla="*/ 82 h 119"/>
                <a:gd name="T48" fmla="*/ 82 w 82"/>
                <a:gd name="T49" fmla="*/ 82 h 119"/>
                <a:gd name="T50" fmla="*/ 46 w 82"/>
                <a:gd name="T51" fmla="*/ 118 h 119"/>
                <a:gd name="T52" fmla="*/ 46 w 82"/>
                <a:gd name="T53" fmla="*/ 118 h 119"/>
                <a:gd name="T54" fmla="*/ 41 w 82"/>
                <a:gd name="T55" fmla="*/ 119 h 119"/>
                <a:gd name="T56" fmla="*/ 41 w 82"/>
                <a:gd name="T57" fmla="*/ 119 h 119"/>
                <a:gd name="T58" fmla="*/ 1 w 82"/>
                <a:gd name="T59" fmla="*/ 85 h 119"/>
                <a:gd name="T60" fmla="*/ 8 w 82"/>
                <a:gd name="T61" fmla="*/ 81 h 119"/>
                <a:gd name="T62" fmla="*/ 9 w 82"/>
                <a:gd name="T63" fmla="*/ 84 h 119"/>
                <a:gd name="T64" fmla="*/ 9 w 82"/>
                <a:gd name="T65" fmla="*/ 84 h 119"/>
                <a:gd name="T66" fmla="*/ 41 w 82"/>
                <a:gd name="T67" fmla="*/ 111 h 119"/>
                <a:gd name="T68" fmla="*/ 41 w 82"/>
                <a:gd name="T69" fmla="*/ 111 h 119"/>
                <a:gd name="T70" fmla="*/ 45 w 82"/>
                <a:gd name="T71" fmla="*/ 110 h 119"/>
                <a:gd name="T72" fmla="*/ 45 w 82"/>
                <a:gd name="T73" fmla="*/ 110 h 119"/>
                <a:gd name="T74" fmla="*/ 74 w 82"/>
                <a:gd name="T75" fmla="*/ 82 h 119"/>
                <a:gd name="T76" fmla="*/ 74 w 82"/>
                <a:gd name="T77" fmla="*/ 82 h 119"/>
                <a:gd name="T78" fmla="*/ 73 w 82"/>
                <a:gd name="T79" fmla="*/ 75 h 119"/>
                <a:gd name="T80" fmla="*/ 73 w 82"/>
                <a:gd name="T81" fmla="*/ 75 h 119"/>
                <a:gd name="T82" fmla="*/ 55 w 82"/>
                <a:gd name="T83" fmla="*/ 66 h 119"/>
                <a:gd name="T84" fmla="*/ 55 w 82"/>
                <a:gd name="T85" fmla="*/ 66 h 119"/>
                <a:gd name="T86" fmla="*/ 39 w 82"/>
                <a:gd name="T87" fmla="*/ 69 h 119"/>
                <a:gd name="T88" fmla="*/ 39 w 82"/>
                <a:gd name="T89" fmla="*/ 69 h 119"/>
                <a:gd name="T90" fmla="*/ 39 w 82"/>
                <a:gd name="T91" fmla="*/ 69 h 119"/>
                <a:gd name="T92" fmla="*/ 39 w 82"/>
                <a:gd name="T93" fmla="*/ 69 h 119"/>
                <a:gd name="T94" fmla="*/ 32 w 82"/>
                <a:gd name="T95" fmla="*/ 73 h 119"/>
                <a:gd name="T96" fmla="*/ 20 w 82"/>
                <a:gd name="T97" fmla="*/ 67 h 119"/>
                <a:gd name="T98" fmla="*/ 20 w 82"/>
                <a:gd name="T99" fmla="*/ 67 h 119"/>
                <a:gd name="T100" fmla="*/ 8 w 82"/>
                <a:gd name="T101" fmla="*/ 8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119">
                  <a:moveTo>
                    <a:pt x="1" y="85"/>
                  </a:moveTo>
                  <a:cubicBezTo>
                    <a:pt x="1" y="83"/>
                    <a:pt x="0" y="82"/>
                    <a:pt x="0" y="81"/>
                  </a:cubicBezTo>
                  <a:cubicBezTo>
                    <a:pt x="0" y="81"/>
                    <a:pt x="0" y="81"/>
                    <a:pt x="0" y="81"/>
                  </a:cubicBezTo>
                  <a:cubicBezTo>
                    <a:pt x="0" y="74"/>
                    <a:pt x="3" y="69"/>
                    <a:pt x="6" y="65"/>
                  </a:cubicBezTo>
                  <a:cubicBezTo>
                    <a:pt x="6" y="65"/>
                    <a:pt x="6" y="65"/>
                    <a:pt x="6" y="65"/>
                  </a:cubicBezTo>
                  <a:cubicBezTo>
                    <a:pt x="10" y="61"/>
                    <a:pt x="15" y="59"/>
                    <a:pt x="20" y="59"/>
                  </a:cubicBezTo>
                  <a:cubicBezTo>
                    <a:pt x="20" y="59"/>
                    <a:pt x="20" y="59"/>
                    <a:pt x="20" y="59"/>
                  </a:cubicBezTo>
                  <a:cubicBezTo>
                    <a:pt x="23" y="59"/>
                    <a:pt x="25" y="60"/>
                    <a:pt x="28" y="61"/>
                  </a:cubicBezTo>
                  <a:cubicBezTo>
                    <a:pt x="28" y="61"/>
                    <a:pt x="28" y="61"/>
                    <a:pt x="28" y="61"/>
                  </a:cubicBezTo>
                  <a:cubicBezTo>
                    <a:pt x="24" y="47"/>
                    <a:pt x="20" y="28"/>
                    <a:pt x="20" y="14"/>
                  </a:cubicBezTo>
                  <a:cubicBezTo>
                    <a:pt x="20" y="14"/>
                    <a:pt x="20" y="14"/>
                    <a:pt x="20" y="14"/>
                  </a:cubicBezTo>
                  <a:cubicBezTo>
                    <a:pt x="20" y="9"/>
                    <a:pt x="21" y="4"/>
                    <a:pt x="23" y="0"/>
                  </a:cubicBezTo>
                  <a:cubicBezTo>
                    <a:pt x="23" y="0"/>
                    <a:pt x="23" y="0"/>
                    <a:pt x="23" y="0"/>
                  </a:cubicBezTo>
                  <a:cubicBezTo>
                    <a:pt x="23" y="0"/>
                    <a:pt x="23" y="0"/>
                    <a:pt x="23" y="0"/>
                  </a:cubicBezTo>
                  <a:cubicBezTo>
                    <a:pt x="30" y="4"/>
                    <a:pt x="30" y="4"/>
                    <a:pt x="30" y="4"/>
                  </a:cubicBezTo>
                  <a:cubicBezTo>
                    <a:pt x="29" y="5"/>
                    <a:pt x="28" y="9"/>
                    <a:pt x="28" y="14"/>
                  </a:cubicBezTo>
                  <a:cubicBezTo>
                    <a:pt x="28" y="14"/>
                    <a:pt x="28" y="14"/>
                    <a:pt x="28" y="14"/>
                  </a:cubicBezTo>
                  <a:cubicBezTo>
                    <a:pt x="28" y="28"/>
                    <a:pt x="33" y="48"/>
                    <a:pt x="36" y="61"/>
                  </a:cubicBezTo>
                  <a:cubicBezTo>
                    <a:pt x="36" y="61"/>
                    <a:pt x="36" y="61"/>
                    <a:pt x="36" y="61"/>
                  </a:cubicBezTo>
                  <a:cubicBezTo>
                    <a:pt x="42" y="59"/>
                    <a:pt x="49" y="58"/>
                    <a:pt x="55" y="58"/>
                  </a:cubicBezTo>
                  <a:cubicBezTo>
                    <a:pt x="55" y="58"/>
                    <a:pt x="55" y="58"/>
                    <a:pt x="55" y="58"/>
                  </a:cubicBezTo>
                  <a:cubicBezTo>
                    <a:pt x="65" y="58"/>
                    <a:pt x="76" y="61"/>
                    <a:pt x="80" y="72"/>
                  </a:cubicBezTo>
                  <a:cubicBezTo>
                    <a:pt x="80" y="72"/>
                    <a:pt x="80" y="72"/>
                    <a:pt x="80" y="72"/>
                  </a:cubicBezTo>
                  <a:cubicBezTo>
                    <a:pt x="82" y="75"/>
                    <a:pt x="82" y="78"/>
                    <a:pt x="82" y="82"/>
                  </a:cubicBezTo>
                  <a:cubicBezTo>
                    <a:pt x="82" y="82"/>
                    <a:pt x="82" y="82"/>
                    <a:pt x="82" y="82"/>
                  </a:cubicBezTo>
                  <a:cubicBezTo>
                    <a:pt x="82" y="101"/>
                    <a:pt x="62" y="115"/>
                    <a:pt x="46" y="118"/>
                  </a:cubicBezTo>
                  <a:cubicBezTo>
                    <a:pt x="46" y="118"/>
                    <a:pt x="46" y="118"/>
                    <a:pt x="46" y="118"/>
                  </a:cubicBezTo>
                  <a:cubicBezTo>
                    <a:pt x="44" y="119"/>
                    <a:pt x="42" y="119"/>
                    <a:pt x="41" y="119"/>
                  </a:cubicBezTo>
                  <a:cubicBezTo>
                    <a:pt x="41" y="119"/>
                    <a:pt x="41" y="119"/>
                    <a:pt x="41" y="119"/>
                  </a:cubicBezTo>
                  <a:cubicBezTo>
                    <a:pt x="22" y="119"/>
                    <a:pt x="4" y="104"/>
                    <a:pt x="1" y="85"/>
                  </a:cubicBezTo>
                  <a:close/>
                  <a:moveTo>
                    <a:pt x="8" y="81"/>
                  </a:moveTo>
                  <a:cubicBezTo>
                    <a:pt x="8" y="82"/>
                    <a:pt x="8" y="83"/>
                    <a:pt x="9" y="84"/>
                  </a:cubicBezTo>
                  <a:cubicBezTo>
                    <a:pt x="9" y="84"/>
                    <a:pt x="9" y="84"/>
                    <a:pt x="9" y="84"/>
                  </a:cubicBezTo>
                  <a:cubicBezTo>
                    <a:pt x="11" y="99"/>
                    <a:pt x="26" y="111"/>
                    <a:pt x="41" y="111"/>
                  </a:cubicBezTo>
                  <a:cubicBezTo>
                    <a:pt x="41" y="111"/>
                    <a:pt x="41" y="111"/>
                    <a:pt x="41" y="111"/>
                  </a:cubicBezTo>
                  <a:cubicBezTo>
                    <a:pt x="42" y="111"/>
                    <a:pt x="43" y="111"/>
                    <a:pt x="45" y="110"/>
                  </a:cubicBezTo>
                  <a:cubicBezTo>
                    <a:pt x="45" y="110"/>
                    <a:pt x="45" y="110"/>
                    <a:pt x="45" y="110"/>
                  </a:cubicBezTo>
                  <a:cubicBezTo>
                    <a:pt x="57" y="109"/>
                    <a:pt x="75" y="94"/>
                    <a:pt x="74" y="82"/>
                  </a:cubicBezTo>
                  <a:cubicBezTo>
                    <a:pt x="74" y="82"/>
                    <a:pt x="74" y="82"/>
                    <a:pt x="74" y="82"/>
                  </a:cubicBezTo>
                  <a:cubicBezTo>
                    <a:pt x="74" y="79"/>
                    <a:pt x="74" y="77"/>
                    <a:pt x="73" y="75"/>
                  </a:cubicBezTo>
                  <a:cubicBezTo>
                    <a:pt x="73" y="75"/>
                    <a:pt x="73" y="75"/>
                    <a:pt x="73" y="75"/>
                  </a:cubicBezTo>
                  <a:cubicBezTo>
                    <a:pt x="70" y="68"/>
                    <a:pt x="64" y="66"/>
                    <a:pt x="55" y="66"/>
                  </a:cubicBezTo>
                  <a:cubicBezTo>
                    <a:pt x="55" y="66"/>
                    <a:pt x="55" y="66"/>
                    <a:pt x="55" y="66"/>
                  </a:cubicBezTo>
                  <a:cubicBezTo>
                    <a:pt x="50" y="66"/>
                    <a:pt x="44" y="67"/>
                    <a:pt x="39" y="69"/>
                  </a:cubicBezTo>
                  <a:cubicBezTo>
                    <a:pt x="39" y="69"/>
                    <a:pt x="39" y="69"/>
                    <a:pt x="39" y="69"/>
                  </a:cubicBezTo>
                  <a:cubicBezTo>
                    <a:pt x="39" y="69"/>
                    <a:pt x="39" y="69"/>
                    <a:pt x="39" y="69"/>
                  </a:cubicBezTo>
                  <a:cubicBezTo>
                    <a:pt x="39" y="69"/>
                    <a:pt x="39" y="69"/>
                    <a:pt x="39" y="69"/>
                  </a:cubicBezTo>
                  <a:cubicBezTo>
                    <a:pt x="32" y="73"/>
                    <a:pt x="32" y="73"/>
                    <a:pt x="32" y="73"/>
                  </a:cubicBezTo>
                  <a:cubicBezTo>
                    <a:pt x="28" y="69"/>
                    <a:pt x="24" y="67"/>
                    <a:pt x="20" y="67"/>
                  </a:cubicBezTo>
                  <a:cubicBezTo>
                    <a:pt x="20" y="67"/>
                    <a:pt x="20" y="67"/>
                    <a:pt x="20" y="67"/>
                  </a:cubicBezTo>
                  <a:cubicBezTo>
                    <a:pt x="14" y="67"/>
                    <a:pt x="9" y="72"/>
                    <a:pt x="8"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46">
              <a:extLst>
                <a:ext uri="{FF2B5EF4-FFF2-40B4-BE49-F238E27FC236}">
                  <a16:creationId xmlns:a16="http://schemas.microsoft.com/office/drawing/2014/main" id="{5339A5A3-26E6-4A47-AC98-37384348161B}"/>
                </a:ext>
              </a:extLst>
            </p:cNvPr>
            <p:cNvSpPr>
              <a:spLocks noEditPoints="1"/>
            </p:cNvSpPr>
            <p:nvPr/>
          </p:nvSpPr>
          <p:spPr bwMode="auto">
            <a:xfrm>
              <a:off x="4519613" y="796925"/>
              <a:ext cx="347663" cy="342900"/>
            </a:xfrm>
            <a:custGeom>
              <a:avLst/>
              <a:gdLst>
                <a:gd name="T0" fmla="*/ 7 w 74"/>
                <a:gd name="T1" fmla="*/ 58 h 73"/>
                <a:gd name="T2" fmla="*/ 0 w 74"/>
                <a:gd name="T3" fmla="*/ 44 h 73"/>
                <a:gd name="T4" fmla="*/ 0 w 74"/>
                <a:gd name="T5" fmla="*/ 44 h 73"/>
                <a:gd name="T6" fmla="*/ 9 w 74"/>
                <a:gd name="T7" fmla="*/ 29 h 73"/>
                <a:gd name="T8" fmla="*/ 9 w 74"/>
                <a:gd name="T9" fmla="*/ 29 h 73"/>
                <a:gd name="T10" fmla="*/ 22 w 74"/>
                <a:gd name="T11" fmla="*/ 24 h 73"/>
                <a:gd name="T12" fmla="*/ 22 w 74"/>
                <a:gd name="T13" fmla="*/ 24 h 73"/>
                <a:gd name="T14" fmla="*/ 46 w 74"/>
                <a:gd name="T15" fmla="*/ 0 h 73"/>
                <a:gd name="T16" fmla="*/ 46 w 74"/>
                <a:gd name="T17" fmla="*/ 0 h 73"/>
                <a:gd name="T18" fmla="*/ 74 w 74"/>
                <a:gd name="T19" fmla="*/ 30 h 73"/>
                <a:gd name="T20" fmla="*/ 74 w 74"/>
                <a:gd name="T21" fmla="*/ 30 h 73"/>
                <a:gd name="T22" fmla="*/ 73 w 74"/>
                <a:gd name="T23" fmla="*/ 40 h 73"/>
                <a:gd name="T24" fmla="*/ 73 w 74"/>
                <a:gd name="T25" fmla="*/ 40 h 73"/>
                <a:gd name="T26" fmla="*/ 37 w 74"/>
                <a:gd name="T27" fmla="*/ 73 h 73"/>
                <a:gd name="T28" fmla="*/ 37 w 74"/>
                <a:gd name="T29" fmla="*/ 73 h 73"/>
                <a:gd name="T30" fmla="*/ 7 w 74"/>
                <a:gd name="T31" fmla="*/ 58 h 73"/>
                <a:gd name="T32" fmla="*/ 27 w 74"/>
                <a:gd name="T33" fmla="*/ 31 h 73"/>
                <a:gd name="T34" fmla="*/ 13 w 74"/>
                <a:gd name="T35" fmla="*/ 35 h 73"/>
                <a:gd name="T36" fmla="*/ 13 w 74"/>
                <a:gd name="T37" fmla="*/ 35 h 73"/>
                <a:gd name="T38" fmla="*/ 8 w 74"/>
                <a:gd name="T39" fmla="*/ 44 h 73"/>
                <a:gd name="T40" fmla="*/ 8 w 74"/>
                <a:gd name="T41" fmla="*/ 44 h 73"/>
                <a:gd name="T42" fmla="*/ 12 w 74"/>
                <a:gd name="T43" fmla="*/ 53 h 73"/>
                <a:gd name="T44" fmla="*/ 12 w 74"/>
                <a:gd name="T45" fmla="*/ 53 h 73"/>
                <a:gd name="T46" fmla="*/ 37 w 74"/>
                <a:gd name="T47" fmla="*/ 65 h 73"/>
                <a:gd name="T48" fmla="*/ 37 w 74"/>
                <a:gd name="T49" fmla="*/ 65 h 73"/>
                <a:gd name="T50" fmla="*/ 65 w 74"/>
                <a:gd name="T51" fmla="*/ 38 h 73"/>
                <a:gd name="T52" fmla="*/ 65 w 74"/>
                <a:gd name="T53" fmla="*/ 38 h 73"/>
                <a:gd name="T54" fmla="*/ 66 w 74"/>
                <a:gd name="T55" fmla="*/ 30 h 73"/>
                <a:gd name="T56" fmla="*/ 66 w 74"/>
                <a:gd name="T57" fmla="*/ 30 h 73"/>
                <a:gd name="T58" fmla="*/ 46 w 74"/>
                <a:gd name="T59" fmla="*/ 8 h 73"/>
                <a:gd name="T60" fmla="*/ 46 w 74"/>
                <a:gd name="T61" fmla="*/ 8 h 73"/>
                <a:gd name="T62" fmla="*/ 29 w 74"/>
                <a:gd name="T63" fmla="*/ 31 h 73"/>
                <a:gd name="T64" fmla="*/ 29 w 74"/>
                <a:gd name="T65" fmla="*/ 31 h 73"/>
                <a:gd name="T66" fmla="*/ 27 w 74"/>
                <a:gd name="T67" fmla="*/ 31 h 73"/>
                <a:gd name="T68" fmla="*/ 27 w 74"/>
                <a:gd name="T69" fmla="*/ 31 h 73"/>
                <a:gd name="T70" fmla="*/ 29 w 74"/>
                <a:gd name="T71" fmla="*/ 31 h 73"/>
                <a:gd name="T72" fmla="*/ 29 w 74"/>
                <a:gd name="T73" fmla="*/ 31 h 73"/>
                <a:gd name="T74" fmla="*/ 29 w 74"/>
                <a:gd name="T75"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3">
                  <a:moveTo>
                    <a:pt x="7" y="58"/>
                  </a:moveTo>
                  <a:cubicBezTo>
                    <a:pt x="2" y="53"/>
                    <a:pt x="0" y="48"/>
                    <a:pt x="0" y="44"/>
                  </a:cubicBezTo>
                  <a:cubicBezTo>
                    <a:pt x="0" y="44"/>
                    <a:pt x="0" y="44"/>
                    <a:pt x="0" y="44"/>
                  </a:cubicBezTo>
                  <a:cubicBezTo>
                    <a:pt x="0" y="37"/>
                    <a:pt x="4" y="32"/>
                    <a:pt x="9" y="29"/>
                  </a:cubicBezTo>
                  <a:cubicBezTo>
                    <a:pt x="9" y="29"/>
                    <a:pt x="9" y="29"/>
                    <a:pt x="9" y="29"/>
                  </a:cubicBezTo>
                  <a:cubicBezTo>
                    <a:pt x="12" y="26"/>
                    <a:pt x="17" y="24"/>
                    <a:pt x="22" y="24"/>
                  </a:cubicBezTo>
                  <a:cubicBezTo>
                    <a:pt x="22" y="24"/>
                    <a:pt x="22" y="24"/>
                    <a:pt x="22" y="24"/>
                  </a:cubicBezTo>
                  <a:cubicBezTo>
                    <a:pt x="24" y="8"/>
                    <a:pt x="35" y="0"/>
                    <a:pt x="46" y="0"/>
                  </a:cubicBezTo>
                  <a:cubicBezTo>
                    <a:pt x="46" y="0"/>
                    <a:pt x="46" y="0"/>
                    <a:pt x="46" y="0"/>
                  </a:cubicBezTo>
                  <a:cubicBezTo>
                    <a:pt x="60" y="0"/>
                    <a:pt x="74" y="12"/>
                    <a:pt x="74" y="30"/>
                  </a:cubicBezTo>
                  <a:cubicBezTo>
                    <a:pt x="74" y="30"/>
                    <a:pt x="74" y="30"/>
                    <a:pt x="74" y="30"/>
                  </a:cubicBezTo>
                  <a:cubicBezTo>
                    <a:pt x="74" y="33"/>
                    <a:pt x="74" y="37"/>
                    <a:pt x="73" y="40"/>
                  </a:cubicBezTo>
                  <a:cubicBezTo>
                    <a:pt x="73" y="40"/>
                    <a:pt x="73" y="40"/>
                    <a:pt x="73" y="40"/>
                  </a:cubicBezTo>
                  <a:cubicBezTo>
                    <a:pt x="67" y="60"/>
                    <a:pt x="53" y="73"/>
                    <a:pt x="37" y="73"/>
                  </a:cubicBezTo>
                  <a:cubicBezTo>
                    <a:pt x="37" y="73"/>
                    <a:pt x="37" y="73"/>
                    <a:pt x="37" y="73"/>
                  </a:cubicBezTo>
                  <a:cubicBezTo>
                    <a:pt x="27" y="73"/>
                    <a:pt x="16" y="68"/>
                    <a:pt x="7" y="58"/>
                  </a:cubicBezTo>
                  <a:close/>
                  <a:moveTo>
                    <a:pt x="27" y="31"/>
                  </a:moveTo>
                  <a:cubicBezTo>
                    <a:pt x="22" y="31"/>
                    <a:pt x="17" y="33"/>
                    <a:pt x="13" y="35"/>
                  </a:cubicBezTo>
                  <a:cubicBezTo>
                    <a:pt x="13" y="35"/>
                    <a:pt x="13" y="35"/>
                    <a:pt x="13" y="35"/>
                  </a:cubicBezTo>
                  <a:cubicBezTo>
                    <a:pt x="10" y="38"/>
                    <a:pt x="8" y="41"/>
                    <a:pt x="8" y="44"/>
                  </a:cubicBezTo>
                  <a:cubicBezTo>
                    <a:pt x="8" y="44"/>
                    <a:pt x="8" y="44"/>
                    <a:pt x="8" y="44"/>
                  </a:cubicBezTo>
                  <a:cubicBezTo>
                    <a:pt x="8" y="46"/>
                    <a:pt x="9" y="49"/>
                    <a:pt x="12" y="53"/>
                  </a:cubicBezTo>
                  <a:cubicBezTo>
                    <a:pt x="12" y="53"/>
                    <a:pt x="12" y="53"/>
                    <a:pt x="12" y="53"/>
                  </a:cubicBezTo>
                  <a:cubicBezTo>
                    <a:pt x="21" y="62"/>
                    <a:pt x="29" y="65"/>
                    <a:pt x="37" y="65"/>
                  </a:cubicBezTo>
                  <a:cubicBezTo>
                    <a:pt x="37" y="65"/>
                    <a:pt x="37" y="65"/>
                    <a:pt x="37" y="65"/>
                  </a:cubicBezTo>
                  <a:cubicBezTo>
                    <a:pt x="49" y="65"/>
                    <a:pt x="60" y="56"/>
                    <a:pt x="65" y="38"/>
                  </a:cubicBezTo>
                  <a:cubicBezTo>
                    <a:pt x="65" y="38"/>
                    <a:pt x="65" y="38"/>
                    <a:pt x="65" y="38"/>
                  </a:cubicBezTo>
                  <a:cubicBezTo>
                    <a:pt x="66" y="35"/>
                    <a:pt x="66" y="32"/>
                    <a:pt x="66" y="30"/>
                  </a:cubicBezTo>
                  <a:cubicBezTo>
                    <a:pt x="66" y="30"/>
                    <a:pt x="66" y="30"/>
                    <a:pt x="66" y="30"/>
                  </a:cubicBezTo>
                  <a:cubicBezTo>
                    <a:pt x="66" y="16"/>
                    <a:pt x="56" y="8"/>
                    <a:pt x="46" y="8"/>
                  </a:cubicBezTo>
                  <a:cubicBezTo>
                    <a:pt x="46" y="8"/>
                    <a:pt x="46" y="8"/>
                    <a:pt x="46" y="8"/>
                  </a:cubicBezTo>
                  <a:cubicBezTo>
                    <a:pt x="38" y="8"/>
                    <a:pt x="30" y="14"/>
                    <a:pt x="29" y="31"/>
                  </a:cubicBezTo>
                  <a:cubicBezTo>
                    <a:pt x="29" y="31"/>
                    <a:pt x="29" y="31"/>
                    <a:pt x="29" y="31"/>
                  </a:cubicBezTo>
                  <a:cubicBezTo>
                    <a:pt x="27" y="31"/>
                    <a:pt x="27" y="31"/>
                    <a:pt x="27" y="31"/>
                  </a:cubicBezTo>
                  <a:cubicBezTo>
                    <a:pt x="27" y="31"/>
                    <a:pt x="27" y="31"/>
                    <a:pt x="27" y="31"/>
                  </a:cubicBezTo>
                  <a:close/>
                  <a:moveTo>
                    <a:pt x="29" y="31"/>
                  </a:moveTo>
                  <a:cubicBezTo>
                    <a:pt x="29" y="31"/>
                    <a:pt x="29" y="31"/>
                    <a:pt x="29" y="31"/>
                  </a:cubicBezTo>
                  <a:cubicBezTo>
                    <a:pt x="29" y="31"/>
                    <a:pt x="29" y="31"/>
                    <a:pt x="29"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47">
              <a:extLst>
                <a:ext uri="{FF2B5EF4-FFF2-40B4-BE49-F238E27FC236}">
                  <a16:creationId xmlns:a16="http://schemas.microsoft.com/office/drawing/2014/main" id="{9B2EA70D-E2C8-4979-B6EE-43633EACE7A3}"/>
                </a:ext>
              </a:extLst>
            </p:cNvPr>
            <p:cNvSpPr/>
            <p:nvPr/>
          </p:nvSpPr>
          <p:spPr bwMode="auto">
            <a:xfrm>
              <a:off x="4327526" y="763588"/>
              <a:ext cx="314325" cy="165100"/>
            </a:xfrm>
            <a:custGeom>
              <a:avLst/>
              <a:gdLst>
                <a:gd name="T0" fmla="*/ 4 w 67"/>
                <a:gd name="T1" fmla="*/ 8 h 35"/>
                <a:gd name="T2" fmla="*/ 0 w 67"/>
                <a:gd name="T3" fmla="*/ 8 h 35"/>
                <a:gd name="T4" fmla="*/ 0 w 67"/>
                <a:gd name="T5" fmla="*/ 8 h 35"/>
                <a:gd name="T6" fmla="*/ 0 w 67"/>
                <a:gd name="T7" fmla="*/ 0 h 35"/>
                <a:gd name="T8" fmla="*/ 4 w 67"/>
                <a:gd name="T9" fmla="*/ 0 h 35"/>
                <a:gd name="T10" fmla="*/ 4 w 67"/>
                <a:gd name="T11" fmla="*/ 0 h 35"/>
                <a:gd name="T12" fmla="*/ 67 w 67"/>
                <a:gd name="T13" fmla="*/ 30 h 35"/>
                <a:gd name="T14" fmla="*/ 67 w 67"/>
                <a:gd name="T15" fmla="*/ 30 h 35"/>
                <a:gd name="T16" fmla="*/ 61 w 67"/>
                <a:gd name="T17" fmla="*/ 35 h 35"/>
                <a:gd name="T18" fmla="*/ 4 w 67"/>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5">
                  <a:moveTo>
                    <a:pt x="4" y="8"/>
                  </a:moveTo>
                  <a:cubicBezTo>
                    <a:pt x="3" y="8"/>
                    <a:pt x="2" y="8"/>
                    <a:pt x="0" y="8"/>
                  </a:cubicBezTo>
                  <a:cubicBezTo>
                    <a:pt x="0" y="8"/>
                    <a:pt x="0" y="8"/>
                    <a:pt x="0" y="8"/>
                  </a:cubicBezTo>
                  <a:cubicBezTo>
                    <a:pt x="0" y="0"/>
                    <a:pt x="0" y="0"/>
                    <a:pt x="0" y="0"/>
                  </a:cubicBezTo>
                  <a:cubicBezTo>
                    <a:pt x="1" y="0"/>
                    <a:pt x="3" y="0"/>
                    <a:pt x="4" y="0"/>
                  </a:cubicBezTo>
                  <a:cubicBezTo>
                    <a:pt x="4" y="0"/>
                    <a:pt x="4" y="0"/>
                    <a:pt x="4" y="0"/>
                  </a:cubicBezTo>
                  <a:cubicBezTo>
                    <a:pt x="30" y="0"/>
                    <a:pt x="51" y="10"/>
                    <a:pt x="67" y="30"/>
                  </a:cubicBezTo>
                  <a:cubicBezTo>
                    <a:pt x="67" y="30"/>
                    <a:pt x="67" y="30"/>
                    <a:pt x="67" y="30"/>
                  </a:cubicBezTo>
                  <a:cubicBezTo>
                    <a:pt x="61" y="35"/>
                    <a:pt x="61" y="35"/>
                    <a:pt x="61" y="35"/>
                  </a:cubicBezTo>
                  <a:cubicBezTo>
                    <a:pt x="46" y="17"/>
                    <a:pt x="28"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48">
              <a:extLst>
                <a:ext uri="{FF2B5EF4-FFF2-40B4-BE49-F238E27FC236}">
                  <a16:creationId xmlns:a16="http://schemas.microsoft.com/office/drawing/2014/main" id="{465A7BDD-C797-472A-AB34-77E31DBF3FA1}"/>
                </a:ext>
              </a:extLst>
            </p:cNvPr>
            <p:cNvSpPr>
              <a:spLocks noEditPoints="1"/>
            </p:cNvSpPr>
            <p:nvPr/>
          </p:nvSpPr>
          <p:spPr bwMode="auto">
            <a:xfrm>
              <a:off x="4054476" y="760413"/>
              <a:ext cx="282575" cy="323850"/>
            </a:xfrm>
            <a:custGeom>
              <a:avLst/>
              <a:gdLst>
                <a:gd name="T0" fmla="*/ 1 w 60"/>
                <a:gd name="T1" fmla="*/ 69 h 69"/>
                <a:gd name="T2" fmla="*/ 0 w 60"/>
                <a:gd name="T3" fmla="*/ 62 h 69"/>
                <a:gd name="T4" fmla="*/ 14 w 60"/>
                <a:gd name="T5" fmla="*/ 42 h 69"/>
                <a:gd name="T6" fmla="*/ 14 w 60"/>
                <a:gd name="T7" fmla="*/ 42 h 69"/>
                <a:gd name="T8" fmla="*/ 29 w 60"/>
                <a:gd name="T9" fmla="*/ 10 h 69"/>
                <a:gd name="T10" fmla="*/ 29 w 60"/>
                <a:gd name="T11" fmla="*/ 10 h 69"/>
                <a:gd name="T12" fmla="*/ 47 w 60"/>
                <a:gd name="T13" fmla="*/ 0 h 69"/>
                <a:gd name="T14" fmla="*/ 47 w 60"/>
                <a:gd name="T15" fmla="*/ 0 h 69"/>
                <a:gd name="T16" fmla="*/ 60 w 60"/>
                <a:gd name="T17" fmla="*/ 3 h 69"/>
                <a:gd name="T18" fmla="*/ 60 w 60"/>
                <a:gd name="T19" fmla="*/ 3 h 69"/>
                <a:gd name="T20" fmla="*/ 58 w 60"/>
                <a:gd name="T21" fmla="*/ 8 h 69"/>
                <a:gd name="T22" fmla="*/ 58 w 60"/>
                <a:gd name="T23" fmla="*/ 8 h 69"/>
                <a:gd name="T24" fmla="*/ 60 w 60"/>
                <a:gd name="T25" fmla="*/ 21 h 69"/>
                <a:gd name="T26" fmla="*/ 60 w 60"/>
                <a:gd name="T27" fmla="*/ 21 h 69"/>
                <a:gd name="T28" fmla="*/ 43 w 60"/>
                <a:gd name="T29" fmla="*/ 57 h 69"/>
                <a:gd name="T30" fmla="*/ 43 w 60"/>
                <a:gd name="T31" fmla="*/ 57 h 69"/>
                <a:gd name="T32" fmla="*/ 2 w 60"/>
                <a:gd name="T33" fmla="*/ 69 h 69"/>
                <a:gd name="T34" fmla="*/ 2 w 60"/>
                <a:gd name="T35" fmla="*/ 69 h 69"/>
                <a:gd name="T36" fmla="*/ 1 w 60"/>
                <a:gd name="T37" fmla="*/ 69 h 69"/>
                <a:gd name="T38" fmla="*/ 30 w 60"/>
                <a:gd name="T39" fmla="*/ 24 h 69"/>
                <a:gd name="T40" fmla="*/ 17 w 60"/>
                <a:gd name="T41" fmla="*/ 55 h 69"/>
                <a:gd name="T42" fmla="*/ 17 w 60"/>
                <a:gd name="T43" fmla="*/ 55 h 69"/>
                <a:gd name="T44" fmla="*/ 13 w 60"/>
                <a:gd name="T45" fmla="*/ 61 h 69"/>
                <a:gd name="T46" fmla="*/ 13 w 60"/>
                <a:gd name="T47" fmla="*/ 61 h 69"/>
                <a:gd name="T48" fmla="*/ 52 w 60"/>
                <a:gd name="T49" fmla="*/ 21 h 69"/>
                <a:gd name="T50" fmla="*/ 52 w 60"/>
                <a:gd name="T51" fmla="*/ 21 h 69"/>
                <a:gd name="T52" fmla="*/ 51 w 60"/>
                <a:gd name="T53" fmla="*/ 9 h 69"/>
                <a:gd name="T54" fmla="*/ 51 w 60"/>
                <a:gd name="T55" fmla="*/ 9 h 69"/>
                <a:gd name="T56" fmla="*/ 52 w 60"/>
                <a:gd name="T57" fmla="*/ 9 h 69"/>
                <a:gd name="T58" fmla="*/ 47 w 60"/>
                <a:gd name="T59" fmla="*/ 8 h 69"/>
                <a:gd name="T60" fmla="*/ 47 w 60"/>
                <a:gd name="T61" fmla="*/ 8 h 69"/>
                <a:gd name="T62" fmla="*/ 47 w 60"/>
                <a:gd name="T63" fmla="*/ 8 h 69"/>
                <a:gd name="T64" fmla="*/ 47 w 60"/>
                <a:gd name="T65" fmla="*/ 8 h 69"/>
                <a:gd name="T66" fmla="*/ 30 w 60"/>
                <a:gd name="T67"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69">
                  <a:moveTo>
                    <a:pt x="1" y="69"/>
                  </a:moveTo>
                  <a:cubicBezTo>
                    <a:pt x="0" y="62"/>
                    <a:pt x="0" y="62"/>
                    <a:pt x="0" y="62"/>
                  </a:cubicBezTo>
                  <a:cubicBezTo>
                    <a:pt x="5" y="60"/>
                    <a:pt x="10" y="52"/>
                    <a:pt x="14" y="42"/>
                  </a:cubicBezTo>
                  <a:cubicBezTo>
                    <a:pt x="14" y="42"/>
                    <a:pt x="14" y="42"/>
                    <a:pt x="14" y="42"/>
                  </a:cubicBezTo>
                  <a:cubicBezTo>
                    <a:pt x="18" y="31"/>
                    <a:pt x="22" y="19"/>
                    <a:pt x="29" y="10"/>
                  </a:cubicBezTo>
                  <a:cubicBezTo>
                    <a:pt x="29" y="10"/>
                    <a:pt x="29" y="10"/>
                    <a:pt x="29" y="10"/>
                  </a:cubicBezTo>
                  <a:cubicBezTo>
                    <a:pt x="33" y="5"/>
                    <a:pt x="39" y="0"/>
                    <a:pt x="47" y="0"/>
                  </a:cubicBezTo>
                  <a:cubicBezTo>
                    <a:pt x="47" y="0"/>
                    <a:pt x="47" y="0"/>
                    <a:pt x="47" y="0"/>
                  </a:cubicBezTo>
                  <a:cubicBezTo>
                    <a:pt x="51" y="0"/>
                    <a:pt x="55" y="1"/>
                    <a:pt x="60" y="3"/>
                  </a:cubicBezTo>
                  <a:cubicBezTo>
                    <a:pt x="60" y="3"/>
                    <a:pt x="60" y="3"/>
                    <a:pt x="60" y="3"/>
                  </a:cubicBezTo>
                  <a:cubicBezTo>
                    <a:pt x="58" y="8"/>
                    <a:pt x="58" y="8"/>
                    <a:pt x="58" y="8"/>
                  </a:cubicBezTo>
                  <a:cubicBezTo>
                    <a:pt x="58" y="8"/>
                    <a:pt x="58" y="8"/>
                    <a:pt x="58" y="8"/>
                  </a:cubicBezTo>
                  <a:cubicBezTo>
                    <a:pt x="59" y="12"/>
                    <a:pt x="60" y="17"/>
                    <a:pt x="60" y="21"/>
                  </a:cubicBezTo>
                  <a:cubicBezTo>
                    <a:pt x="60" y="21"/>
                    <a:pt x="60" y="21"/>
                    <a:pt x="60" y="21"/>
                  </a:cubicBezTo>
                  <a:cubicBezTo>
                    <a:pt x="60" y="36"/>
                    <a:pt x="53" y="49"/>
                    <a:pt x="43" y="57"/>
                  </a:cubicBezTo>
                  <a:cubicBezTo>
                    <a:pt x="43" y="57"/>
                    <a:pt x="43" y="57"/>
                    <a:pt x="43" y="57"/>
                  </a:cubicBezTo>
                  <a:cubicBezTo>
                    <a:pt x="33" y="65"/>
                    <a:pt x="18" y="69"/>
                    <a:pt x="2" y="69"/>
                  </a:cubicBezTo>
                  <a:cubicBezTo>
                    <a:pt x="2" y="69"/>
                    <a:pt x="2" y="69"/>
                    <a:pt x="2" y="69"/>
                  </a:cubicBezTo>
                  <a:cubicBezTo>
                    <a:pt x="2" y="69"/>
                    <a:pt x="1" y="69"/>
                    <a:pt x="1" y="69"/>
                  </a:cubicBezTo>
                  <a:close/>
                  <a:moveTo>
                    <a:pt x="30" y="24"/>
                  </a:moveTo>
                  <a:cubicBezTo>
                    <a:pt x="25" y="33"/>
                    <a:pt x="22" y="46"/>
                    <a:pt x="17" y="55"/>
                  </a:cubicBezTo>
                  <a:cubicBezTo>
                    <a:pt x="17" y="55"/>
                    <a:pt x="17" y="55"/>
                    <a:pt x="17" y="55"/>
                  </a:cubicBezTo>
                  <a:cubicBezTo>
                    <a:pt x="16" y="57"/>
                    <a:pt x="14" y="59"/>
                    <a:pt x="13" y="61"/>
                  </a:cubicBezTo>
                  <a:cubicBezTo>
                    <a:pt x="13" y="61"/>
                    <a:pt x="13" y="61"/>
                    <a:pt x="13" y="61"/>
                  </a:cubicBezTo>
                  <a:cubicBezTo>
                    <a:pt x="37" y="57"/>
                    <a:pt x="52" y="43"/>
                    <a:pt x="52" y="21"/>
                  </a:cubicBezTo>
                  <a:cubicBezTo>
                    <a:pt x="52" y="21"/>
                    <a:pt x="52" y="21"/>
                    <a:pt x="52" y="21"/>
                  </a:cubicBezTo>
                  <a:cubicBezTo>
                    <a:pt x="52" y="17"/>
                    <a:pt x="51" y="13"/>
                    <a:pt x="51" y="9"/>
                  </a:cubicBezTo>
                  <a:cubicBezTo>
                    <a:pt x="51" y="9"/>
                    <a:pt x="51" y="9"/>
                    <a:pt x="51" y="9"/>
                  </a:cubicBezTo>
                  <a:cubicBezTo>
                    <a:pt x="52" y="9"/>
                    <a:pt x="52" y="9"/>
                    <a:pt x="52" y="9"/>
                  </a:cubicBezTo>
                  <a:cubicBezTo>
                    <a:pt x="51" y="8"/>
                    <a:pt x="49" y="8"/>
                    <a:pt x="47" y="8"/>
                  </a:cubicBezTo>
                  <a:cubicBezTo>
                    <a:pt x="47" y="8"/>
                    <a:pt x="47" y="8"/>
                    <a:pt x="47" y="8"/>
                  </a:cubicBezTo>
                  <a:cubicBezTo>
                    <a:pt x="47" y="8"/>
                    <a:pt x="47" y="8"/>
                    <a:pt x="47" y="8"/>
                  </a:cubicBezTo>
                  <a:cubicBezTo>
                    <a:pt x="47" y="8"/>
                    <a:pt x="47" y="8"/>
                    <a:pt x="47" y="8"/>
                  </a:cubicBezTo>
                  <a:cubicBezTo>
                    <a:pt x="40" y="8"/>
                    <a:pt x="35" y="14"/>
                    <a:pt x="3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49">
              <a:extLst>
                <a:ext uri="{FF2B5EF4-FFF2-40B4-BE49-F238E27FC236}">
                  <a16:creationId xmlns:a16="http://schemas.microsoft.com/office/drawing/2014/main" id="{8EDCAF08-74C8-4811-AA7B-49E1206FF6B5}"/>
                </a:ext>
              </a:extLst>
            </p:cNvPr>
            <p:cNvSpPr/>
            <p:nvPr/>
          </p:nvSpPr>
          <p:spPr bwMode="auto">
            <a:xfrm>
              <a:off x="4684713" y="844550"/>
              <a:ext cx="19050" cy="74613"/>
            </a:xfrm>
            <a:custGeom>
              <a:avLst/>
              <a:gdLst>
                <a:gd name="T0" fmla="*/ 0 w 4"/>
                <a:gd name="T1" fmla="*/ 1 h 16"/>
                <a:gd name="T2" fmla="*/ 1 w 4"/>
                <a:gd name="T3" fmla="*/ 0 h 16"/>
                <a:gd name="T4" fmla="*/ 4 w 4"/>
                <a:gd name="T5" fmla="*/ 16 h 16"/>
                <a:gd name="T6" fmla="*/ 4 w 4"/>
                <a:gd name="T7" fmla="*/ 16 h 16"/>
                <a:gd name="T8" fmla="*/ 2 w 4"/>
                <a:gd name="T9" fmla="*/ 16 h 16"/>
                <a:gd name="T10" fmla="*/ 0 w 4"/>
                <a:gd name="T11" fmla="*/ 1 h 16"/>
              </a:gdLst>
              <a:ahLst/>
              <a:cxnLst>
                <a:cxn ang="0">
                  <a:pos x="T0" y="T1"/>
                </a:cxn>
                <a:cxn ang="0">
                  <a:pos x="T2" y="T3"/>
                </a:cxn>
                <a:cxn ang="0">
                  <a:pos x="T4" y="T5"/>
                </a:cxn>
                <a:cxn ang="0">
                  <a:pos x="T6" y="T7"/>
                </a:cxn>
                <a:cxn ang="0">
                  <a:pos x="T8" y="T9"/>
                </a:cxn>
                <a:cxn ang="0">
                  <a:pos x="T10" y="T11"/>
                </a:cxn>
              </a:cxnLst>
              <a:rect l="0" t="0" r="r" b="b"/>
              <a:pathLst>
                <a:path w="4" h="16">
                  <a:moveTo>
                    <a:pt x="0" y="1"/>
                  </a:moveTo>
                  <a:cubicBezTo>
                    <a:pt x="1" y="0"/>
                    <a:pt x="1" y="0"/>
                    <a:pt x="1" y="0"/>
                  </a:cubicBezTo>
                  <a:cubicBezTo>
                    <a:pt x="4" y="3"/>
                    <a:pt x="4" y="11"/>
                    <a:pt x="4" y="16"/>
                  </a:cubicBezTo>
                  <a:cubicBezTo>
                    <a:pt x="4" y="16"/>
                    <a:pt x="4" y="16"/>
                    <a:pt x="4" y="16"/>
                  </a:cubicBezTo>
                  <a:cubicBezTo>
                    <a:pt x="2" y="16"/>
                    <a:pt x="2" y="16"/>
                    <a:pt x="2" y="16"/>
                  </a:cubicBezTo>
                  <a:cubicBezTo>
                    <a:pt x="2" y="11"/>
                    <a:pt x="2"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50">
              <a:extLst>
                <a:ext uri="{FF2B5EF4-FFF2-40B4-BE49-F238E27FC236}">
                  <a16:creationId xmlns:a16="http://schemas.microsoft.com/office/drawing/2014/main" id="{2BD3F20A-82AC-47C5-9062-2C905594DB7D}"/>
                </a:ext>
              </a:extLst>
            </p:cNvPr>
            <p:cNvSpPr>
              <a:spLocks noEditPoints="1"/>
            </p:cNvSpPr>
            <p:nvPr/>
          </p:nvSpPr>
          <p:spPr bwMode="auto">
            <a:xfrm>
              <a:off x="4716463" y="835025"/>
              <a:ext cx="23813" cy="107950"/>
            </a:xfrm>
            <a:custGeom>
              <a:avLst/>
              <a:gdLst>
                <a:gd name="T0" fmla="*/ 2 w 5"/>
                <a:gd name="T1" fmla="*/ 22 h 23"/>
                <a:gd name="T2" fmla="*/ 3 w 5"/>
                <a:gd name="T3" fmla="*/ 13 h 23"/>
                <a:gd name="T4" fmla="*/ 3 w 5"/>
                <a:gd name="T5" fmla="*/ 13 h 23"/>
                <a:gd name="T6" fmla="*/ 1 w 5"/>
                <a:gd name="T7" fmla="*/ 2 h 23"/>
                <a:gd name="T8" fmla="*/ 1 w 5"/>
                <a:gd name="T9" fmla="*/ 2 h 23"/>
                <a:gd name="T10" fmla="*/ 1 w 5"/>
                <a:gd name="T11" fmla="*/ 2 h 23"/>
                <a:gd name="T12" fmla="*/ 1 w 5"/>
                <a:gd name="T13" fmla="*/ 2 h 23"/>
                <a:gd name="T14" fmla="*/ 0 w 5"/>
                <a:gd name="T15" fmla="*/ 1 h 23"/>
                <a:gd name="T16" fmla="*/ 1 w 5"/>
                <a:gd name="T17" fmla="*/ 0 h 23"/>
                <a:gd name="T18" fmla="*/ 1 w 5"/>
                <a:gd name="T19" fmla="*/ 0 h 23"/>
                <a:gd name="T20" fmla="*/ 4 w 5"/>
                <a:gd name="T21" fmla="*/ 5 h 23"/>
                <a:gd name="T22" fmla="*/ 4 w 5"/>
                <a:gd name="T23" fmla="*/ 5 h 23"/>
                <a:gd name="T24" fmla="*/ 5 w 5"/>
                <a:gd name="T25" fmla="*/ 13 h 23"/>
                <a:gd name="T26" fmla="*/ 5 w 5"/>
                <a:gd name="T27" fmla="*/ 13 h 23"/>
                <a:gd name="T28" fmla="*/ 4 w 5"/>
                <a:gd name="T29" fmla="*/ 23 h 23"/>
                <a:gd name="T30" fmla="*/ 4 w 5"/>
                <a:gd name="T31" fmla="*/ 23 h 23"/>
                <a:gd name="T32" fmla="*/ 2 w 5"/>
                <a:gd name="T33" fmla="*/ 22 h 23"/>
                <a:gd name="T34" fmla="*/ 1 w 5"/>
                <a:gd name="T35" fmla="*/ 2 h 23"/>
                <a:gd name="T36" fmla="*/ 1 w 5"/>
                <a:gd name="T37" fmla="*/ 2 h 23"/>
                <a:gd name="T38" fmla="*/ 1 w 5"/>
                <a:gd name="T39" fmla="*/ 2 h 23"/>
                <a:gd name="T40" fmla="*/ 1 w 5"/>
                <a:gd name="T41" fmla="*/ 2 h 23"/>
                <a:gd name="T42" fmla="*/ 1 w 5"/>
                <a:gd name="T43"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23">
                  <a:moveTo>
                    <a:pt x="2" y="22"/>
                  </a:moveTo>
                  <a:cubicBezTo>
                    <a:pt x="2" y="21"/>
                    <a:pt x="3" y="17"/>
                    <a:pt x="3" y="13"/>
                  </a:cubicBezTo>
                  <a:cubicBezTo>
                    <a:pt x="3" y="13"/>
                    <a:pt x="3" y="13"/>
                    <a:pt x="3" y="13"/>
                  </a:cubicBezTo>
                  <a:cubicBezTo>
                    <a:pt x="3" y="8"/>
                    <a:pt x="2" y="3"/>
                    <a:pt x="1" y="2"/>
                  </a:cubicBezTo>
                  <a:cubicBezTo>
                    <a:pt x="1" y="2"/>
                    <a:pt x="1" y="2"/>
                    <a:pt x="1" y="2"/>
                  </a:cubicBezTo>
                  <a:cubicBezTo>
                    <a:pt x="1" y="2"/>
                    <a:pt x="1" y="2"/>
                    <a:pt x="1" y="2"/>
                  </a:cubicBezTo>
                  <a:cubicBezTo>
                    <a:pt x="1" y="2"/>
                    <a:pt x="1" y="2"/>
                    <a:pt x="1" y="2"/>
                  </a:cubicBezTo>
                  <a:cubicBezTo>
                    <a:pt x="0" y="1"/>
                    <a:pt x="0" y="1"/>
                    <a:pt x="0" y="1"/>
                  </a:cubicBezTo>
                  <a:cubicBezTo>
                    <a:pt x="0" y="0"/>
                    <a:pt x="1" y="0"/>
                    <a:pt x="1" y="0"/>
                  </a:cubicBezTo>
                  <a:cubicBezTo>
                    <a:pt x="1" y="0"/>
                    <a:pt x="1" y="0"/>
                    <a:pt x="1" y="0"/>
                  </a:cubicBezTo>
                  <a:cubicBezTo>
                    <a:pt x="4" y="0"/>
                    <a:pt x="4" y="2"/>
                    <a:pt x="4" y="5"/>
                  </a:cubicBezTo>
                  <a:cubicBezTo>
                    <a:pt x="4" y="5"/>
                    <a:pt x="4" y="5"/>
                    <a:pt x="4" y="5"/>
                  </a:cubicBezTo>
                  <a:cubicBezTo>
                    <a:pt x="5" y="7"/>
                    <a:pt x="5" y="10"/>
                    <a:pt x="5" y="13"/>
                  </a:cubicBezTo>
                  <a:cubicBezTo>
                    <a:pt x="5" y="13"/>
                    <a:pt x="5" y="13"/>
                    <a:pt x="5" y="13"/>
                  </a:cubicBezTo>
                  <a:cubicBezTo>
                    <a:pt x="5" y="17"/>
                    <a:pt x="5" y="21"/>
                    <a:pt x="4" y="23"/>
                  </a:cubicBezTo>
                  <a:cubicBezTo>
                    <a:pt x="4" y="23"/>
                    <a:pt x="4" y="23"/>
                    <a:pt x="4" y="23"/>
                  </a:cubicBezTo>
                  <a:cubicBezTo>
                    <a:pt x="2" y="22"/>
                    <a:pt x="2" y="22"/>
                    <a:pt x="2" y="22"/>
                  </a:cubicBezTo>
                  <a:close/>
                  <a:moveTo>
                    <a:pt x="1" y="2"/>
                  </a:moveTo>
                  <a:cubicBezTo>
                    <a:pt x="1" y="2"/>
                    <a:pt x="1" y="2"/>
                    <a:pt x="1" y="2"/>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51">
              <a:extLst>
                <a:ext uri="{FF2B5EF4-FFF2-40B4-BE49-F238E27FC236}">
                  <a16:creationId xmlns:a16="http://schemas.microsoft.com/office/drawing/2014/main" id="{2364333B-5E17-41B8-B08A-3DF428043891}"/>
                </a:ext>
              </a:extLst>
            </p:cNvPr>
            <p:cNvSpPr/>
            <p:nvPr/>
          </p:nvSpPr>
          <p:spPr bwMode="auto">
            <a:xfrm>
              <a:off x="4768851" y="835025"/>
              <a:ext cx="14288" cy="112713"/>
            </a:xfrm>
            <a:custGeom>
              <a:avLst/>
              <a:gdLst>
                <a:gd name="T0" fmla="*/ 1 w 3"/>
                <a:gd name="T1" fmla="*/ 12 h 24"/>
                <a:gd name="T2" fmla="*/ 0 w 3"/>
                <a:gd name="T3" fmla="*/ 1 h 24"/>
                <a:gd name="T4" fmla="*/ 0 w 3"/>
                <a:gd name="T5" fmla="*/ 1 h 24"/>
                <a:gd name="T6" fmla="*/ 0 w 3"/>
                <a:gd name="T7" fmla="*/ 1 h 24"/>
                <a:gd name="T8" fmla="*/ 1 w 3"/>
                <a:gd name="T9" fmla="*/ 0 h 24"/>
                <a:gd name="T10" fmla="*/ 3 w 3"/>
                <a:gd name="T11" fmla="*/ 12 h 24"/>
                <a:gd name="T12" fmla="*/ 3 w 3"/>
                <a:gd name="T13" fmla="*/ 12 h 24"/>
                <a:gd name="T14" fmla="*/ 3 w 3"/>
                <a:gd name="T15" fmla="*/ 24 h 24"/>
                <a:gd name="T16" fmla="*/ 3 w 3"/>
                <a:gd name="T17" fmla="*/ 24 h 24"/>
                <a:gd name="T18" fmla="*/ 1 w 3"/>
                <a:gd name="T19" fmla="*/ 24 h 24"/>
                <a:gd name="T20" fmla="*/ 1 w 3"/>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4">
                  <a:moveTo>
                    <a:pt x="1" y="12"/>
                  </a:moveTo>
                  <a:cubicBezTo>
                    <a:pt x="1" y="7"/>
                    <a:pt x="0" y="2"/>
                    <a:pt x="0" y="1"/>
                  </a:cubicBezTo>
                  <a:cubicBezTo>
                    <a:pt x="0" y="1"/>
                    <a:pt x="0" y="1"/>
                    <a:pt x="0" y="1"/>
                  </a:cubicBezTo>
                  <a:cubicBezTo>
                    <a:pt x="0" y="1"/>
                    <a:pt x="0" y="1"/>
                    <a:pt x="0" y="1"/>
                  </a:cubicBezTo>
                  <a:cubicBezTo>
                    <a:pt x="1" y="0"/>
                    <a:pt x="1" y="0"/>
                    <a:pt x="1" y="0"/>
                  </a:cubicBezTo>
                  <a:cubicBezTo>
                    <a:pt x="3" y="2"/>
                    <a:pt x="3" y="7"/>
                    <a:pt x="3" y="12"/>
                  </a:cubicBezTo>
                  <a:cubicBezTo>
                    <a:pt x="3" y="12"/>
                    <a:pt x="3" y="12"/>
                    <a:pt x="3" y="12"/>
                  </a:cubicBezTo>
                  <a:cubicBezTo>
                    <a:pt x="3" y="17"/>
                    <a:pt x="3" y="22"/>
                    <a:pt x="3" y="24"/>
                  </a:cubicBezTo>
                  <a:cubicBezTo>
                    <a:pt x="3" y="24"/>
                    <a:pt x="3" y="24"/>
                    <a:pt x="3" y="24"/>
                  </a:cubicBezTo>
                  <a:cubicBezTo>
                    <a:pt x="1" y="24"/>
                    <a:pt x="1" y="24"/>
                    <a:pt x="1" y="24"/>
                  </a:cubicBezTo>
                  <a:cubicBezTo>
                    <a:pt x="1" y="22"/>
                    <a:pt x="1" y="17"/>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52">
              <a:extLst>
                <a:ext uri="{FF2B5EF4-FFF2-40B4-BE49-F238E27FC236}">
                  <a16:creationId xmlns:a16="http://schemas.microsoft.com/office/drawing/2014/main" id="{77AD280E-F298-4CDF-B4D1-A37DB679BB7E}"/>
                </a:ext>
              </a:extLst>
            </p:cNvPr>
            <p:cNvSpPr/>
            <p:nvPr/>
          </p:nvSpPr>
          <p:spPr bwMode="auto">
            <a:xfrm>
              <a:off x="4787901" y="868363"/>
              <a:ext cx="33338" cy="122238"/>
            </a:xfrm>
            <a:custGeom>
              <a:avLst/>
              <a:gdLst>
                <a:gd name="T0" fmla="*/ 0 w 7"/>
                <a:gd name="T1" fmla="*/ 25 h 26"/>
                <a:gd name="T2" fmla="*/ 5 w 7"/>
                <a:gd name="T3" fmla="*/ 6 h 26"/>
                <a:gd name="T4" fmla="*/ 5 w 7"/>
                <a:gd name="T5" fmla="*/ 6 h 26"/>
                <a:gd name="T6" fmla="*/ 4 w 7"/>
                <a:gd name="T7" fmla="*/ 1 h 26"/>
                <a:gd name="T8" fmla="*/ 4 w 7"/>
                <a:gd name="T9" fmla="*/ 1 h 26"/>
                <a:gd name="T10" fmla="*/ 5 w 7"/>
                <a:gd name="T11" fmla="*/ 0 h 26"/>
                <a:gd name="T12" fmla="*/ 7 w 7"/>
                <a:gd name="T13" fmla="*/ 6 h 26"/>
                <a:gd name="T14" fmla="*/ 7 w 7"/>
                <a:gd name="T15" fmla="*/ 6 h 26"/>
                <a:gd name="T16" fmla="*/ 2 w 7"/>
                <a:gd name="T17" fmla="*/ 26 h 26"/>
                <a:gd name="T18" fmla="*/ 2 w 7"/>
                <a:gd name="T19" fmla="*/ 26 h 26"/>
                <a:gd name="T20" fmla="*/ 0 w 7"/>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6">
                  <a:moveTo>
                    <a:pt x="0" y="25"/>
                  </a:moveTo>
                  <a:cubicBezTo>
                    <a:pt x="2" y="21"/>
                    <a:pt x="5" y="12"/>
                    <a:pt x="5" y="6"/>
                  </a:cubicBezTo>
                  <a:cubicBezTo>
                    <a:pt x="5" y="6"/>
                    <a:pt x="5" y="6"/>
                    <a:pt x="5" y="6"/>
                  </a:cubicBezTo>
                  <a:cubicBezTo>
                    <a:pt x="5" y="4"/>
                    <a:pt x="5" y="2"/>
                    <a:pt x="4" y="1"/>
                  </a:cubicBezTo>
                  <a:cubicBezTo>
                    <a:pt x="4" y="1"/>
                    <a:pt x="4" y="1"/>
                    <a:pt x="4" y="1"/>
                  </a:cubicBezTo>
                  <a:cubicBezTo>
                    <a:pt x="5" y="0"/>
                    <a:pt x="5" y="0"/>
                    <a:pt x="5" y="0"/>
                  </a:cubicBezTo>
                  <a:cubicBezTo>
                    <a:pt x="7" y="1"/>
                    <a:pt x="7" y="3"/>
                    <a:pt x="7" y="6"/>
                  </a:cubicBezTo>
                  <a:cubicBezTo>
                    <a:pt x="7" y="6"/>
                    <a:pt x="7" y="6"/>
                    <a:pt x="7" y="6"/>
                  </a:cubicBezTo>
                  <a:cubicBezTo>
                    <a:pt x="7" y="12"/>
                    <a:pt x="4" y="21"/>
                    <a:pt x="2" y="26"/>
                  </a:cubicBezTo>
                  <a:cubicBezTo>
                    <a:pt x="2" y="26"/>
                    <a:pt x="2" y="26"/>
                    <a:pt x="2" y="26"/>
                  </a:cubicBezTo>
                  <a:cubicBezTo>
                    <a:pt x="0" y="25"/>
                    <a:pt x="0" y="25"/>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53">
              <a:extLst>
                <a:ext uri="{FF2B5EF4-FFF2-40B4-BE49-F238E27FC236}">
                  <a16:creationId xmlns:a16="http://schemas.microsoft.com/office/drawing/2014/main" id="{696C49E9-89F5-4BD0-BD37-60B5C3F4C28A}"/>
                </a:ext>
              </a:extLst>
            </p:cNvPr>
            <p:cNvSpPr/>
            <p:nvPr/>
          </p:nvSpPr>
          <p:spPr bwMode="auto">
            <a:xfrm>
              <a:off x="4435476" y="1098550"/>
              <a:ext cx="50800" cy="69850"/>
            </a:xfrm>
            <a:custGeom>
              <a:avLst/>
              <a:gdLst>
                <a:gd name="T0" fmla="*/ 1 w 11"/>
                <a:gd name="T1" fmla="*/ 15 h 15"/>
                <a:gd name="T2" fmla="*/ 0 w 11"/>
                <a:gd name="T3" fmla="*/ 14 h 15"/>
                <a:gd name="T4" fmla="*/ 0 w 11"/>
                <a:gd name="T5" fmla="*/ 14 h 15"/>
                <a:gd name="T6" fmla="*/ 1 w 11"/>
                <a:gd name="T7" fmla="*/ 14 h 15"/>
                <a:gd name="T8" fmla="*/ 1 w 11"/>
                <a:gd name="T9" fmla="*/ 14 h 15"/>
                <a:gd name="T10" fmla="*/ 1 w 11"/>
                <a:gd name="T11" fmla="*/ 13 h 15"/>
                <a:gd name="T12" fmla="*/ 1 w 11"/>
                <a:gd name="T13" fmla="*/ 14 h 15"/>
                <a:gd name="T14" fmla="*/ 1 w 11"/>
                <a:gd name="T15" fmla="*/ 13 h 15"/>
                <a:gd name="T16" fmla="*/ 1 w 11"/>
                <a:gd name="T17" fmla="*/ 13 h 15"/>
                <a:gd name="T18" fmla="*/ 1 w 11"/>
                <a:gd name="T19" fmla="*/ 13 h 15"/>
                <a:gd name="T20" fmla="*/ 1 w 11"/>
                <a:gd name="T21" fmla="*/ 13 h 15"/>
                <a:gd name="T22" fmla="*/ 2 w 11"/>
                <a:gd name="T23" fmla="*/ 12 h 15"/>
                <a:gd name="T24" fmla="*/ 2 w 11"/>
                <a:gd name="T25" fmla="*/ 12 h 15"/>
                <a:gd name="T26" fmla="*/ 4 w 11"/>
                <a:gd name="T27" fmla="*/ 8 h 15"/>
                <a:gd name="T28" fmla="*/ 4 w 11"/>
                <a:gd name="T29" fmla="*/ 8 h 15"/>
                <a:gd name="T30" fmla="*/ 9 w 11"/>
                <a:gd name="T31" fmla="*/ 0 h 15"/>
                <a:gd name="T32" fmla="*/ 9 w 11"/>
                <a:gd name="T33" fmla="*/ 0 h 15"/>
                <a:gd name="T34" fmla="*/ 11 w 11"/>
                <a:gd name="T35" fmla="*/ 0 h 15"/>
                <a:gd name="T36" fmla="*/ 3 w 11"/>
                <a:gd name="T37" fmla="*/ 14 h 15"/>
                <a:gd name="T38" fmla="*/ 3 w 11"/>
                <a:gd name="T39" fmla="*/ 14 h 15"/>
                <a:gd name="T40" fmla="*/ 1 w 11"/>
                <a:gd name="T41" fmla="*/ 15 h 15"/>
                <a:gd name="T42" fmla="*/ 1 w 11"/>
                <a:gd name="T43" fmla="*/ 15 h 15"/>
                <a:gd name="T44" fmla="*/ 1 w 11"/>
                <a:gd name="T45" fmla="*/ 15 h 15"/>
                <a:gd name="T46" fmla="*/ 1 w 11"/>
                <a:gd name="T47" fmla="*/ 15 h 15"/>
                <a:gd name="T48" fmla="*/ 1 w 11"/>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5">
                  <a:moveTo>
                    <a:pt x="1" y="15"/>
                  </a:moveTo>
                  <a:cubicBezTo>
                    <a:pt x="0" y="14"/>
                    <a:pt x="0" y="14"/>
                    <a:pt x="0" y="14"/>
                  </a:cubicBezTo>
                  <a:cubicBezTo>
                    <a:pt x="0" y="14"/>
                    <a:pt x="0" y="14"/>
                    <a:pt x="0" y="14"/>
                  </a:cubicBezTo>
                  <a:cubicBezTo>
                    <a:pt x="1" y="14"/>
                    <a:pt x="1" y="14"/>
                    <a:pt x="1" y="14"/>
                  </a:cubicBezTo>
                  <a:cubicBezTo>
                    <a:pt x="1" y="14"/>
                    <a:pt x="1" y="14"/>
                    <a:pt x="1" y="14"/>
                  </a:cubicBezTo>
                  <a:cubicBezTo>
                    <a:pt x="1" y="13"/>
                    <a:pt x="1" y="13"/>
                    <a:pt x="1" y="13"/>
                  </a:cubicBezTo>
                  <a:cubicBezTo>
                    <a:pt x="1" y="14"/>
                    <a:pt x="1" y="14"/>
                    <a:pt x="1" y="14"/>
                  </a:cubicBezTo>
                  <a:cubicBezTo>
                    <a:pt x="1" y="13"/>
                    <a:pt x="1" y="13"/>
                    <a:pt x="1" y="13"/>
                  </a:cubicBezTo>
                  <a:cubicBezTo>
                    <a:pt x="1" y="13"/>
                    <a:pt x="1" y="13"/>
                    <a:pt x="1" y="13"/>
                  </a:cubicBezTo>
                  <a:cubicBezTo>
                    <a:pt x="1" y="13"/>
                    <a:pt x="1" y="13"/>
                    <a:pt x="1" y="13"/>
                  </a:cubicBezTo>
                  <a:cubicBezTo>
                    <a:pt x="1" y="13"/>
                    <a:pt x="1" y="13"/>
                    <a:pt x="1" y="13"/>
                  </a:cubicBezTo>
                  <a:cubicBezTo>
                    <a:pt x="1" y="13"/>
                    <a:pt x="1" y="12"/>
                    <a:pt x="2" y="12"/>
                  </a:cubicBezTo>
                  <a:cubicBezTo>
                    <a:pt x="2" y="12"/>
                    <a:pt x="2" y="12"/>
                    <a:pt x="2" y="12"/>
                  </a:cubicBezTo>
                  <a:cubicBezTo>
                    <a:pt x="2" y="11"/>
                    <a:pt x="3" y="10"/>
                    <a:pt x="4" y="8"/>
                  </a:cubicBezTo>
                  <a:cubicBezTo>
                    <a:pt x="4" y="8"/>
                    <a:pt x="4" y="8"/>
                    <a:pt x="4" y="8"/>
                  </a:cubicBezTo>
                  <a:cubicBezTo>
                    <a:pt x="6" y="5"/>
                    <a:pt x="8" y="1"/>
                    <a:pt x="9" y="0"/>
                  </a:cubicBezTo>
                  <a:cubicBezTo>
                    <a:pt x="9" y="0"/>
                    <a:pt x="9" y="0"/>
                    <a:pt x="9" y="0"/>
                  </a:cubicBezTo>
                  <a:cubicBezTo>
                    <a:pt x="11" y="0"/>
                    <a:pt x="11" y="0"/>
                    <a:pt x="11" y="0"/>
                  </a:cubicBezTo>
                  <a:cubicBezTo>
                    <a:pt x="9" y="4"/>
                    <a:pt x="4" y="12"/>
                    <a:pt x="3" y="14"/>
                  </a:cubicBezTo>
                  <a:cubicBezTo>
                    <a:pt x="3" y="14"/>
                    <a:pt x="3" y="14"/>
                    <a:pt x="3" y="14"/>
                  </a:cubicBezTo>
                  <a:cubicBezTo>
                    <a:pt x="2" y="15"/>
                    <a:pt x="3" y="15"/>
                    <a:pt x="1" y="15"/>
                  </a:cubicBezTo>
                  <a:cubicBezTo>
                    <a:pt x="1" y="15"/>
                    <a:pt x="1" y="15"/>
                    <a:pt x="1" y="15"/>
                  </a:cubicBezTo>
                  <a:cubicBezTo>
                    <a:pt x="1" y="15"/>
                    <a:pt x="1" y="15"/>
                    <a:pt x="1" y="15"/>
                  </a:cubicBezTo>
                  <a:cubicBezTo>
                    <a:pt x="1" y="15"/>
                    <a:pt x="1" y="15"/>
                    <a:pt x="1" y="15"/>
                  </a:cubicBezTo>
                  <a:cubicBezTo>
                    <a:pt x="1" y="15"/>
                    <a:pt x="1" y="15"/>
                    <a:pt x="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54">
              <a:extLst>
                <a:ext uri="{FF2B5EF4-FFF2-40B4-BE49-F238E27FC236}">
                  <a16:creationId xmlns:a16="http://schemas.microsoft.com/office/drawing/2014/main" id="{2F56B8A6-7C07-4E86-AA8D-5A4994D0674F}"/>
                </a:ext>
              </a:extLst>
            </p:cNvPr>
            <p:cNvSpPr/>
            <p:nvPr/>
          </p:nvSpPr>
          <p:spPr bwMode="auto">
            <a:xfrm>
              <a:off x="4454526" y="1098550"/>
              <a:ext cx="60325" cy="112713"/>
            </a:xfrm>
            <a:custGeom>
              <a:avLst/>
              <a:gdLst>
                <a:gd name="T0" fmla="*/ 0 w 13"/>
                <a:gd name="T1" fmla="*/ 24 h 24"/>
                <a:gd name="T2" fmla="*/ 0 w 13"/>
                <a:gd name="T3" fmla="*/ 23 h 24"/>
                <a:gd name="T4" fmla="*/ 0 w 13"/>
                <a:gd name="T5" fmla="*/ 23 h 24"/>
                <a:gd name="T6" fmla="*/ 1 w 13"/>
                <a:gd name="T7" fmla="*/ 21 h 24"/>
                <a:gd name="T8" fmla="*/ 1 w 13"/>
                <a:gd name="T9" fmla="*/ 21 h 24"/>
                <a:gd name="T10" fmla="*/ 11 w 13"/>
                <a:gd name="T11" fmla="*/ 0 h 24"/>
                <a:gd name="T12" fmla="*/ 11 w 13"/>
                <a:gd name="T13" fmla="*/ 0 h 24"/>
                <a:gd name="T14" fmla="*/ 11 w 13"/>
                <a:gd name="T15" fmla="*/ 0 h 24"/>
                <a:gd name="T16" fmla="*/ 13 w 13"/>
                <a:gd name="T17" fmla="*/ 0 h 24"/>
                <a:gd name="T18" fmla="*/ 3 w 13"/>
                <a:gd name="T19" fmla="*/ 22 h 24"/>
                <a:gd name="T20" fmla="*/ 3 w 13"/>
                <a:gd name="T21" fmla="*/ 22 h 24"/>
                <a:gd name="T22" fmla="*/ 3 w 13"/>
                <a:gd name="T23" fmla="*/ 22 h 24"/>
                <a:gd name="T24" fmla="*/ 2 w 13"/>
                <a:gd name="T25" fmla="*/ 24 h 24"/>
                <a:gd name="T26" fmla="*/ 2 w 13"/>
                <a:gd name="T27" fmla="*/ 24 h 24"/>
                <a:gd name="T28" fmla="*/ 1 w 13"/>
                <a:gd name="T29" fmla="*/ 24 h 24"/>
                <a:gd name="T30" fmla="*/ 1 w 13"/>
                <a:gd name="T31" fmla="*/ 24 h 24"/>
                <a:gd name="T32" fmla="*/ 0 w 13"/>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4">
                  <a:moveTo>
                    <a:pt x="0" y="24"/>
                  </a:moveTo>
                  <a:cubicBezTo>
                    <a:pt x="0" y="24"/>
                    <a:pt x="0" y="23"/>
                    <a:pt x="0" y="23"/>
                  </a:cubicBezTo>
                  <a:cubicBezTo>
                    <a:pt x="0" y="23"/>
                    <a:pt x="0" y="23"/>
                    <a:pt x="0" y="23"/>
                  </a:cubicBezTo>
                  <a:cubicBezTo>
                    <a:pt x="0" y="22"/>
                    <a:pt x="0" y="22"/>
                    <a:pt x="1" y="21"/>
                  </a:cubicBezTo>
                  <a:cubicBezTo>
                    <a:pt x="1" y="21"/>
                    <a:pt x="1" y="21"/>
                    <a:pt x="1" y="21"/>
                  </a:cubicBezTo>
                  <a:cubicBezTo>
                    <a:pt x="6" y="15"/>
                    <a:pt x="8" y="7"/>
                    <a:pt x="11" y="0"/>
                  </a:cubicBezTo>
                  <a:cubicBezTo>
                    <a:pt x="11" y="0"/>
                    <a:pt x="11" y="0"/>
                    <a:pt x="11" y="0"/>
                  </a:cubicBezTo>
                  <a:cubicBezTo>
                    <a:pt x="11" y="0"/>
                    <a:pt x="11" y="0"/>
                    <a:pt x="11" y="0"/>
                  </a:cubicBezTo>
                  <a:cubicBezTo>
                    <a:pt x="13" y="0"/>
                    <a:pt x="13" y="0"/>
                    <a:pt x="13" y="0"/>
                  </a:cubicBezTo>
                  <a:cubicBezTo>
                    <a:pt x="10" y="7"/>
                    <a:pt x="8" y="15"/>
                    <a:pt x="3" y="22"/>
                  </a:cubicBezTo>
                  <a:cubicBezTo>
                    <a:pt x="3" y="22"/>
                    <a:pt x="3" y="22"/>
                    <a:pt x="3" y="22"/>
                  </a:cubicBezTo>
                  <a:cubicBezTo>
                    <a:pt x="3" y="22"/>
                    <a:pt x="3" y="22"/>
                    <a:pt x="3" y="22"/>
                  </a:cubicBezTo>
                  <a:cubicBezTo>
                    <a:pt x="2" y="23"/>
                    <a:pt x="2" y="24"/>
                    <a:pt x="2" y="24"/>
                  </a:cubicBezTo>
                  <a:cubicBezTo>
                    <a:pt x="2" y="24"/>
                    <a:pt x="2" y="24"/>
                    <a:pt x="2" y="24"/>
                  </a:cubicBezTo>
                  <a:cubicBezTo>
                    <a:pt x="2" y="24"/>
                    <a:pt x="2" y="24"/>
                    <a:pt x="1" y="24"/>
                  </a:cubicBezTo>
                  <a:cubicBezTo>
                    <a:pt x="1" y="24"/>
                    <a:pt x="1" y="24"/>
                    <a:pt x="1" y="24"/>
                  </a:cubicBezTo>
                  <a:cubicBezTo>
                    <a:pt x="1" y="24"/>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55">
              <a:extLst>
                <a:ext uri="{FF2B5EF4-FFF2-40B4-BE49-F238E27FC236}">
                  <a16:creationId xmlns:a16="http://schemas.microsoft.com/office/drawing/2014/main" id="{E1C6AAEE-EA51-4223-AACA-7A1A328CB4C5}"/>
                </a:ext>
              </a:extLst>
            </p:cNvPr>
            <p:cNvSpPr/>
            <p:nvPr/>
          </p:nvSpPr>
          <p:spPr bwMode="auto">
            <a:xfrm>
              <a:off x="4495801" y="1117600"/>
              <a:ext cx="52388" cy="98425"/>
            </a:xfrm>
            <a:custGeom>
              <a:avLst/>
              <a:gdLst>
                <a:gd name="T0" fmla="*/ 0 w 11"/>
                <a:gd name="T1" fmla="*/ 19 h 21"/>
                <a:gd name="T2" fmla="*/ 9 w 11"/>
                <a:gd name="T3" fmla="*/ 0 h 21"/>
                <a:gd name="T4" fmla="*/ 9 w 11"/>
                <a:gd name="T5" fmla="*/ 0 h 21"/>
                <a:gd name="T6" fmla="*/ 9 w 11"/>
                <a:gd name="T7" fmla="*/ 0 h 21"/>
                <a:gd name="T8" fmla="*/ 11 w 11"/>
                <a:gd name="T9" fmla="*/ 1 h 21"/>
                <a:gd name="T10" fmla="*/ 1 w 11"/>
                <a:gd name="T11" fmla="*/ 21 h 21"/>
                <a:gd name="T12" fmla="*/ 1 w 11"/>
                <a:gd name="T13" fmla="*/ 21 h 21"/>
                <a:gd name="T14" fmla="*/ 0 w 11"/>
                <a:gd name="T15" fmla="*/ 19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1">
                  <a:moveTo>
                    <a:pt x="0" y="19"/>
                  </a:moveTo>
                  <a:cubicBezTo>
                    <a:pt x="3" y="18"/>
                    <a:pt x="6" y="5"/>
                    <a:pt x="9" y="0"/>
                  </a:cubicBezTo>
                  <a:cubicBezTo>
                    <a:pt x="9" y="0"/>
                    <a:pt x="9" y="0"/>
                    <a:pt x="9" y="0"/>
                  </a:cubicBezTo>
                  <a:cubicBezTo>
                    <a:pt x="9" y="0"/>
                    <a:pt x="9" y="0"/>
                    <a:pt x="9" y="0"/>
                  </a:cubicBezTo>
                  <a:cubicBezTo>
                    <a:pt x="11" y="1"/>
                    <a:pt x="11" y="1"/>
                    <a:pt x="11" y="1"/>
                  </a:cubicBezTo>
                  <a:cubicBezTo>
                    <a:pt x="8" y="5"/>
                    <a:pt x="5" y="18"/>
                    <a:pt x="1" y="21"/>
                  </a:cubicBezTo>
                  <a:cubicBezTo>
                    <a:pt x="1" y="21"/>
                    <a:pt x="1" y="21"/>
                    <a:pt x="1" y="21"/>
                  </a:cubicBezTo>
                  <a:cubicBezTo>
                    <a:pt x="0" y="19"/>
                    <a:pt x="0" y="19"/>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56">
              <a:extLst>
                <a:ext uri="{FF2B5EF4-FFF2-40B4-BE49-F238E27FC236}">
                  <a16:creationId xmlns:a16="http://schemas.microsoft.com/office/drawing/2014/main" id="{3E275A71-5B2D-4A39-BE36-6CB19C066DBD}"/>
                </a:ext>
              </a:extLst>
            </p:cNvPr>
            <p:cNvSpPr/>
            <p:nvPr/>
          </p:nvSpPr>
          <p:spPr bwMode="auto">
            <a:xfrm>
              <a:off x="4519613" y="1139825"/>
              <a:ext cx="52388" cy="104775"/>
            </a:xfrm>
            <a:custGeom>
              <a:avLst/>
              <a:gdLst>
                <a:gd name="T0" fmla="*/ 0 w 11"/>
                <a:gd name="T1" fmla="*/ 21 h 22"/>
                <a:gd name="T2" fmla="*/ 10 w 11"/>
                <a:gd name="T3" fmla="*/ 0 h 22"/>
                <a:gd name="T4" fmla="*/ 10 w 11"/>
                <a:gd name="T5" fmla="*/ 0 h 22"/>
                <a:gd name="T6" fmla="*/ 10 w 11"/>
                <a:gd name="T7" fmla="*/ 0 h 22"/>
                <a:gd name="T8" fmla="*/ 11 w 11"/>
                <a:gd name="T9" fmla="*/ 1 h 22"/>
                <a:gd name="T10" fmla="*/ 2 w 11"/>
                <a:gd name="T11" fmla="*/ 22 h 22"/>
                <a:gd name="T12" fmla="*/ 2 w 11"/>
                <a:gd name="T13" fmla="*/ 22 h 22"/>
                <a:gd name="T14" fmla="*/ 0 w 11"/>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0" y="21"/>
                  </a:moveTo>
                  <a:cubicBezTo>
                    <a:pt x="2" y="17"/>
                    <a:pt x="7" y="5"/>
                    <a:pt x="10" y="0"/>
                  </a:cubicBezTo>
                  <a:cubicBezTo>
                    <a:pt x="10" y="0"/>
                    <a:pt x="10" y="0"/>
                    <a:pt x="10" y="0"/>
                  </a:cubicBezTo>
                  <a:cubicBezTo>
                    <a:pt x="10" y="0"/>
                    <a:pt x="10" y="0"/>
                    <a:pt x="10" y="0"/>
                  </a:cubicBezTo>
                  <a:cubicBezTo>
                    <a:pt x="11" y="1"/>
                    <a:pt x="11" y="1"/>
                    <a:pt x="11" y="1"/>
                  </a:cubicBezTo>
                  <a:cubicBezTo>
                    <a:pt x="9" y="6"/>
                    <a:pt x="3" y="18"/>
                    <a:pt x="2" y="22"/>
                  </a:cubicBezTo>
                  <a:cubicBezTo>
                    <a:pt x="2" y="22"/>
                    <a:pt x="2" y="22"/>
                    <a:pt x="2" y="22"/>
                  </a:cubicBezTo>
                  <a:cubicBezTo>
                    <a:pt x="0" y="21"/>
                    <a:pt x="0" y="21"/>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1" name="Picture 247">
            <a:extLst>
              <a:ext uri="{FF2B5EF4-FFF2-40B4-BE49-F238E27FC236}">
                <a16:creationId xmlns:a16="http://schemas.microsoft.com/office/drawing/2014/main" id="{A800DE42-3332-4543-9CA5-9409E75932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66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43 0.0037 L 0.00143 0.0037 C 0.00247 0.00625 0.00364 0.00903 0.00482 0.01157 C 0.00521 0.01273 0.00547 0.01389 0.00586 0.01481 C 0.00638 0.01551 0.00703 0.01597 0.00768 0.01667 C 0.00781 0.01805 0.00781 0.01944 0.0082 0.02083 C 0.00911 0.02384 0.01042 0.02639 0.01211 0.02778 C 0.01276 0.02824 0.01328 0.02847 0.01393 0.02893 C 0.01445 0.02986 0.01497 0.03102 0.01562 0.03194 C 0.01614 0.03264 0.0168 0.0331 0.01732 0.03379 C 0.01797 0.03518 0.01849 0.03657 0.01901 0.03796 C 0.0194 0.03889 0.01966 0.04004 0.02018 0.04097 C 0.02057 0.0419 0.02122 0.04236 0.02187 0.04305 C 0.02226 0.04398 0.02239 0.04537 0.02292 0.04606 C 0.02396 0.04722 0.02643 0.04815 0.02643 0.04815 C 0.02695 0.04907 0.02734 0.05046 0.02812 0.05116 C 0.02917 0.05208 0.03034 0.05278 0.03151 0.05301 C 0.03919 0.05579 0.03529 0.05486 0.04336 0.05625 C 0.04531 0.05579 0.04726 0.05625 0.04909 0.05509 C 0.05013 0.0544 0.05039 0.05023 0.05078 0.04907 C 0.05143 0.04699 0.05247 0.04514 0.05312 0.04305 C 0.05351 0.04167 0.05377 0.04028 0.05417 0.03889 C 0.05495 0.0368 0.05573 0.03495 0.05651 0.03287 C 0.0569 0.03194 0.05742 0.03102 0.05768 0.02986 C 0.05911 0.02222 0.05716 0.03171 0.05937 0.02384 C 0.05963 0.02292 0.0595 0.02153 0.05989 0.02083 C 0.06029 0.01991 0.06107 0.01944 0.06159 0.01875 L 0.06393 0.01273 C 0.06419 0.01157 0.06445 0.01042 0.06497 0.00972 L 0.06667 0.00764 L 0.06901 0.00162 C 0.0694 0.00046 0.06966 -0.00046 0.07018 -0.00139 C 0.0707 -0.00278 0.07135 -0.00417 0.07187 -0.00556 C 0.07305 -0.0088 0.07344 -0.01181 0.07409 -0.01551 C 0.07435 -0.01667 0.07435 -0.01783 0.07461 -0.01852 L 0.07578 -0.02176 C 0.07617 -0.02361 0.0763 -0.02593 0.07695 -0.02778 C 0.07734 -0.02871 0.07786 -0.02963 0.07812 -0.03079 C 0.07851 -0.03264 0.0789 -0.03472 0.07917 -0.03681 C 0.08008 -0.04259 0.07969 -0.03958 0.08034 -0.04583 C 0.08047 -0.04699 0.08086 -0.05996 0.08151 -0.0632 C 0.08177 -0.06412 0.08229 -0.06505 0.08268 -0.06621 C 0.08294 -0.06713 0.08294 -0.06829 0.0832 -0.06921 C 0.08346 -0.07014 0.08411 -0.07107 0.08437 -0.07222 C 0.08476 -0.07408 0.08476 -0.07639 0.08542 -0.07824 C 0.08646 -0.08102 0.08698 -0.08218 0.08776 -0.08542 C 0.08815 -0.08727 0.08854 -0.08935 0.08893 -0.09144 C 0.08906 -0.09236 0.08906 -0.09352 0.08945 -0.09445 C 0.09167 -0.10023 0.08971 -0.09468 0.09114 -0.10046 C 0.09154 -0.10185 0.09193 -0.10301 0.09232 -0.1044 C 0.09271 -0.10648 0.09284 -0.10857 0.09349 -0.11065 C 0.09492 -0.11574 0.09414 -0.11343 0.0957 -0.11759 L 0.09687 -0.12361 C 0.097 -0.12477 0.09713 -0.12593 0.09739 -0.12662 C 0.09831 -0.12917 0.09909 -0.13079 0.09974 -0.1338 C 0.10039 -0.13681 0.10026 -0.13958 0.10078 -0.14283 C 0.1013 -0.14607 0.10221 -0.14908 0.10312 -0.15208 C 0.10325 -0.15324 0.10325 -0.15486 0.10364 -0.15602 C 0.1043 -0.1581 0.10521 -0.16019 0.10599 -0.16204 C 0.10625 -0.1632 0.10664 -0.16412 0.10703 -0.16505 C 0.1082 -0.16783 0.10976 -0.17014 0.11042 -0.17315 C 0.11133 -0.17685 0.11172 -0.17894 0.11276 -0.18241 C 0.11432 -0.18727 0.11354 -0.18333 0.11497 -0.18935 C 0.11523 -0.19028 0.11536 -0.19144 0.11562 -0.19236 C 0.11575 -0.19375 0.11588 -0.19514 0.11614 -0.19653 C 0.1164 -0.19746 0.11693 -0.19838 0.11732 -0.19954 C 0.11888 -0.20787 0.11771 -0.20371 0.1207 -0.21158 L 0.12187 -0.21458 C 0.12292 -0.2206 0.12148 -0.21505 0.12409 -0.21968 C 0.12461 -0.2206 0.12474 -0.22199 0.12526 -0.22269 C 0.1263 -0.22431 0.12982 -0.22616 0.13099 -0.22685 L 0.13607 -0.22986 L 0.13945 -0.23171 C 0.14036 -0.23218 0.1414 -0.23241 0.14232 -0.23287 C 0.1431 -0.2331 0.14375 -0.2338 0.14453 -0.2338 C 0.1457 -0.23403 0.14687 -0.2338 0.14805 -0.2338 L 0.14805 -0.2338 " pathEditMode="relative" ptsTypes="AAAAAAAAAAAAAAAAAAAAAAAAAAAAAAAAAAAAAAAAAAAAAAAAAAAAAAAAAAAAAAAAAAAAAAAAAAAAA">
                                      <p:cBhvr>
                                        <p:cTn id="6"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 name="文本框 1">
            <a:extLst>
              <a:ext uri="{FF2B5EF4-FFF2-40B4-BE49-F238E27FC236}">
                <a16:creationId xmlns:a16="http://schemas.microsoft.com/office/drawing/2014/main" id="{5578C789-DBA8-41B1-B86F-5C2470CB035B}"/>
              </a:ext>
            </a:extLst>
          </p:cNvPr>
          <p:cNvSpPr txBox="1"/>
          <p:nvPr/>
        </p:nvSpPr>
        <p:spPr>
          <a:xfrm>
            <a:off x="1199456" y="1124744"/>
            <a:ext cx="9793088" cy="4524315"/>
          </a:xfrm>
          <a:prstGeom prst="rect">
            <a:avLst/>
          </a:prstGeom>
          <a:noFill/>
        </p:spPr>
        <p:txBody>
          <a:bodyPr wrap="square" rtlCol="0">
            <a:spAutoFit/>
          </a:bodyPr>
          <a:lstStyle/>
          <a:p>
            <a:pPr marL="0" marR="0" lvl="0" indent="72000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模拟退火算法源于对固体退火过程的模拟，采用</a:t>
            </a:r>
            <a:r>
              <a:rPr kumimoji="0" lang="en-US" altLang="zh-CN" sz="3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Metropolis</a:t>
            </a:r>
            <a:r>
              <a:rPr kumimoji="0" lang="zh-CN" altLang="en-US" sz="3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准则，并用一组称为冷却进度表的参数控制算法的进程，使得算法在多项式时间里可以给出一个近似最优解。</a:t>
            </a:r>
          </a:p>
          <a:p>
            <a:pPr marL="0" marR="0" lvl="0" indent="72000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模拟退火算法在某一初温下，伴随温数的不断下降，结合</a:t>
            </a:r>
            <a:r>
              <a:rPr kumimoji="0" lang="zh-CN" altLang="en-US" sz="36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概率突跳特性</a:t>
            </a:r>
            <a:r>
              <a:rPr kumimoji="0" lang="zh-CN" altLang="en-US" sz="3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在解空间中随机寻找目标函数的全局最优解。即在局部最优解的空间内能概率性地跳出并最终趋于全局最优。</a:t>
            </a:r>
          </a:p>
        </p:txBody>
      </p:sp>
      <p:sp>
        <p:nvSpPr>
          <p:cNvPr id="3" name="文本框 2">
            <a:extLst>
              <a:ext uri="{FF2B5EF4-FFF2-40B4-BE49-F238E27FC236}">
                <a16:creationId xmlns:a16="http://schemas.microsoft.com/office/drawing/2014/main" id="{50D6D777-0D59-4DD9-A301-C28530809166}"/>
              </a:ext>
            </a:extLst>
          </p:cNvPr>
          <p:cNvSpPr txBox="1"/>
          <p:nvPr/>
        </p:nvSpPr>
        <p:spPr>
          <a:xfrm>
            <a:off x="3143672" y="5805264"/>
            <a:ext cx="49758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不再局限于局部最优</a:t>
            </a:r>
          </a:p>
        </p:txBody>
      </p:sp>
      <p:pic>
        <p:nvPicPr>
          <p:cNvPr id="16" name="Picture 247">
            <a:extLst>
              <a:ext uri="{FF2B5EF4-FFF2-40B4-BE49-F238E27FC236}">
                <a16:creationId xmlns:a16="http://schemas.microsoft.com/office/drawing/2014/main" id="{9AA1D3DB-3917-4514-A7AB-014D6B5A83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917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 name="文本框 1">
            <a:extLst>
              <a:ext uri="{FF2B5EF4-FFF2-40B4-BE49-F238E27FC236}">
                <a16:creationId xmlns:a16="http://schemas.microsoft.com/office/drawing/2014/main" id="{D6117F3C-19D0-4EEB-A115-1AD1F455EADF}"/>
              </a:ext>
            </a:extLst>
          </p:cNvPr>
          <p:cNvSpPr txBox="1"/>
          <p:nvPr/>
        </p:nvSpPr>
        <p:spPr>
          <a:xfrm>
            <a:off x="321942" y="1592796"/>
            <a:ext cx="1015663" cy="3672408"/>
          </a:xfrm>
          <a:prstGeom prst="rect">
            <a:avLst/>
          </a:prstGeom>
          <a:noFill/>
        </p:spPr>
        <p:txBody>
          <a:bodyPr vert="eaVert" wrap="square" rtlCol="0">
            <a:spAutoFit/>
          </a:bodyPr>
          <a:lstStyle/>
          <a:p>
            <a:r>
              <a:rPr lang="zh-CN" altLang="en-US" sz="5400" b="1" dirty="0">
                <a:solidFill>
                  <a:schemeClr val="bg1"/>
                </a:solidFill>
                <a:latin typeface="宋体" panose="02010600030101010101" pitchFamily="2" charset="-122"/>
                <a:ea typeface="宋体" panose="02010600030101010101" pitchFamily="2" charset="-122"/>
              </a:rPr>
              <a:t>什么是退火</a:t>
            </a:r>
          </a:p>
        </p:txBody>
      </p:sp>
      <p:sp>
        <p:nvSpPr>
          <p:cNvPr id="16" name="文本框 15">
            <a:extLst>
              <a:ext uri="{FF2B5EF4-FFF2-40B4-BE49-F238E27FC236}">
                <a16:creationId xmlns:a16="http://schemas.microsoft.com/office/drawing/2014/main" id="{14822AF1-C144-4E4A-A59E-CAE97F467292}"/>
              </a:ext>
            </a:extLst>
          </p:cNvPr>
          <p:cNvSpPr txBox="1"/>
          <p:nvPr/>
        </p:nvSpPr>
        <p:spPr>
          <a:xfrm>
            <a:off x="2331356" y="1556792"/>
            <a:ext cx="8312472" cy="2062103"/>
          </a:xfrm>
          <a:prstGeom prst="rect">
            <a:avLst/>
          </a:prstGeom>
          <a:noFill/>
        </p:spPr>
        <p:txBody>
          <a:bodyPr wrap="square">
            <a:spAutoFit/>
          </a:bodyPr>
          <a:lstStyle/>
          <a:p>
            <a:r>
              <a:rPr lang="zh-CN" altLang="en-US" sz="3200" dirty="0">
                <a:solidFill>
                  <a:schemeClr val="bg1"/>
                </a:solidFill>
                <a:latin typeface="宋体" panose="02010600030101010101" pitchFamily="2" charset="-122"/>
                <a:ea typeface="宋体" panose="02010600030101010101" pitchFamily="2" charset="-122"/>
              </a:rPr>
              <a:t>退火是指将固体加热到足够高的温度，使分子呈随机排列状态，保持足够的时间，然后以适宜的速度逐步降温。使之冷却，最后分子以低能状态排列，固体达到内能最小的</a:t>
            </a:r>
            <a:r>
              <a:rPr lang="zh-CN" altLang="en-US" sz="3200" b="1" dirty="0">
                <a:solidFill>
                  <a:srgbClr val="00B0F0"/>
                </a:solidFill>
                <a:latin typeface="宋体" panose="02010600030101010101" pitchFamily="2" charset="-122"/>
                <a:ea typeface="宋体" panose="02010600030101010101" pitchFamily="2" charset="-122"/>
              </a:rPr>
              <a:t>稳定状态</a:t>
            </a:r>
            <a:r>
              <a:rPr lang="zh-CN" altLang="en-US" sz="3200" dirty="0">
                <a:solidFill>
                  <a:schemeClr val="bg1"/>
                </a:solidFill>
                <a:latin typeface="宋体" panose="02010600030101010101" pitchFamily="2" charset="-122"/>
                <a:ea typeface="宋体" panose="02010600030101010101" pitchFamily="2" charset="-122"/>
              </a:rPr>
              <a:t>。</a:t>
            </a:r>
          </a:p>
        </p:txBody>
      </p:sp>
      <p:graphicFrame>
        <p:nvGraphicFramePr>
          <p:cNvPr id="17" name="图示 16">
            <a:extLst>
              <a:ext uri="{FF2B5EF4-FFF2-40B4-BE49-F238E27FC236}">
                <a16:creationId xmlns:a16="http://schemas.microsoft.com/office/drawing/2014/main" id="{701EBB7A-967C-4A5F-BA30-24988DA0B8F5}"/>
              </a:ext>
            </a:extLst>
          </p:cNvPr>
          <p:cNvGraphicFramePr/>
          <p:nvPr>
            <p:extLst>
              <p:ext uri="{D42A27DB-BD31-4B8C-83A1-F6EECF244321}">
                <p14:modId xmlns:p14="http://schemas.microsoft.com/office/powerpoint/2010/main" val="35442476"/>
              </p:ext>
            </p:extLst>
          </p:nvPr>
        </p:nvGraphicFramePr>
        <p:xfrm>
          <a:off x="2423592" y="3969579"/>
          <a:ext cx="8128000" cy="22768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Picture 247">
            <a:extLst>
              <a:ext uri="{FF2B5EF4-FFF2-40B4-BE49-F238E27FC236}">
                <a16:creationId xmlns:a16="http://schemas.microsoft.com/office/drawing/2014/main" id="{05800A53-956A-48E5-9F73-AFCB144EAF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067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Graphic spid="1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 name="文本框 2">
            <a:extLst>
              <a:ext uri="{FF2B5EF4-FFF2-40B4-BE49-F238E27FC236}">
                <a16:creationId xmlns:a16="http://schemas.microsoft.com/office/drawing/2014/main" id="{4A818D69-F29C-4BBD-BAAE-D0000AA9D9DB}"/>
              </a:ext>
            </a:extLst>
          </p:cNvPr>
          <p:cNvSpPr txBox="1"/>
          <p:nvPr/>
        </p:nvSpPr>
        <p:spPr>
          <a:xfrm>
            <a:off x="273286" y="1988840"/>
            <a:ext cx="1015663" cy="2880320"/>
          </a:xfrm>
          <a:prstGeom prst="rect">
            <a:avLst/>
          </a:prstGeom>
          <a:noFill/>
        </p:spPr>
        <p:txBody>
          <a:bodyPr vert="eaVert" wrap="square" rtlCol="0">
            <a:spAutoFit/>
          </a:bodyPr>
          <a:lstStyle/>
          <a:p>
            <a:r>
              <a:rPr lang="zh-CN" altLang="en-US" sz="5400" b="1" dirty="0">
                <a:solidFill>
                  <a:schemeClr val="bg1"/>
                </a:solidFill>
                <a:latin typeface="宋体" panose="02010600030101010101" pitchFamily="2" charset="-122"/>
                <a:ea typeface="宋体" panose="02010600030101010101" pitchFamily="2" charset="-122"/>
              </a:rPr>
              <a:t>退火过程</a:t>
            </a:r>
          </a:p>
        </p:txBody>
      </p:sp>
      <p:sp>
        <p:nvSpPr>
          <p:cNvPr id="17" name="矩形 16">
            <a:extLst>
              <a:ext uri="{FF2B5EF4-FFF2-40B4-BE49-F238E27FC236}">
                <a16:creationId xmlns:a16="http://schemas.microsoft.com/office/drawing/2014/main" id="{B2053403-95A9-4990-95D0-7B61A73145A6}"/>
              </a:ext>
            </a:extLst>
          </p:cNvPr>
          <p:cNvSpPr/>
          <p:nvPr/>
        </p:nvSpPr>
        <p:spPr>
          <a:xfrm>
            <a:off x="1719312" y="1728183"/>
            <a:ext cx="9112706" cy="2257425"/>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cs typeface="+mn-ea"/>
              <a:sym typeface="+mn-lt"/>
            </a:endParaRPr>
          </a:p>
        </p:txBody>
      </p:sp>
      <p:pic>
        <p:nvPicPr>
          <p:cNvPr id="18" name="Picture 2">
            <a:extLst>
              <a:ext uri="{FF2B5EF4-FFF2-40B4-BE49-F238E27FC236}">
                <a16:creationId xmlns:a16="http://schemas.microsoft.com/office/drawing/2014/main" id="{81B80B0C-E78B-4F4D-805A-E60E1BBCAC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7195" y="1185727"/>
            <a:ext cx="8536939" cy="2417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椭圆 18">
            <a:extLst>
              <a:ext uri="{FF2B5EF4-FFF2-40B4-BE49-F238E27FC236}">
                <a16:creationId xmlns:a16="http://schemas.microsoft.com/office/drawing/2014/main" id="{85CB0EC4-FB15-43DC-BC02-61182DE2F1BB}"/>
              </a:ext>
            </a:extLst>
          </p:cNvPr>
          <p:cNvSpPr/>
          <p:nvPr/>
        </p:nvSpPr>
        <p:spPr>
          <a:xfrm>
            <a:off x="2685149" y="3531934"/>
            <a:ext cx="917880" cy="917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dirty="0">
                <a:cs typeface="+mn-ea"/>
                <a:sym typeface="+mn-lt"/>
              </a:rPr>
              <a:t>01</a:t>
            </a:r>
            <a:endParaRPr lang="zh-CN" altLang="en-US" sz="2400" dirty="0">
              <a:cs typeface="+mn-ea"/>
              <a:sym typeface="+mn-lt"/>
            </a:endParaRPr>
          </a:p>
        </p:txBody>
      </p:sp>
      <p:sp>
        <p:nvSpPr>
          <p:cNvPr id="20" name="文本框 7">
            <a:extLst>
              <a:ext uri="{FF2B5EF4-FFF2-40B4-BE49-F238E27FC236}">
                <a16:creationId xmlns:a16="http://schemas.microsoft.com/office/drawing/2014/main" id="{F4C0B240-DCF8-4B23-BE55-576AB6AB3E35}"/>
              </a:ext>
            </a:extLst>
          </p:cNvPr>
          <p:cNvSpPr txBox="1"/>
          <p:nvPr/>
        </p:nvSpPr>
        <p:spPr>
          <a:xfrm>
            <a:off x="1892780" y="4682951"/>
            <a:ext cx="2343267" cy="1399229"/>
          </a:xfrm>
          <a:prstGeom prst="rect">
            <a:avLst/>
          </a:prstGeom>
          <a:noFill/>
        </p:spPr>
        <p:txBody>
          <a:bodyPr wrap="square" rtlCol="0">
            <a:spAutoFit/>
          </a:bodyPr>
          <a:lstStyle/>
          <a:p>
            <a:pPr algn="ctr">
              <a:lnSpc>
                <a:spcPts val="3500"/>
              </a:lnSpc>
            </a:pPr>
            <a:r>
              <a:rPr lang="zh-CN" altLang="en-US" sz="2400" dirty="0">
                <a:solidFill>
                  <a:schemeClr val="bg1"/>
                </a:solidFill>
              </a:rPr>
              <a:t>在初始状态，固体内部的粒子存在非均匀状态。</a:t>
            </a:r>
          </a:p>
        </p:txBody>
      </p:sp>
      <p:sp>
        <p:nvSpPr>
          <p:cNvPr id="21" name="椭圆 20">
            <a:extLst>
              <a:ext uri="{FF2B5EF4-FFF2-40B4-BE49-F238E27FC236}">
                <a16:creationId xmlns:a16="http://schemas.microsoft.com/office/drawing/2014/main" id="{780BFA1D-EF2B-4F95-9DC2-831411668AA1}"/>
              </a:ext>
            </a:extLst>
          </p:cNvPr>
          <p:cNvSpPr/>
          <p:nvPr/>
        </p:nvSpPr>
        <p:spPr>
          <a:xfrm>
            <a:off x="5816725" y="3531934"/>
            <a:ext cx="917880" cy="917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dirty="0">
                <a:cs typeface="+mn-ea"/>
                <a:sym typeface="+mn-lt"/>
              </a:rPr>
              <a:t>02</a:t>
            </a:r>
            <a:endParaRPr lang="zh-CN" altLang="en-US" sz="2400" dirty="0">
              <a:cs typeface="+mn-ea"/>
              <a:sym typeface="+mn-lt"/>
            </a:endParaRPr>
          </a:p>
        </p:txBody>
      </p:sp>
      <p:sp>
        <p:nvSpPr>
          <p:cNvPr id="22" name="文本框 11">
            <a:extLst>
              <a:ext uri="{FF2B5EF4-FFF2-40B4-BE49-F238E27FC236}">
                <a16:creationId xmlns:a16="http://schemas.microsoft.com/office/drawing/2014/main" id="{37055EDE-A36C-44A3-8CBE-915727C65607}"/>
              </a:ext>
            </a:extLst>
          </p:cNvPr>
          <p:cNvSpPr txBox="1"/>
          <p:nvPr/>
        </p:nvSpPr>
        <p:spPr>
          <a:xfrm>
            <a:off x="4631043" y="4682951"/>
            <a:ext cx="3380071" cy="1848070"/>
          </a:xfrm>
          <a:prstGeom prst="rect">
            <a:avLst/>
          </a:prstGeom>
          <a:noFill/>
        </p:spPr>
        <p:txBody>
          <a:bodyPr wrap="square" rtlCol="0">
            <a:spAutoFit/>
          </a:bodyPr>
          <a:lstStyle/>
          <a:p>
            <a:pPr algn="ctr">
              <a:lnSpc>
                <a:spcPts val="3500"/>
              </a:lnSpc>
            </a:pPr>
            <a:r>
              <a:rPr lang="zh-CN" altLang="en-US" sz="2400" dirty="0">
                <a:solidFill>
                  <a:schemeClr val="bg1"/>
                </a:solidFill>
              </a:rPr>
              <a:t>加热到一定温度，增强其粒子的热运动，使粒子偏离其平衡位置，消除原来的非均匀状态。</a:t>
            </a:r>
          </a:p>
        </p:txBody>
      </p:sp>
      <p:sp>
        <p:nvSpPr>
          <p:cNvPr id="23" name="椭圆 22">
            <a:extLst>
              <a:ext uri="{FF2B5EF4-FFF2-40B4-BE49-F238E27FC236}">
                <a16:creationId xmlns:a16="http://schemas.microsoft.com/office/drawing/2014/main" id="{B54F543C-9F4B-47C5-ACBD-C498E677BBAB}"/>
              </a:ext>
            </a:extLst>
          </p:cNvPr>
          <p:cNvSpPr/>
          <p:nvPr/>
        </p:nvSpPr>
        <p:spPr>
          <a:xfrm>
            <a:off x="9312183" y="3531934"/>
            <a:ext cx="917880" cy="917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dirty="0">
                <a:cs typeface="+mn-ea"/>
                <a:sym typeface="+mn-lt"/>
              </a:rPr>
              <a:t>03</a:t>
            </a:r>
            <a:endParaRPr lang="zh-CN" altLang="en-US" sz="2400" dirty="0">
              <a:cs typeface="+mn-ea"/>
              <a:sym typeface="+mn-lt"/>
            </a:endParaRPr>
          </a:p>
        </p:txBody>
      </p:sp>
      <p:sp>
        <p:nvSpPr>
          <p:cNvPr id="24" name="文本框 15">
            <a:extLst>
              <a:ext uri="{FF2B5EF4-FFF2-40B4-BE49-F238E27FC236}">
                <a16:creationId xmlns:a16="http://schemas.microsoft.com/office/drawing/2014/main" id="{F47E9207-9F42-45EB-89DD-F15B23C3FD9E}"/>
              </a:ext>
            </a:extLst>
          </p:cNvPr>
          <p:cNvSpPr txBox="1"/>
          <p:nvPr/>
        </p:nvSpPr>
        <p:spPr>
          <a:xfrm>
            <a:off x="8406110" y="4644273"/>
            <a:ext cx="2946474" cy="1848070"/>
          </a:xfrm>
          <a:prstGeom prst="rect">
            <a:avLst/>
          </a:prstGeom>
          <a:noFill/>
        </p:spPr>
        <p:txBody>
          <a:bodyPr wrap="square" rtlCol="0">
            <a:spAutoFit/>
          </a:bodyPr>
          <a:lstStyle/>
          <a:p>
            <a:pPr algn="ctr">
              <a:lnSpc>
                <a:spcPts val="3500"/>
              </a:lnSpc>
            </a:pPr>
            <a:r>
              <a:rPr lang="zh-CN" altLang="en-US" sz="2400" dirty="0">
                <a:solidFill>
                  <a:schemeClr val="bg1"/>
                </a:solidFill>
              </a:rPr>
              <a:t>让温度慢慢降低，达到热平衡状态，粒子逐渐均匀有序，最终达到内能最小的状态。</a:t>
            </a:r>
          </a:p>
        </p:txBody>
      </p:sp>
      <p:pic>
        <p:nvPicPr>
          <p:cNvPr id="25" name="Picture 247">
            <a:extLst>
              <a:ext uri="{FF2B5EF4-FFF2-40B4-BE49-F238E27FC236}">
                <a16:creationId xmlns:a16="http://schemas.microsoft.com/office/drawing/2014/main" id="{25F6E4AB-9224-49C5-891B-183452A392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50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8" presetClass="entr" presetSubtype="6"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strips(downRight)">
                                      <p:cBhvr>
                                        <p:cTn id="14" dur="500"/>
                                        <p:tgtEl>
                                          <p:spTgt spid="17"/>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Effect transition="in" filter="fade">
                                      <p:cBhvr>
                                        <p:cTn id="20" dur="500"/>
                                        <p:tgtEl>
                                          <p:spTgt spid="19"/>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1000"/>
                            </p:stCondLst>
                            <p:childTnLst>
                              <p:par>
                                <p:cTn id="32" presetID="42"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animBg="1"/>
      <p:bldP spid="19" grpId="0" animBg="1"/>
      <p:bldP spid="20" grpId="0"/>
      <p:bldP spid="21" grpId="0" animBg="1"/>
      <p:bldP spid="22" grpId="0"/>
      <p:bldP spid="23" grpId="0" animBg="1"/>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 name="文本框 1">
            <a:extLst>
              <a:ext uri="{FF2B5EF4-FFF2-40B4-BE49-F238E27FC236}">
                <a16:creationId xmlns:a16="http://schemas.microsoft.com/office/drawing/2014/main" id="{59184AF9-16A5-4581-8731-E92EC713C2CB}"/>
              </a:ext>
            </a:extLst>
          </p:cNvPr>
          <p:cNvSpPr txBox="1"/>
          <p:nvPr/>
        </p:nvSpPr>
        <p:spPr>
          <a:xfrm>
            <a:off x="248250" y="1888588"/>
            <a:ext cx="1015663" cy="2952328"/>
          </a:xfrm>
          <a:prstGeom prst="rect">
            <a:avLst/>
          </a:prstGeom>
          <a:noFill/>
        </p:spPr>
        <p:txBody>
          <a:bodyPr vert="eaVert" wrap="square" rtlCol="0">
            <a:spAutoFit/>
          </a:bodyPr>
          <a:lstStyle/>
          <a:p>
            <a:r>
              <a:rPr lang="zh-CN" altLang="en-US" sz="5400" b="1" dirty="0">
                <a:solidFill>
                  <a:schemeClr val="bg1"/>
                </a:solidFill>
                <a:latin typeface="宋体" panose="02010600030101010101" pitchFamily="2" charset="-122"/>
                <a:ea typeface="宋体" panose="02010600030101010101" pitchFamily="2" charset="-122"/>
              </a:rPr>
              <a:t>算法流程</a:t>
            </a:r>
          </a:p>
        </p:txBody>
      </p:sp>
      <p:grpSp>
        <p:nvGrpSpPr>
          <p:cNvPr id="15" name="组合 14">
            <a:extLst>
              <a:ext uri="{FF2B5EF4-FFF2-40B4-BE49-F238E27FC236}">
                <a16:creationId xmlns:a16="http://schemas.microsoft.com/office/drawing/2014/main" id="{A70448E6-8E6F-4F7F-9A45-6919D9033247}"/>
              </a:ext>
            </a:extLst>
          </p:cNvPr>
          <p:cNvGrpSpPr/>
          <p:nvPr/>
        </p:nvGrpSpPr>
        <p:grpSpPr>
          <a:xfrm>
            <a:off x="397726" y="4941168"/>
            <a:ext cx="1020682" cy="920982"/>
            <a:chOff x="7764463" y="536575"/>
            <a:chExt cx="1300163" cy="1173163"/>
          </a:xfrm>
        </p:grpSpPr>
        <p:sp>
          <p:nvSpPr>
            <p:cNvPr id="16" name="Freeform 140">
              <a:extLst>
                <a:ext uri="{FF2B5EF4-FFF2-40B4-BE49-F238E27FC236}">
                  <a16:creationId xmlns:a16="http://schemas.microsoft.com/office/drawing/2014/main" id="{5FBC1DC0-A075-4B4E-8E71-DFB3EDBB0710}"/>
                </a:ext>
              </a:extLst>
            </p:cNvPr>
            <p:cNvSpPr/>
            <p:nvPr/>
          </p:nvSpPr>
          <p:spPr bwMode="auto">
            <a:xfrm>
              <a:off x="8623300" y="860425"/>
              <a:ext cx="200025" cy="92075"/>
            </a:xfrm>
            <a:custGeom>
              <a:avLst/>
              <a:gdLst>
                <a:gd name="T0" fmla="*/ 309 w 309"/>
                <a:gd name="T1" fmla="*/ 134 h 143"/>
                <a:gd name="T2" fmla="*/ 271 w 309"/>
                <a:gd name="T3" fmla="*/ 126 h 143"/>
                <a:gd name="T4" fmla="*/ 165 w 309"/>
                <a:gd name="T5" fmla="*/ 82 h 143"/>
                <a:gd name="T6" fmla="*/ 108 w 309"/>
                <a:gd name="T7" fmla="*/ 64 h 143"/>
                <a:gd name="T8" fmla="*/ 0 w 309"/>
                <a:gd name="T9" fmla="*/ 18 h 143"/>
                <a:gd name="T10" fmla="*/ 54 w 309"/>
                <a:gd name="T11" fmla="*/ 23 h 143"/>
                <a:gd name="T12" fmla="*/ 108 w 309"/>
                <a:gd name="T13" fmla="*/ 46 h 143"/>
                <a:gd name="T14" fmla="*/ 211 w 309"/>
                <a:gd name="T15" fmla="*/ 80 h 143"/>
                <a:gd name="T16" fmla="*/ 224 w 309"/>
                <a:gd name="T17" fmla="*/ 93 h 143"/>
                <a:gd name="T18" fmla="*/ 309 w 309"/>
                <a:gd name="T19" fmla="*/ 121 h 143"/>
                <a:gd name="T20" fmla="*/ 309 w 309"/>
                <a:gd name="T21"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143">
                  <a:moveTo>
                    <a:pt x="309" y="134"/>
                  </a:moveTo>
                  <a:cubicBezTo>
                    <a:pt x="297" y="143"/>
                    <a:pt x="280" y="134"/>
                    <a:pt x="271" y="126"/>
                  </a:cubicBezTo>
                  <a:cubicBezTo>
                    <a:pt x="226" y="124"/>
                    <a:pt x="199" y="97"/>
                    <a:pt x="165" y="82"/>
                  </a:cubicBezTo>
                  <a:cubicBezTo>
                    <a:pt x="147" y="74"/>
                    <a:pt x="126" y="72"/>
                    <a:pt x="108" y="64"/>
                  </a:cubicBezTo>
                  <a:cubicBezTo>
                    <a:pt x="77" y="51"/>
                    <a:pt x="42" y="28"/>
                    <a:pt x="0" y="18"/>
                  </a:cubicBezTo>
                  <a:cubicBezTo>
                    <a:pt x="16" y="0"/>
                    <a:pt x="38" y="17"/>
                    <a:pt x="54" y="23"/>
                  </a:cubicBezTo>
                  <a:cubicBezTo>
                    <a:pt x="71" y="29"/>
                    <a:pt x="90" y="40"/>
                    <a:pt x="108" y="46"/>
                  </a:cubicBezTo>
                  <a:cubicBezTo>
                    <a:pt x="142" y="57"/>
                    <a:pt x="178" y="60"/>
                    <a:pt x="211" y="80"/>
                  </a:cubicBezTo>
                  <a:cubicBezTo>
                    <a:pt x="217" y="83"/>
                    <a:pt x="218" y="90"/>
                    <a:pt x="224" y="93"/>
                  </a:cubicBezTo>
                  <a:cubicBezTo>
                    <a:pt x="255" y="106"/>
                    <a:pt x="286" y="99"/>
                    <a:pt x="309" y="121"/>
                  </a:cubicBezTo>
                  <a:cubicBezTo>
                    <a:pt x="309" y="125"/>
                    <a:pt x="309" y="130"/>
                    <a:pt x="309" y="134"/>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17" name="Freeform 141">
              <a:extLst>
                <a:ext uri="{FF2B5EF4-FFF2-40B4-BE49-F238E27FC236}">
                  <a16:creationId xmlns:a16="http://schemas.microsoft.com/office/drawing/2014/main" id="{E80C0946-8211-4165-A469-627C239AA2D7}"/>
                </a:ext>
              </a:extLst>
            </p:cNvPr>
            <p:cNvSpPr>
              <a:spLocks noEditPoints="1"/>
            </p:cNvSpPr>
            <p:nvPr/>
          </p:nvSpPr>
          <p:spPr bwMode="auto">
            <a:xfrm>
              <a:off x="7975600" y="925513"/>
              <a:ext cx="363538" cy="300038"/>
            </a:xfrm>
            <a:custGeom>
              <a:avLst/>
              <a:gdLst>
                <a:gd name="T0" fmla="*/ 66 w 563"/>
                <a:gd name="T1" fmla="*/ 436 h 465"/>
                <a:gd name="T2" fmla="*/ 32 w 563"/>
                <a:gd name="T3" fmla="*/ 299 h 465"/>
                <a:gd name="T4" fmla="*/ 12 w 563"/>
                <a:gd name="T5" fmla="*/ 230 h 465"/>
                <a:gd name="T6" fmla="*/ 141 w 563"/>
                <a:gd name="T7" fmla="*/ 145 h 465"/>
                <a:gd name="T8" fmla="*/ 177 w 563"/>
                <a:gd name="T9" fmla="*/ 127 h 465"/>
                <a:gd name="T10" fmla="*/ 269 w 563"/>
                <a:gd name="T11" fmla="*/ 98 h 465"/>
                <a:gd name="T12" fmla="*/ 311 w 563"/>
                <a:gd name="T13" fmla="*/ 75 h 465"/>
                <a:gd name="T14" fmla="*/ 414 w 563"/>
                <a:gd name="T15" fmla="*/ 36 h 465"/>
                <a:gd name="T16" fmla="*/ 434 w 563"/>
                <a:gd name="T17" fmla="*/ 39 h 465"/>
                <a:gd name="T18" fmla="*/ 501 w 563"/>
                <a:gd name="T19" fmla="*/ 98 h 465"/>
                <a:gd name="T20" fmla="*/ 545 w 563"/>
                <a:gd name="T21" fmla="*/ 253 h 465"/>
                <a:gd name="T22" fmla="*/ 393 w 563"/>
                <a:gd name="T23" fmla="*/ 371 h 465"/>
                <a:gd name="T24" fmla="*/ 306 w 563"/>
                <a:gd name="T25" fmla="*/ 413 h 465"/>
                <a:gd name="T26" fmla="*/ 251 w 563"/>
                <a:gd name="T27" fmla="*/ 415 h 465"/>
                <a:gd name="T28" fmla="*/ 231 w 563"/>
                <a:gd name="T29" fmla="*/ 431 h 465"/>
                <a:gd name="T30" fmla="*/ 66 w 563"/>
                <a:gd name="T31" fmla="*/ 436 h 465"/>
                <a:gd name="T32" fmla="*/ 223 w 563"/>
                <a:gd name="T33" fmla="*/ 400 h 465"/>
                <a:gd name="T34" fmla="*/ 246 w 563"/>
                <a:gd name="T35" fmla="*/ 400 h 465"/>
                <a:gd name="T36" fmla="*/ 288 w 563"/>
                <a:gd name="T37" fmla="*/ 384 h 465"/>
                <a:gd name="T38" fmla="*/ 527 w 563"/>
                <a:gd name="T39" fmla="*/ 281 h 465"/>
                <a:gd name="T40" fmla="*/ 468 w 563"/>
                <a:gd name="T41" fmla="*/ 49 h 465"/>
                <a:gd name="T42" fmla="*/ 416 w 563"/>
                <a:gd name="T43" fmla="*/ 60 h 465"/>
                <a:gd name="T44" fmla="*/ 357 w 563"/>
                <a:gd name="T45" fmla="*/ 88 h 465"/>
                <a:gd name="T46" fmla="*/ 329 w 563"/>
                <a:gd name="T47" fmla="*/ 93 h 465"/>
                <a:gd name="T48" fmla="*/ 306 w 563"/>
                <a:gd name="T49" fmla="*/ 109 h 465"/>
                <a:gd name="T50" fmla="*/ 239 w 563"/>
                <a:gd name="T51" fmla="*/ 134 h 465"/>
                <a:gd name="T52" fmla="*/ 120 w 563"/>
                <a:gd name="T53" fmla="*/ 173 h 465"/>
                <a:gd name="T54" fmla="*/ 32 w 563"/>
                <a:gd name="T55" fmla="*/ 207 h 465"/>
                <a:gd name="T56" fmla="*/ 86 w 563"/>
                <a:gd name="T57" fmla="*/ 426 h 465"/>
                <a:gd name="T58" fmla="*/ 223 w 563"/>
                <a:gd name="T59" fmla="*/ 40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465">
                  <a:moveTo>
                    <a:pt x="66" y="436"/>
                  </a:moveTo>
                  <a:cubicBezTo>
                    <a:pt x="59" y="394"/>
                    <a:pt x="47" y="346"/>
                    <a:pt x="32" y="299"/>
                  </a:cubicBezTo>
                  <a:cubicBezTo>
                    <a:pt x="25" y="276"/>
                    <a:pt x="14" y="249"/>
                    <a:pt x="12" y="230"/>
                  </a:cubicBezTo>
                  <a:cubicBezTo>
                    <a:pt x="0" y="148"/>
                    <a:pt x="85" y="164"/>
                    <a:pt x="141" y="145"/>
                  </a:cubicBezTo>
                  <a:cubicBezTo>
                    <a:pt x="153" y="140"/>
                    <a:pt x="164" y="131"/>
                    <a:pt x="177" y="127"/>
                  </a:cubicBezTo>
                  <a:cubicBezTo>
                    <a:pt x="207" y="116"/>
                    <a:pt x="240" y="110"/>
                    <a:pt x="269" y="98"/>
                  </a:cubicBezTo>
                  <a:cubicBezTo>
                    <a:pt x="284" y="92"/>
                    <a:pt x="296" y="81"/>
                    <a:pt x="311" y="75"/>
                  </a:cubicBezTo>
                  <a:cubicBezTo>
                    <a:pt x="347" y="60"/>
                    <a:pt x="387" y="57"/>
                    <a:pt x="414" y="36"/>
                  </a:cubicBezTo>
                  <a:cubicBezTo>
                    <a:pt x="420" y="43"/>
                    <a:pt x="431" y="34"/>
                    <a:pt x="434" y="39"/>
                  </a:cubicBezTo>
                  <a:cubicBezTo>
                    <a:pt x="481" y="0"/>
                    <a:pt x="491" y="46"/>
                    <a:pt x="501" y="98"/>
                  </a:cubicBezTo>
                  <a:cubicBezTo>
                    <a:pt x="512" y="151"/>
                    <a:pt x="537" y="217"/>
                    <a:pt x="545" y="253"/>
                  </a:cubicBezTo>
                  <a:cubicBezTo>
                    <a:pt x="563" y="332"/>
                    <a:pt x="450" y="349"/>
                    <a:pt x="393" y="371"/>
                  </a:cubicBezTo>
                  <a:cubicBezTo>
                    <a:pt x="360" y="385"/>
                    <a:pt x="336" y="396"/>
                    <a:pt x="306" y="413"/>
                  </a:cubicBezTo>
                  <a:cubicBezTo>
                    <a:pt x="288" y="397"/>
                    <a:pt x="267" y="430"/>
                    <a:pt x="251" y="415"/>
                  </a:cubicBezTo>
                  <a:cubicBezTo>
                    <a:pt x="247" y="423"/>
                    <a:pt x="237" y="425"/>
                    <a:pt x="231" y="431"/>
                  </a:cubicBezTo>
                  <a:cubicBezTo>
                    <a:pt x="171" y="430"/>
                    <a:pt x="117" y="465"/>
                    <a:pt x="66" y="436"/>
                  </a:cubicBezTo>
                  <a:close/>
                  <a:moveTo>
                    <a:pt x="223" y="400"/>
                  </a:moveTo>
                  <a:cubicBezTo>
                    <a:pt x="231" y="398"/>
                    <a:pt x="239" y="402"/>
                    <a:pt x="246" y="400"/>
                  </a:cubicBezTo>
                  <a:cubicBezTo>
                    <a:pt x="260" y="397"/>
                    <a:pt x="273" y="389"/>
                    <a:pt x="288" y="384"/>
                  </a:cubicBezTo>
                  <a:cubicBezTo>
                    <a:pt x="381" y="357"/>
                    <a:pt x="449" y="325"/>
                    <a:pt x="527" y="281"/>
                  </a:cubicBezTo>
                  <a:cubicBezTo>
                    <a:pt x="506" y="214"/>
                    <a:pt x="498" y="120"/>
                    <a:pt x="468" y="49"/>
                  </a:cubicBezTo>
                  <a:cubicBezTo>
                    <a:pt x="446" y="54"/>
                    <a:pt x="441" y="60"/>
                    <a:pt x="416" y="60"/>
                  </a:cubicBezTo>
                  <a:cubicBezTo>
                    <a:pt x="396" y="70"/>
                    <a:pt x="374" y="81"/>
                    <a:pt x="357" y="88"/>
                  </a:cubicBezTo>
                  <a:cubicBezTo>
                    <a:pt x="348" y="92"/>
                    <a:pt x="337" y="90"/>
                    <a:pt x="329" y="93"/>
                  </a:cubicBezTo>
                  <a:cubicBezTo>
                    <a:pt x="320" y="96"/>
                    <a:pt x="314" y="105"/>
                    <a:pt x="306" y="109"/>
                  </a:cubicBezTo>
                  <a:cubicBezTo>
                    <a:pt x="280" y="119"/>
                    <a:pt x="260" y="128"/>
                    <a:pt x="239" y="134"/>
                  </a:cubicBezTo>
                  <a:cubicBezTo>
                    <a:pt x="199" y="147"/>
                    <a:pt x="155" y="164"/>
                    <a:pt x="120" y="173"/>
                  </a:cubicBezTo>
                  <a:cubicBezTo>
                    <a:pt x="84" y="182"/>
                    <a:pt x="51" y="181"/>
                    <a:pt x="32" y="207"/>
                  </a:cubicBezTo>
                  <a:cubicBezTo>
                    <a:pt x="42" y="271"/>
                    <a:pt x="69" y="359"/>
                    <a:pt x="86" y="426"/>
                  </a:cubicBezTo>
                  <a:cubicBezTo>
                    <a:pt x="140" y="436"/>
                    <a:pt x="182" y="407"/>
                    <a:pt x="223" y="400"/>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18" name="Freeform 142">
              <a:extLst>
                <a:ext uri="{FF2B5EF4-FFF2-40B4-BE49-F238E27FC236}">
                  <a16:creationId xmlns:a16="http://schemas.microsoft.com/office/drawing/2014/main" id="{5F6C5A50-950E-4B2A-87C3-44F22614F8E7}"/>
                </a:ext>
              </a:extLst>
            </p:cNvPr>
            <p:cNvSpPr/>
            <p:nvPr/>
          </p:nvSpPr>
          <p:spPr bwMode="auto">
            <a:xfrm>
              <a:off x="8083550" y="1089025"/>
              <a:ext cx="188913" cy="74613"/>
            </a:xfrm>
            <a:custGeom>
              <a:avLst/>
              <a:gdLst>
                <a:gd name="T0" fmla="*/ 0 w 291"/>
                <a:gd name="T1" fmla="*/ 100 h 116"/>
                <a:gd name="T2" fmla="*/ 273 w 291"/>
                <a:gd name="T3" fmla="*/ 0 h 116"/>
                <a:gd name="T4" fmla="*/ 291 w 291"/>
                <a:gd name="T5" fmla="*/ 8 h 116"/>
                <a:gd name="T6" fmla="*/ 160 w 291"/>
                <a:gd name="T7" fmla="*/ 62 h 116"/>
                <a:gd name="T8" fmla="*/ 90 w 291"/>
                <a:gd name="T9" fmla="*/ 88 h 116"/>
                <a:gd name="T10" fmla="*/ 0 w 291"/>
                <a:gd name="T11" fmla="*/ 100 h 116"/>
              </a:gdLst>
              <a:ahLst/>
              <a:cxnLst>
                <a:cxn ang="0">
                  <a:pos x="T0" y="T1"/>
                </a:cxn>
                <a:cxn ang="0">
                  <a:pos x="T2" y="T3"/>
                </a:cxn>
                <a:cxn ang="0">
                  <a:pos x="T4" y="T5"/>
                </a:cxn>
                <a:cxn ang="0">
                  <a:pos x="T6" y="T7"/>
                </a:cxn>
                <a:cxn ang="0">
                  <a:pos x="T8" y="T9"/>
                </a:cxn>
                <a:cxn ang="0">
                  <a:pos x="T10" y="T11"/>
                </a:cxn>
              </a:cxnLst>
              <a:rect l="0" t="0" r="r" b="b"/>
              <a:pathLst>
                <a:path w="291" h="116">
                  <a:moveTo>
                    <a:pt x="0" y="100"/>
                  </a:moveTo>
                  <a:cubicBezTo>
                    <a:pt x="77" y="48"/>
                    <a:pt x="200" y="51"/>
                    <a:pt x="273" y="0"/>
                  </a:cubicBezTo>
                  <a:cubicBezTo>
                    <a:pt x="279" y="3"/>
                    <a:pt x="288" y="3"/>
                    <a:pt x="291" y="8"/>
                  </a:cubicBezTo>
                  <a:cubicBezTo>
                    <a:pt x="275" y="45"/>
                    <a:pt x="200" y="49"/>
                    <a:pt x="160" y="62"/>
                  </a:cubicBezTo>
                  <a:cubicBezTo>
                    <a:pt x="133" y="70"/>
                    <a:pt x="109" y="76"/>
                    <a:pt x="90" y="88"/>
                  </a:cubicBezTo>
                  <a:cubicBezTo>
                    <a:pt x="64" y="83"/>
                    <a:pt x="28" y="116"/>
                    <a:pt x="0" y="100"/>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19" name="Freeform 143">
              <a:extLst>
                <a:ext uri="{FF2B5EF4-FFF2-40B4-BE49-F238E27FC236}">
                  <a16:creationId xmlns:a16="http://schemas.microsoft.com/office/drawing/2014/main" id="{7E8D4487-1616-406A-8E71-CF2F06F40399}"/>
                </a:ext>
              </a:extLst>
            </p:cNvPr>
            <p:cNvSpPr/>
            <p:nvPr/>
          </p:nvSpPr>
          <p:spPr bwMode="auto">
            <a:xfrm>
              <a:off x="8074025" y="1055688"/>
              <a:ext cx="179388" cy="66675"/>
            </a:xfrm>
            <a:custGeom>
              <a:avLst/>
              <a:gdLst>
                <a:gd name="T0" fmla="*/ 275 w 276"/>
                <a:gd name="T1" fmla="*/ 0 h 105"/>
                <a:gd name="T2" fmla="*/ 273 w 276"/>
                <a:gd name="T3" fmla="*/ 6 h 105"/>
                <a:gd name="T4" fmla="*/ 198 w 276"/>
                <a:gd name="T5" fmla="*/ 42 h 105"/>
                <a:gd name="T6" fmla="*/ 177 w 276"/>
                <a:gd name="T7" fmla="*/ 54 h 105"/>
                <a:gd name="T8" fmla="*/ 131 w 276"/>
                <a:gd name="T9" fmla="*/ 62 h 105"/>
                <a:gd name="T10" fmla="*/ 72 w 276"/>
                <a:gd name="T11" fmla="*/ 85 h 105"/>
                <a:gd name="T12" fmla="*/ 51 w 276"/>
                <a:gd name="T13" fmla="*/ 85 h 105"/>
                <a:gd name="T14" fmla="*/ 0 w 276"/>
                <a:gd name="T15" fmla="*/ 85 h 105"/>
                <a:gd name="T16" fmla="*/ 131 w 276"/>
                <a:gd name="T17" fmla="*/ 42 h 105"/>
                <a:gd name="T18" fmla="*/ 149 w 276"/>
                <a:gd name="T19" fmla="*/ 44 h 105"/>
                <a:gd name="T20" fmla="*/ 275 w 276"/>
                <a:gd name="T2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6" h="105">
                  <a:moveTo>
                    <a:pt x="275" y="0"/>
                  </a:moveTo>
                  <a:cubicBezTo>
                    <a:pt x="276" y="3"/>
                    <a:pt x="275" y="5"/>
                    <a:pt x="273" y="6"/>
                  </a:cubicBezTo>
                  <a:cubicBezTo>
                    <a:pt x="259" y="30"/>
                    <a:pt x="225" y="31"/>
                    <a:pt x="198" y="42"/>
                  </a:cubicBezTo>
                  <a:cubicBezTo>
                    <a:pt x="190" y="45"/>
                    <a:pt x="184" y="52"/>
                    <a:pt x="177" y="54"/>
                  </a:cubicBezTo>
                  <a:cubicBezTo>
                    <a:pt x="162" y="61"/>
                    <a:pt x="147" y="58"/>
                    <a:pt x="131" y="62"/>
                  </a:cubicBezTo>
                  <a:cubicBezTo>
                    <a:pt x="112" y="67"/>
                    <a:pt x="97" y="81"/>
                    <a:pt x="72" y="85"/>
                  </a:cubicBezTo>
                  <a:cubicBezTo>
                    <a:pt x="65" y="86"/>
                    <a:pt x="58" y="84"/>
                    <a:pt x="51" y="85"/>
                  </a:cubicBezTo>
                  <a:cubicBezTo>
                    <a:pt x="32" y="89"/>
                    <a:pt x="11" y="105"/>
                    <a:pt x="0" y="85"/>
                  </a:cubicBezTo>
                  <a:cubicBezTo>
                    <a:pt x="36" y="55"/>
                    <a:pt x="96" y="65"/>
                    <a:pt x="131" y="42"/>
                  </a:cubicBezTo>
                  <a:cubicBezTo>
                    <a:pt x="136" y="43"/>
                    <a:pt x="148" y="38"/>
                    <a:pt x="149" y="44"/>
                  </a:cubicBezTo>
                  <a:cubicBezTo>
                    <a:pt x="191" y="31"/>
                    <a:pt x="230" y="2"/>
                    <a:pt x="275" y="0"/>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20" name="Freeform 144">
              <a:extLst>
                <a:ext uri="{FF2B5EF4-FFF2-40B4-BE49-F238E27FC236}">
                  <a16:creationId xmlns:a16="http://schemas.microsoft.com/office/drawing/2014/main" id="{4253EDA1-131F-4ABF-AB54-6527788C2E94}"/>
                </a:ext>
              </a:extLst>
            </p:cNvPr>
            <p:cNvSpPr/>
            <p:nvPr/>
          </p:nvSpPr>
          <p:spPr bwMode="auto">
            <a:xfrm>
              <a:off x="8074025" y="1009650"/>
              <a:ext cx="171450" cy="74613"/>
            </a:xfrm>
            <a:custGeom>
              <a:avLst/>
              <a:gdLst>
                <a:gd name="T0" fmla="*/ 265 w 265"/>
                <a:gd name="T1" fmla="*/ 19 h 114"/>
                <a:gd name="T2" fmla="*/ 239 w 265"/>
                <a:gd name="T3" fmla="*/ 19 h 114"/>
                <a:gd name="T4" fmla="*/ 113 w 265"/>
                <a:gd name="T5" fmla="*/ 63 h 114"/>
                <a:gd name="T6" fmla="*/ 0 w 265"/>
                <a:gd name="T7" fmla="*/ 106 h 114"/>
                <a:gd name="T8" fmla="*/ 36 w 265"/>
                <a:gd name="T9" fmla="*/ 78 h 114"/>
                <a:gd name="T10" fmla="*/ 67 w 265"/>
                <a:gd name="T11" fmla="*/ 55 h 114"/>
                <a:gd name="T12" fmla="*/ 167 w 265"/>
                <a:gd name="T13" fmla="*/ 27 h 114"/>
                <a:gd name="T14" fmla="*/ 257 w 265"/>
                <a:gd name="T15" fmla="*/ 1 h 114"/>
                <a:gd name="T16" fmla="*/ 265 w 265"/>
                <a:gd name="T17" fmla="*/ 6 h 114"/>
                <a:gd name="T18" fmla="*/ 265 w 265"/>
                <a:gd name="T19" fmla="*/ 1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114">
                  <a:moveTo>
                    <a:pt x="265" y="19"/>
                  </a:moveTo>
                  <a:cubicBezTo>
                    <a:pt x="253" y="19"/>
                    <a:pt x="251" y="22"/>
                    <a:pt x="239" y="19"/>
                  </a:cubicBezTo>
                  <a:cubicBezTo>
                    <a:pt x="199" y="37"/>
                    <a:pt x="155" y="48"/>
                    <a:pt x="113" y="63"/>
                  </a:cubicBezTo>
                  <a:cubicBezTo>
                    <a:pt x="73" y="77"/>
                    <a:pt x="40" y="114"/>
                    <a:pt x="0" y="106"/>
                  </a:cubicBezTo>
                  <a:cubicBezTo>
                    <a:pt x="3" y="90"/>
                    <a:pt x="22" y="86"/>
                    <a:pt x="36" y="78"/>
                  </a:cubicBezTo>
                  <a:cubicBezTo>
                    <a:pt x="46" y="71"/>
                    <a:pt x="55" y="60"/>
                    <a:pt x="67" y="55"/>
                  </a:cubicBezTo>
                  <a:cubicBezTo>
                    <a:pt x="92" y="42"/>
                    <a:pt x="132" y="39"/>
                    <a:pt x="167" y="27"/>
                  </a:cubicBezTo>
                  <a:cubicBezTo>
                    <a:pt x="199" y="15"/>
                    <a:pt x="220" y="0"/>
                    <a:pt x="257" y="1"/>
                  </a:cubicBezTo>
                  <a:cubicBezTo>
                    <a:pt x="259" y="3"/>
                    <a:pt x="262" y="5"/>
                    <a:pt x="265" y="6"/>
                  </a:cubicBezTo>
                  <a:cubicBezTo>
                    <a:pt x="265" y="10"/>
                    <a:pt x="265" y="15"/>
                    <a:pt x="265" y="19"/>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21" name="Freeform 145">
              <a:extLst>
                <a:ext uri="{FF2B5EF4-FFF2-40B4-BE49-F238E27FC236}">
                  <a16:creationId xmlns:a16="http://schemas.microsoft.com/office/drawing/2014/main" id="{C770549D-AEE1-4F04-A7AE-E31A570D902A}"/>
                </a:ext>
              </a:extLst>
            </p:cNvPr>
            <p:cNvSpPr>
              <a:spLocks noEditPoints="1"/>
            </p:cNvSpPr>
            <p:nvPr/>
          </p:nvSpPr>
          <p:spPr bwMode="auto">
            <a:xfrm>
              <a:off x="7764463" y="536575"/>
              <a:ext cx="1300163" cy="1173163"/>
            </a:xfrm>
            <a:custGeom>
              <a:avLst/>
              <a:gdLst>
                <a:gd name="T0" fmla="*/ 253 w 2013"/>
                <a:gd name="T1" fmla="*/ 1523 h 1814"/>
                <a:gd name="T2" fmla="*/ 196 w 2013"/>
                <a:gd name="T3" fmla="*/ 1221 h 1814"/>
                <a:gd name="T4" fmla="*/ 67 w 2013"/>
                <a:gd name="T5" fmla="*/ 879 h 1814"/>
                <a:gd name="T6" fmla="*/ 49 w 2013"/>
                <a:gd name="T7" fmla="*/ 608 h 1814"/>
                <a:gd name="T8" fmla="*/ 907 w 2013"/>
                <a:gd name="T9" fmla="*/ 350 h 1814"/>
                <a:gd name="T10" fmla="*/ 1204 w 2013"/>
                <a:gd name="T11" fmla="*/ 8 h 1814"/>
                <a:gd name="T12" fmla="*/ 1977 w 2013"/>
                <a:gd name="T13" fmla="*/ 371 h 1814"/>
                <a:gd name="T14" fmla="*/ 1616 w 2013"/>
                <a:gd name="T15" fmla="*/ 1337 h 1814"/>
                <a:gd name="T16" fmla="*/ 1193 w 2013"/>
                <a:gd name="T17" fmla="*/ 1477 h 1814"/>
                <a:gd name="T18" fmla="*/ 822 w 2013"/>
                <a:gd name="T19" fmla="*/ 1703 h 1814"/>
                <a:gd name="T20" fmla="*/ 1691 w 2013"/>
                <a:gd name="T21" fmla="*/ 1077 h 1814"/>
                <a:gd name="T22" fmla="*/ 1910 w 2013"/>
                <a:gd name="T23" fmla="*/ 319 h 1814"/>
                <a:gd name="T24" fmla="*/ 1132 w 2013"/>
                <a:gd name="T25" fmla="*/ 198 h 1814"/>
                <a:gd name="T26" fmla="*/ 1188 w 2013"/>
                <a:gd name="T27" fmla="*/ 237 h 1814"/>
                <a:gd name="T28" fmla="*/ 1614 w 2013"/>
                <a:gd name="T29" fmla="*/ 268 h 1814"/>
                <a:gd name="T30" fmla="*/ 1925 w 2013"/>
                <a:gd name="T31" fmla="*/ 397 h 1814"/>
                <a:gd name="T32" fmla="*/ 1668 w 2013"/>
                <a:gd name="T33" fmla="*/ 1008 h 1814"/>
                <a:gd name="T34" fmla="*/ 1500 w 2013"/>
                <a:gd name="T35" fmla="*/ 1415 h 1814"/>
                <a:gd name="T36" fmla="*/ 1536 w 2013"/>
                <a:gd name="T37" fmla="*/ 1479 h 1814"/>
                <a:gd name="T38" fmla="*/ 1791 w 2013"/>
                <a:gd name="T39" fmla="*/ 654 h 1814"/>
                <a:gd name="T40" fmla="*/ 1567 w 2013"/>
                <a:gd name="T41" fmla="*/ 265 h 1814"/>
                <a:gd name="T42" fmla="*/ 1230 w 2013"/>
                <a:gd name="T43" fmla="*/ 214 h 1814"/>
                <a:gd name="T44" fmla="*/ 1090 w 2013"/>
                <a:gd name="T45" fmla="*/ 600 h 1814"/>
                <a:gd name="T46" fmla="*/ 1384 w 2013"/>
                <a:gd name="T47" fmla="*/ 1350 h 1814"/>
                <a:gd name="T48" fmla="*/ 438 w 2013"/>
                <a:gd name="T49" fmla="*/ 1714 h 1814"/>
                <a:gd name="T50" fmla="*/ 717 w 2013"/>
                <a:gd name="T51" fmla="*/ 1711 h 1814"/>
                <a:gd name="T52" fmla="*/ 1152 w 2013"/>
                <a:gd name="T53" fmla="*/ 1348 h 1814"/>
                <a:gd name="T54" fmla="*/ 508 w 2013"/>
                <a:gd name="T55" fmla="*/ 461 h 1814"/>
                <a:gd name="T56" fmla="*/ 75 w 2013"/>
                <a:gd name="T57" fmla="*/ 673 h 1814"/>
                <a:gd name="T58" fmla="*/ 209 w 2013"/>
                <a:gd name="T59" fmla="*/ 930 h 1814"/>
                <a:gd name="T60" fmla="*/ 271 w 2013"/>
                <a:gd name="T61" fmla="*/ 1183 h 1814"/>
                <a:gd name="T62" fmla="*/ 340 w 2013"/>
                <a:gd name="T63" fmla="*/ 1384 h 1814"/>
                <a:gd name="T64" fmla="*/ 423 w 2013"/>
                <a:gd name="T65" fmla="*/ 1667 h 1814"/>
                <a:gd name="T66" fmla="*/ 1021 w 2013"/>
                <a:gd name="T67" fmla="*/ 474 h 1814"/>
                <a:gd name="T68" fmla="*/ 415 w 2013"/>
                <a:gd name="T69" fmla="*/ 1711 h 1814"/>
                <a:gd name="T70" fmla="*/ 376 w 2013"/>
                <a:gd name="T71" fmla="*/ 1734 h 1814"/>
                <a:gd name="T72" fmla="*/ 353 w 2013"/>
                <a:gd name="T73" fmla="*/ 1600 h 1814"/>
                <a:gd name="T74" fmla="*/ 353 w 2013"/>
                <a:gd name="T75" fmla="*/ 1600 h 1814"/>
                <a:gd name="T76" fmla="*/ 268 w 2013"/>
                <a:gd name="T77" fmla="*/ 1528 h 1814"/>
                <a:gd name="T78" fmla="*/ 343 w 2013"/>
                <a:gd name="T79" fmla="*/ 1453 h 1814"/>
                <a:gd name="T80" fmla="*/ 320 w 2013"/>
                <a:gd name="T81" fmla="*/ 1430 h 1814"/>
                <a:gd name="T82" fmla="*/ 248 w 2013"/>
                <a:gd name="T83" fmla="*/ 1394 h 1814"/>
                <a:gd name="T84" fmla="*/ 299 w 2013"/>
                <a:gd name="T85" fmla="*/ 1307 h 1814"/>
                <a:gd name="T86" fmla="*/ 222 w 2013"/>
                <a:gd name="T87" fmla="*/ 1307 h 1814"/>
                <a:gd name="T88" fmla="*/ 281 w 2013"/>
                <a:gd name="T89" fmla="*/ 1211 h 1814"/>
                <a:gd name="T90" fmla="*/ 181 w 2013"/>
                <a:gd name="T91" fmla="*/ 1180 h 1814"/>
                <a:gd name="T92" fmla="*/ 206 w 2013"/>
                <a:gd name="T93" fmla="*/ 1087 h 1814"/>
                <a:gd name="T94" fmla="*/ 147 w 2013"/>
                <a:gd name="T95" fmla="*/ 1046 h 1814"/>
                <a:gd name="T96" fmla="*/ 137 w 2013"/>
                <a:gd name="T97" fmla="*/ 992 h 1814"/>
                <a:gd name="T98" fmla="*/ 108 w 2013"/>
                <a:gd name="T99" fmla="*/ 946 h 1814"/>
                <a:gd name="T100" fmla="*/ 134 w 2013"/>
                <a:gd name="T101" fmla="*/ 853 h 1814"/>
                <a:gd name="T102" fmla="*/ 75 w 2013"/>
                <a:gd name="T103" fmla="*/ 804 h 1814"/>
                <a:gd name="T104" fmla="*/ 72 w 2013"/>
                <a:gd name="T105" fmla="*/ 758 h 1814"/>
                <a:gd name="T106" fmla="*/ 34 w 2013"/>
                <a:gd name="T107" fmla="*/ 642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13" h="1814">
                  <a:moveTo>
                    <a:pt x="369" y="1783"/>
                  </a:moveTo>
                  <a:cubicBezTo>
                    <a:pt x="350" y="1800"/>
                    <a:pt x="317" y="1804"/>
                    <a:pt x="302" y="1778"/>
                  </a:cubicBezTo>
                  <a:cubicBezTo>
                    <a:pt x="308" y="1724"/>
                    <a:pt x="267" y="1725"/>
                    <a:pt x="284" y="1680"/>
                  </a:cubicBezTo>
                  <a:cubicBezTo>
                    <a:pt x="255" y="1668"/>
                    <a:pt x="272" y="1626"/>
                    <a:pt x="255" y="1603"/>
                  </a:cubicBezTo>
                  <a:cubicBezTo>
                    <a:pt x="256" y="1593"/>
                    <a:pt x="258" y="1585"/>
                    <a:pt x="266" y="1582"/>
                  </a:cubicBezTo>
                  <a:cubicBezTo>
                    <a:pt x="255" y="1570"/>
                    <a:pt x="244" y="1545"/>
                    <a:pt x="253" y="1523"/>
                  </a:cubicBezTo>
                  <a:cubicBezTo>
                    <a:pt x="236" y="1495"/>
                    <a:pt x="196" y="1465"/>
                    <a:pt x="230" y="1430"/>
                  </a:cubicBezTo>
                  <a:cubicBezTo>
                    <a:pt x="230" y="1421"/>
                    <a:pt x="222" y="1415"/>
                    <a:pt x="217" y="1404"/>
                  </a:cubicBezTo>
                  <a:cubicBezTo>
                    <a:pt x="218" y="1391"/>
                    <a:pt x="225" y="1384"/>
                    <a:pt x="232" y="1376"/>
                  </a:cubicBezTo>
                  <a:cubicBezTo>
                    <a:pt x="228" y="1366"/>
                    <a:pt x="219" y="1362"/>
                    <a:pt x="214" y="1353"/>
                  </a:cubicBezTo>
                  <a:cubicBezTo>
                    <a:pt x="227" y="1329"/>
                    <a:pt x="171" y="1304"/>
                    <a:pt x="201" y="1281"/>
                  </a:cubicBezTo>
                  <a:cubicBezTo>
                    <a:pt x="182" y="1269"/>
                    <a:pt x="179" y="1238"/>
                    <a:pt x="196" y="1221"/>
                  </a:cubicBezTo>
                  <a:cubicBezTo>
                    <a:pt x="178" y="1215"/>
                    <a:pt x="144" y="1192"/>
                    <a:pt x="170" y="1170"/>
                  </a:cubicBezTo>
                  <a:cubicBezTo>
                    <a:pt x="157" y="1159"/>
                    <a:pt x="145" y="1142"/>
                    <a:pt x="157" y="1121"/>
                  </a:cubicBezTo>
                  <a:cubicBezTo>
                    <a:pt x="141" y="1113"/>
                    <a:pt x="128" y="1087"/>
                    <a:pt x="144" y="1069"/>
                  </a:cubicBezTo>
                  <a:cubicBezTo>
                    <a:pt x="123" y="1063"/>
                    <a:pt x="115" y="1036"/>
                    <a:pt x="126" y="1018"/>
                  </a:cubicBezTo>
                  <a:cubicBezTo>
                    <a:pt x="119" y="1004"/>
                    <a:pt x="105" y="996"/>
                    <a:pt x="108" y="971"/>
                  </a:cubicBezTo>
                  <a:cubicBezTo>
                    <a:pt x="59" y="960"/>
                    <a:pt x="119" y="883"/>
                    <a:pt x="67" y="879"/>
                  </a:cubicBezTo>
                  <a:cubicBezTo>
                    <a:pt x="65" y="860"/>
                    <a:pt x="54" y="834"/>
                    <a:pt x="77" y="830"/>
                  </a:cubicBezTo>
                  <a:cubicBezTo>
                    <a:pt x="67" y="819"/>
                    <a:pt x="50" y="805"/>
                    <a:pt x="59" y="783"/>
                  </a:cubicBezTo>
                  <a:cubicBezTo>
                    <a:pt x="50" y="773"/>
                    <a:pt x="31" y="757"/>
                    <a:pt x="31" y="729"/>
                  </a:cubicBezTo>
                  <a:cubicBezTo>
                    <a:pt x="31" y="725"/>
                    <a:pt x="35" y="718"/>
                    <a:pt x="34" y="714"/>
                  </a:cubicBezTo>
                  <a:cubicBezTo>
                    <a:pt x="27" y="681"/>
                    <a:pt x="0" y="659"/>
                    <a:pt x="16" y="631"/>
                  </a:cubicBezTo>
                  <a:cubicBezTo>
                    <a:pt x="22" y="619"/>
                    <a:pt x="38" y="618"/>
                    <a:pt x="49" y="608"/>
                  </a:cubicBezTo>
                  <a:cubicBezTo>
                    <a:pt x="43" y="599"/>
                    <a:pt x="53" y="591"/>
                    <a:pt x="54" y="577"/>
                  </a:cubicBezTo>
                  <a:cubicBezTo>
                    <a:pt x="200" y="522"/>
                    <a:pt x="361" y="489"/>
                    <a:pt x="518" y="433"/>
                  </a:cubicBezTo>
                  <a:cubicBezTo>
                    <a:pt x="548" y="440"/>
                    <a:pt x="570" y="426"/>
                    <a:pt x="598" y="415"/>
                  </a:cubicBezTo>
                  <a:cubicBezTo>
                    <a:pt x="632" y="402"/>
                    <a:pt x="674" y="393"/>
                    <a:pt x="714" y="379"/>
                  </a:cubicBezTo>
                  <a:cubicBezTo>
                    <a:pt x="774" y="357"/>
                    <a:pt x="826" y="324"/>
                    <a:pt x="879" y="325"/>
                  </a:cubicBezTo>
                  <a:cubicBezTo>
                    <a:pt x="887" y="332"/>
                    <a:pt x="894" y="342"/>
                    <a:pt x="907" y="350"/>
                  </a:cubicBezTo>
                  <a:cubicBezTo>
                    <a:pt x="917" y="400"/>
                    <a:pt x="940" y="458"/>
                    <a:pt x="951" y="515"/>
                  </a:cubicBezTo>
                  <a:cubicBezTo>
                    <a:pt x="995" y="401"/>
                    <a:pt x="1039" y="270"/>
                    <a:pt x="1085" y="144"/>
                  </a:cubicBezTo>
                  <a:cubicBezTo>
                    <a:pt x="1096" y="115"/>
                    <a:pt x="1109" y="85"/>
                    <a:pt x="1116" y="59"/>
                  </a:cubicBezTo>
                  <a:cubicBezTo>
                    <a:pt x="1119" y="50"/>
                    <a:pt x="1115" y="39"/>
                    <a:pt x="1119" y="31"/>
                  </a:cubicBezTo>
                  <a:cubicBezTo>
                    <a:pt x="1126" y="16"/>
                    <a:pt x="1151" y="0"/>
                    <a:pt x="1165" y="0"/>
                  </a:cubicBezTo>
                  <a:cubicBezTo>
                    <a:pt x="1179" y="0"/>
                    <a:pt x="1192" y="17"/>
                    <a:pt x="1204" y="8"/>
                  </a:cubicBezTo>
                  <a:cubicBezTo>
                    <a:pt x="1206" y="16"/>
                    <a:pt x="1216" y="16"/>
                    <a:pt x="1217" y="26"/>
                  </a:cubicBezTo>
                  <a:cubicBezTo>
                    <a:pt x="1322" y="71"/>
                    <a:pt x="1422" y="93"/>
                    <a:pt x="1536" y="131"/>
                  </a:cubicBezTo>
                  <a:cubicBezTo>
                    <a:pt x="1621" y="186"/>
                    <a:pt x="1752" y="215"/>
                    <a:pt x="1827" y="263"/>
                  </a:cubicBezTo>
                  <a:cubicBezTo>
                    <a:pt x="1845" y="264"/>
                    <a:pt x="1873" y="273"/>
                    <a:pt x="1884" y="288"/>
                  </a:cubicBezTo>
                  <a:cubicBezTo>
                    <a:pt x="1910" y="287"/>
                    <a:pt x="1921" y="305"/>
                    <a:pt x="1941" y="314"/>
                  </a:cubicBezTo>
                  <a:cubicBezTo>
                    <a:pt x="1965" y="325"/>
                    <a:pt x="2013" y="338"/>
                    <a:pt x="1977" y="371"/>
                  </a:cubicBezTo>
                  <a:cubicBezTo>
                    <a:pt x="1965" y="428"/>
                    <a:pt x="1945" y="466"/>
                    <a:pt x="1931" y="523"/>
                  </a:cubicBezTo>
                  <a:cubicBezTo>
                    <a:pt x="1921" y="534"/>
                    <a:pt x="1912" y="546"/>
                    <a:pt x="1910" y="564"/>
                  </a:cubicBezTo>
                  <a:cubicBezTo>
                    <a:pt x="1843" y="685"/>
                    <a:pt x="1811" y="820"/>
                    <a:pt x="1760" y="956"/>
                  </a:cubicBezTo>
                  <a:cubicBezTo>
                    <a:pt x="1742" y="1005"/>
                    <a:pt x="1721" y="1054"/>
                    <a:pt x="1701" y="1103"/>
                  </a:cubicBezTo>
                  <a:cubicBezTo>
                    <a:pt x="1681" y="1152"/>
                    <a:pt x="1662" y="1202"/>
                    <a:pt x="1642" y="1250"/>
                  </a:cubicBezTo>
                  <a:cubicBezTo>
                    <a:pt x="1630" y="1278"/>
                    <a:pt x="1625" y="1309"/>
                    <a:pt x="1616" y="1337"/>
                  </a:cubicBezTo>
                  <a:cubicBezTo>
                    <a:pt x="1603" y="1378"/>
                    <a:pt x="1573" y="1412"/>
                    <a:pt x="1572" y="1456"/>
                  </a:cubicBezTo>
                  <a:cubicBezTo>
                    <a:pt x="1560" y="1457"/>
                    <a:pt x="1562" y="1472"/>
                    <a:pt x="1559" y="1482"/>
                  </a:cubicBezTo>
                  <a:cubicBezTo>
                    <a:pt x="1550" y="1491"/>
                    <a:pt x="1541" y="1500"/>
                    <a:pt x="1534" y="1510"/>
                  </a:cubicBezTo>
                  <a:cubicBezTo>
                    <a:pt x="1481" y="1502"/>
                    <a:pt x="1401" y="1460"/>
                    <a:pt x="1335" y="1443"/>
                  </a:cubicBezTo>
                  <a:cubicBezTo>
                    <a:pt x="1276" y="1428"/>
                    <a:pt x="1229" y="1390"/>
                    <a:pt x="1175" y="1374"/>
                  </a:cubicBezTo>
                  <a:cubicBezTo>
                    <a:pt x="1189" y="1409"/>
                    <a:pt x="1185" y="1443"/>
                    <a:pt x="1193" y="1477"/>
                  </a:cubicBezTo>
                  <a:cubicBezTo>
                    <a:pt x="1205" y="1521"/>
                    <a:pt x="1231" y="1567"/>
                    <a:pt x="1181" y="1595"/>
                  </a:cubicBezTo>
                  <a:cubicBezTo>
                    <a:pt x="1156" y="1609"/>
                    <a:pt x="1106" y="1610"/>
                    <a:pt x="1062" y="1626"/>
                  </a:cubicBezTo>
                  <a:cubicBezTo>
                    <a:pt x="1048" y="1631"/>
                    <a:pt x="1037" y="1641"/>
                    <a:pt x="1026" y="1644"/>
                  </a:cubicBezTo>
                  <a:cubicBezTo>
                    <a:pt x="1009" y="1648"/>
                    <a:pt x="991" y="1652"/>
                    <a:pt x="977" y="1654"/>
                  </a:cubicBezTo>
                  <a:cubicBezTo>
                    <a:pt x="920" y="1666"/>
                    <a:pt x="871" y="1680"/>
                    <a:pt x="833" y="1693"/>
                  </a:cubicBezTo>
                  <a:cubicBezTo>
                    <a:pt x="830" y="1698"/>
                    <a:pt x="824" y="1698"/>
                    <a:pt x="822" y="1703"/>
                  </a:cubicBezTo>
                  <a:cubicBezTo>
                    <a:pt x="775" y="1719"/>
                    <a:pt x="728" y="1725"/>
                    <a:pt x="681" y="1737"/>
                  </a:cubicBezTo>
                  <a:cubicBezTo>
                    <a:pt x="587" y="1760"/>
                    <a:pt x="517" y="1800"/>
                    <a:pt x="405" y="1796"/>
                  </a:cubicBezTo>
                  <a:cubicBezTo>
                    <a:pt x="403" y="1804"/>
                    <a:pt x="397" y="1809"/>
                    <a:pt x="392" y="1814"/>
                  </a:cubicBezTo>
                  <a:cubicBezTo>
                    <a:pt x="371" y="1804"/>
                    <a:pt x="377" y="1802"/>
                    <a:pt x="369" y="1783"/>
                  </a:cubicBezTo>
                  <a:close/>
                  <a:moveTo>
                    <a:pt x="1580" y="1376"/>
                  </a:moveTo>
                  <a:cubicBezTo>
                    <a:pt x="1610" y="1267"/>
                    <a:pt x="1655" y="1178"/>
                    <a:pt x="1691" y="1077"/>
                  </a:cubicBezTo>
                  <a:cubicBezTo>
                    <a:pt x="1713" y="1016"/>
                    <a:pt x="1730" y="952"/>
                    <a:pt x="1753" y="889"/>
                  </a:cubicBezTo>
                  <a:cubicBezTo>
                    <a:pt x="1769" y="844"/>
                    <a:pt x="1793" y="802"/>
                    <a:pt x="1802" y="755"/>
                  </a:cubicBezTo>
                  <a:cubicBezTo>
                    <a:pt x="1824" y="728"/>
                    <a:pt x="1827" y="693"/>
                    <a:pt x="1840" y="657"/>
                  </a:cubicBezTo>
                  <a:cubicBezTo>
                    <a:pt x="1862" y="599"/>
                    <a:pt x="1899" y="535"/>
                    <a:pt x="1925" y="482"/>
                  </a:cubicBezTo>
                  <a:cubicBezTo>
                    <a:pt x="1942" y="449"/>
                    <a:pt x="1962" y="373"/>
                    <a:pt x="1951" y="345"/>
                  </a:cubicBezTo>
                  <a:cubicBezTo>
                    <a:pt x="1932" y="335"/>
                    <a:pt x="1918" y="331"/>
                    <a:pt x="1910" y="319"/>
                  </a:cubicBezTo>
                  <a:cubicBezTo>
                    <a:pt x="1899" y="324"/>
                    <a:pt x="1902" y="315"/>
                    <a:pt x="1889" y="319"/>
                  </a:cubicBezTo>
                  <a:cubicBezTo>
                    <a:pt x="1852" y="293"/>
                    <a:pt x="1796" y="285"/>
                    <a:pt x="1760" y="252"/>
                  </a:cubicBezTo>
                  <a:cubicBezTo>
                    <a:pt x="1667" y="223"/>
                    <a:pt x="1567" y="164"/>
                    <a:pt x="1472" y="136"/>
                  </a:cubicBezTo>
                  <a:cubicBezTo>
                    <a:pt x="1386" y="99"/>
                    <a:pt x="1280" y="89"/>
                    <a:pt x="1204" y="36"/>
                  </a:cubicBezTo>
                  <a:cubicBezTo>
                    <a:pt x="1188" y="37"/>
                    <a:pt x="1186" y="52"/>
                    <a:pt x="1181" y="64"/>
                  </a:cubicBezTo>
                  <a:cubicBezTo>
                    <a:pt x="1162" y="106"/>
                    <a:pt x="1151" y="151"/>
                    <a:pt x="1132" y="198"/>
                  </a:cubicBezTo>
                  <a:cubicBezTo>
                    <a:pt x="1102" y="272"/>
                    <a:pt x="1088" y="344"/>
                    <a:pt x="1059" y="404"/>
                  </a:cubicBezTo>
                  <a:cubicBezTo>
                    <a:pt x="1059" y="411"/>
                    <a:pt x="1059" y="418"/>
                    <a:pt x="1059" y="425"/>
                  </a:cubicBezTo>
                  <a:cubicBezTo>
                    <a:pt x="1024" y="497"/>
                    <a:pt x="1012" y="567"/>
                    <a:pt x="982" y="639"/>
                  </a:cubicBezTo>
                  <a:cubicBezTo>
                    <a:pt x="995" y="669"/>
                    <a:pt x="999" y="708"/>
                    <a:pt x="1013" y="737"/>
                  </a:cubicBezTo>
                  <a:cubicBezTo>
                    <a:pt x="1054" y="603"/>
                    <a:pt x="1118" y="478"/>
                    <a:pt x="1152" y="345"/>
                  </a:cubicBezTo>
                  <a:cubicBezTo>
                    <a:pt x="1170" y="317"/>
                    <a:pt x="1175" y="275"/>
                    <a:pt x="1188" y="237"/>
                  </a:cubicBezTo>
                  <a:cubicBezTo>
                    <a:pt x="1189" y="232"/>
                    <a:pt x="1197" y="235"/>
                    <a:pt x="1199" y="232"/>
                  </a:cubicBezTo>
                  <a:cubicBezTo>
                    <a:pt x="1199" y="196"/>
                    <a:pt x="1224" y="173"/>
                    <a:pt x="1224" y="139"/>
                  </a:cubicBezTo>
                  <a:cubicBezTo>
                    <a:pt x="1244" y="144"/>
                    <a:pt x="1236" y="122"/>
                    <a:pt x="1250" y="121"/>
                  </a:cubicBezTo>
                  <a:cubicBezTo>
                    <a:pt x="1300" y="145"/>
                    <a:pt x="1351" y="168"/>
                    <a:pt x="1402" y="185"/>
                  </a:cubicBezTo>
                  <a:cubicBezTo>
                    <a:pt x="1465" y="207"/>
                    <a:pt x="1528" y="226"/>
                    <a:pt x="1585" y="250"/>
                  </a:cubicBezTo>
                  <a:cubicBezTo>
                    <a:pt x="1596" y="254"/>
                    <a:pt x="1603" y="264"/>
                    <a:pt x="1614" y="268"/>
                  </a:cubicBezTo>
                  <a:cubicBezTo>
                    <a:pt x="1635" y="276"/>
                    <a:pt x="1661" y="275"/>
                    <a:pt x="1683" y="283"/>
                  </a:cubicBezTo>
                  <a:cubicBezTo>
                    <a:pt x="1689" y="286"/>
                    <a:pt x="1693" y="294"/>
                    <a:pt x="1699" y="296"/>
                  </a:cubicBezTo>
                  <a:cubicBezTo>
                    <a:pt x="1723" y="307"/>
                    <a:pt x="1746" y="305"/>
                    <a:pt x="1766" y="314"/>
                  </a:cubicBezTo>
                  <a:cubicBezTo>
                    <a:pt x="1766" y="329"/>
                    <a:pt x="1788" y="323"/>
                    <a:pt x="1791" y="335"/>
                  </a:cubicBezTo>
                  <a:cubicBezTo>
                    <a:pt x="1834" y="337"/>
                    <a:pt x="1867" y="366"/>
                    <a:pt x="1910" y="376"/>
                  </a:cubicBezTo>
                  <a:cubicBezTo>
                    <a:pt x="1912" y="386"/>
                    <a:pt x="1923" y="387"/>
                    <a:pt x="1925" y="397"/>
                  </a:cubicBezTo>
                  <a:cubicBezTo>
                    <a:pt x="1910" y="426"/>
                    <a:pt x="1902" y="453"/>
                    <a:pt x="1889" y="482"/>
                  </a:cubicBezTo>
                  <a:cubicBezTo>
                    <a:pt x="1856" y="559"/>
                    <a:pt x="1816" y="645"/>
                    <a:pt x="1786" y="724"/>
                  </a:cubicBezTo>
                  <a:cubicBezTo>
                    <a:pt x="1769" y="771"/>
                    <a:pt x="1748" y="807"/>
                    <a:pt x="1732" y="850"/>
                  </a:cubicBezTo>
                  <a:cubicBezTo>
                    <a:pt x="1726" y="868"/>
                    <a:pt x="1722" y="892"/>
                    <a:pt x="1714" y="910"/>
                  </a:cubicBezTo>
                  <a:cubicBezTo>
                    <a:pt x="1704" y="934"/>
                    <a:pt x="1685" y="955"/>
                    <a:pt x="1675" y="979"/>
                  </a:cubicBezTo>
                  <a:cubicBezTo>
                    <a:pt x="1670" y="992"/>
                    <a:pt x="1671" y="999"/>
                    <a:pt x="1668" y="1008"/>
                  </a:cubicBezTo>
                  <a:cubicBezTo>
                    <a:pt x="1651" y="1046"/>
                    <a:pt x="1646" y="1081"/>
                    <a:pt x="1634" y="1124"/>
                  </a:cubicBezTo>
                  <a:cubicBezTo>
                    <a:pt x="1626" y="1151"/>
                    <a:pt x="1610" y="1178"/>
                    <a:pt x="1601" y="1206"/>
                  </a:cubicBezTo>
                  <a:cubicBezTo>
                    <a:pt x="1597" y="1217"/>
                    <a:pt x="1599" y="1229"/>
                    <a:pt x="1595" y="1240"/>
                  </a:cubicBezTo>
                  <a:cubicBezTo>
                    <a:pt x="1580" y="1288"/>
                    <a:pt x="1552" y="1332"/>
                    <a:pt x="1547" y="1384"/>
                  </a:cubicBezTo>
                  <a:cubicBezTo>
                    <a:pt x="1540" y="1392"/>
                    <a:pt x="1532" y="1399"/>
                    <a:pt x="1526" y="1407"/>
                  </a:cubicBezTo>
                  <a:cubicBezTo>
                    <a:pt x="1512" y="1410"/>
                    <a:pt x="1511" y="1411"/>
                    <a:pt x="1500" y="1415"/>
                  </a:cubicBezTo>
                  <a:cubicBezTo>
                    <a:pt x="1393" y="1386"/>
                    <a:pt x="1296" y="1347"/>
                    <a:pt x="1188" y="1301"/>
                  </a:cubicBezTo>
                  <a:cubicBezTo>
                    <a:pt x="1177" y="1296"/>
                    <a:pt x="1168" y="1283"/>
                    <a:pt x="1152" y="1288"/>
                  </a:cubicBezTo>
                  <a:cubicBezTo>
                    <a:pt x="1157" y="1312"/>
                    <a:pt x="1166" y="1332"/>
                    <a:pt x="1170" y="1355"/>
                  </a:cubicBezTo>
                  <a:cubicBezTo>
                    <a:pt x="1223" y="1363"/>
                    <a:pt x="1267" y="1392"/>
                    <a:pt x="1315" y="1415"/>
                  </a:cubicBezTo>
                  <a:cubicBezTo>
                    <a:pt x="1353" y="1434"/>
                    <a:pt x="1400" y="1440"/>
                    <a:pt x="1446" y="1453"/>
                  </a:cubicBezTo>
                  <a:cubicBezTo>
                    <a:pt x="1466" y="1467"/>
                    <a:pt x="1500" y="1492"/>
                    <a:pt x="1536" y="1479"/>
                  </a:cubicBezTo>
                  <a:cubicBezTo>
                    <a:pt x="1545" y="1448"/>
                    <a:pt x="1551" y="1409"/>
                    <a:pt x="1580" y="1376"/>
                  </a:cubicBezTo>
                  <a:close/>
                  <a:moveTo>
                    <a:pt x="1523" y="1340"/>
                  </a:moveTo>
                  <a:cubicBezTo>
                    <a:pt x="1551" y="1279"/>
                    <a:pt x="1572" y="1212"/>
                    <a:pt x="1590" y="1142"/>
                  </a:cubicBezTo>
                  <a:cubicBezTo>
                    <a:pt x="1630" y="1073"/>
                    <a:pt x="1653" y="988"/>
                    <a:pt x="1683" y="912"/>
                  </a:cubicBezTo>
                  <a:cubicBezTo>
                    <a:pt x="1695" y="883"/>
                    <a:pt x="1720" y="858"/>
                    <a:pt x="1724" y="822"/>
                  </a:cubicBezTo>
                  <a:cubicBezTo>
                    <a:pt x="1756" y="776"/>
                    <a:pt x="1771" y="712"/>
                    <a:pt x="1791" y="654"/>
                  </a:cubicBezTo>
                  <a:cubicBezTo>
                    <a:pt x="1818" y="611"/>
                    <a:pt x="1836" y="560"/>
                    <a:pt x="1853" y="508"/>
                  </a:cubicBezTo>
                  <a:cubicBezTo>
                    <a:pt x="1873" y="481"/>
                    <a:pt x="1882" y="444"/>
                    <a:pt x="1897" y="412"/>
                  </a:cubicBezTo>
                  <a:cubicBezTo>
                    <a:pt x="1899" y="412"/>
                    <a:pt x="1900" y="412"/>
                    <a:pt x="1900" y="410"/>
                  </a:cubicBezTo>
                  <a:cubicBezTo>
                    <a:pt x="1839" y="368"/>
                    <a:pt x="1776" y="349"/>
                    <a:pt x="1701" y="325"/>
                  </a:cubicBezTo>
                  <a:cubicBezTo>
                    <a:pt x="1684" y="301"/>
                    <a:pt x="1660" y="307"/>
                    <a:pt x="1626" y="296"/>
                  </a:cubicBezTo>
                  <a:cubicBezTo>
                    <a:pt x="1609" y="290"/>
                    <a:pt x="1589" y="275"/>
                    <a:pt x="1567" y="265"/>
                  </a:cubicBezTo>
                  <a:cubicBezTo>
                    <a:pt x="1547" y="256"/>
                    <a:pt x="1524" y="250"/>
                    <a:pt x="1500" y="242"/>
                  </a:cubicBezTo>
                  <a:cubicBezTo>
                    <a:pt x="1478" y="235"/>
                    <a:pt x="1460" y="223"/>
                    <a:pt x="1438" y="214"/>
                  </a:cubicBezTo>
                  <a:cubicBezTo>
                    <a:pt x="1415" y="203"/>
                    <a:pt x="1389" y="201"/>
                    <a:pt x="1369" y="193"/>
                  </a:cubicBezTo>
                  <a:cubicBezTo>
                    <a:pt x="1356" y="188"/>
                    <a:pt x="1338" y="178"/>
                    <a:pt x="1317" y="170"/>
                  </a:cubicBezTo>
                  <a:cubicBezTo>
                    <a:pt x="1312" y="168"/>
                    <a:pt x="1266" y="147"/>
                    <a:pt x="1266" y="147"/>
                  </a:cubicBezTo>
                  <a:cubicBezTo>
                    <a:pt x="1253" y="149"/>
                    <a:pt x="1234" y="202"/>
                    <a:pt x="1230" y="214"/>
                  </a:cubicBezTo>
                  <a:cubicBezTo>
                    <a:pt x="1219" y="239"/>
                    <a:pt x="1213" y="262"/>
                    <a:pt x="1211" y="283"/>
                  </a:cubicBezTo>
                  <a:cubicBezTo>
                    <a:pt x="1205" y="280"/>
                    <a:pt x="1207" y="291"/>
                    <a:pt x="1199" y="296"/>
                  </a:cubicBezTo>
                  <a:cubicBezTo>
                    <a:pt x="1198" y="312"/>
                    <a:pt x="1189" y="328"/>
                    <a:pt x="1183" y="343"/>
                  </a:cubicBezTo>
                  <a:cubicBezTo>
                    <a:pt x="1169" y="379"/>
                    <a:pt x="1160" y="424"/>
                    <a:pt x="1142" y="466"/>
                  </a:cubicBezTo>
                  <a:cubicBezTo>
                    <a:pt x="1138" y="476"/>
                    <a:pt x="1128" y="483"/>
                    <a:pt x="1124" y="492"/>
                  </a:cubicBezTo>
                  <a:cubicBezTo>
                    <a:pt x="1109" y="526"/>
                    <a:pt x="1103" y="565"/>
                    <a:pt x="1090" y="600"/>
                  </a:cubicBezTo>
                  <a:cubicBezTo>
                    <a:pt x="1076" y="640"/>
                    <a:pt x="1047" y="680"/>
                    <a:pt x="1039" y="721"/>
                  </a:cubicBezTo>
                  <a:cubicBezTo>
                    <a:pt x="1037" y="736"/>
                    <a:pt x="1032" y="760"/>
                    <a:pt x="1018" y="770"/>
                  </a:cubicBezTo>
                  <a:cubicBezTo>
                    <a:pt x="1065" y="944"/>
                    <a:pt x="1097" y="1097"/>
                    <a:pt x="1147" y="1265"/>
                  </a:cubicBezTo>
                  <a:cubicBezTo>
                    <a:pt x="1164" y="1271"/>
                    <a:pt x="1183" y="1274"/>
                    <a:pt x="1201" y="1281"/>
                  </a:cubicBezTo>
                  <a:cubicBezTo>
                    <a:pt x="1251" y="1300"/>
                    <a:pt x="1309" y="1335"/>
                    <a:pt x="1358" y="1348"/>
                  </a:cubicBezTo>
                  <a:cubicBezTo>
                    <a:pt x="1366" y="1350"/>
                    <a:pt x="1375" y="1348"/>
                    <a:pt x="1384" y="1350"/>
                  </a:cubicBezTo>
                  <a:cubicBezTo>
                    <a:pt x="1410" y="1357"/>
                    <a:pt x="1434" y="1377"/>
                    <a:pt x="1456" y="1379"/>
                  </a:cubicBezTo>
                  <a:cubicBezTo>
                    <a:pt x="1486" y="1381"/>
                    <a:pt x="1491" y="1368"/>
                    <a:pt x="1516" y="1374"/>
                  </a:cubicBezTo>
                  <a:cubicBezTo>
                    <a:pt x="1518" y="1361"/>
                    <a:pt x="1528" y="1354"/>
                    <a:pt x="1523" y="1340"/>
                  </a:cubicBezTo>
                  <a:close/>
                  <a:moveTo>
                    <a:pt x="423" y="1667"/>
                  </a:moveTo>
                  <a:cubicBezTo>
                    <a:pt x="425" y="1675"/>
                    <a:pt x="420" y="1677"/>
                    <a:pt x="420" y="1683"/>
                  </a:cubicBezTo>
                  <a:cubicBezTo>
                    <a:pt x="427" y="1693"/>
                    <a:pt x="438" y="1698"/>
                    <a:pt x="438" y="1714"/>
                  </a:cubicBezTo>
                  <a:cubicBezTo>
                    <a:pt x="439" y="1722"/>
                    <a:pt x="435" y="1726"/>
                    <a:pt x="428" y="1727"/>
                  </a:cubicBezTo>
                  <a:cubicBezTo>
                    <a:pt x="429" y="1737"/>
                    <a:pt x="440" y="1737"/>
                    <a:pt x="438" y="1750"/>
                  </a:cubicBezTo>
                  <a:cubicBezTo>
                    <a:pt x="437" y="1775"/>
                    <a:pt x="398" y="1770"/>
                    <a:pt x="384" y="1776"/>
                  </a:cubicBezTo>
                  <a:cubicBezTo>
                    <a:pt x="397" y="1773"/>
                    <a:pt x="397" y="1783"/>
                    <a:pt x="405" y="1786"/>
                  </a:cubicBezTo>
                  <a:cubicBezTo>
                    <a:pt x="488" y="1764"/>
                    <a:pt x="578" y="1739"/>
                    <a:pt x="660" y="1721"/>
                  </a:cubicBezTo>
                  <a:cubicBezTo>
                    <a:pt x="683" y="1716"/>
                    <a:pt x="701" y="1704"/>
                    <a:pt x="717" y="1711"/>
                  </a:cubicBezTo>
                  <a:cubicBezTo>
                    <a:pt x="822" y="1685"/>
                    <a:pt x="892" y="1624"/>
                    <a:pt x="1005" y="1624"/>
                  </a:cubicBezTo>
                  <a:cubicBezTo>
                    <a:pt x="1011" y="1619"/>
                    <a:pt x="1016" y="1615"/>
                    <a:pt x="1023" y="1613"/>
                  </a:cubicBezTo>
                  <a:cubicBezTo>
                    <a:pt x="1029" y="1613"/>
                    <a:pt x="1035" y="1613"/>
                    <a:pt x="1041" y="1613"/>
                  </a:cubicBezTo>
                  <a:cubicBezTo>
                    <a:pt x="1082" y="1593"/>
                    <a:pt x="1132" y="1583"/>
                    <a:pt x="1178" y="1572"/>
                  </a:cubicBezTo>
                  <a:cubicBezTo>
                    <a:pt x="1191" y="1555"/>
                    <a:pt x="1185" y="1554"/>
                    <a:pt x="1181" y="1533"/>
                  </a:cubicBezTo>
                  <a:cubicBezTo>
                    <a:pt x="1168" y="1475"/>
                    <a:pt x="1165" y="1397"/>
                    <a:pt x="1152" y="1348"/>
                  </a:cubicBezTo>
                  <a:cubicBezTo>
                    <a:pt x="1116" y="1213"/>
                    <a:pt x="1070" y="1055"/>
                    <a:pt x="1028" y="897"/>
                  </a:cubicBezTo>
                  <a:cubicBezTo>
                    <a:pt x="1021" y="869"/>
                    <a:pt x="1020" y="842"/>
                    <a:pt x="1013" y="814"/>
                  </a:cubicBezTo>
                  <a:cubicBezTo>
                    <a:pt x="991" y="724"/>
                    <a:pt x="962" y="638"/>
                    <a:pt x="941" y="557"/>
                  </a:cubicBezTo>
                  <a:cubicBezTo>
                    <a:pt x="933" y="527"/>
                    <a:pt x="932" y="493"/>
                    <a:pt x="923" y="461"/>
                  </a:cubicBezTo>
                  <a:cubicBezTo>
                    <a:pt x="910" y="415"/>
                    <a:pt x="899" y="360"/>
                    <a:pt x="856" y="348"/>
                  </a:cubicBezTo>
                  <a:cubicBezTo>
                    <a:pt x="748" y="398"/>
                    <a:pt x="620" y="435"/>
                    <a:pt x="508" y="461"/>
                  </a:cubicBezTo>
                  <a:cubicBezTo>
                    <a:pt x="505" y="464"/>
                    <a:pt x="503" y="466"/>
                    <a:pt x="500" y="469"/>
                  </a:cubicBezTo>
                  <a:cubicBezTo>
                    <a:pt x="427" y="487"/>
                    <a:pt x="347" y="510"/>
                    <a:pt x="273" y="533"/>
                  </a:cubicBezTo>
                  <a:cubicBezTo>
                    <a:pt x="198" y="557"/>
                    <a:pt x="116" y="569"/>
                    <a:pt x="67" y="608"/>
                  </a:cubicBezTo>
                  <a:cubicBezTo>
                    <a:pt x="90" y="608"/>
                    <a:pt x="132" y="633"/>
                    <a:pt x="108" y="670"/>
                  </a:cubicBezTo>
                  <a:cubicBezTo>
                    <a:pt x="94" y="677"/>
                    <a:pt x="63" y="667"/>
                    <a:pt x="72" y="680"/>
                  </a:cubicBezTo>
                  <a:cubicBezTo>
                    <a:pt x="75" y="680"/>
                    <a:pt x="75" y="676"/>
                    <a:pt x="75" y="673"/>
                  </a:cubicBezTo>
                  <a:cubicBezTo>
                    <a:pt x="97" y="677"/>
                    <a:pt x="159" y="688"/>
                    <a:pt x="157" y="724"/>
                  </a:cubicBezTo>
                  <a:cubicBezTo>
                    <a:pt x="157" y="739"/>
                    <a:pt x="142" y="743"/>
                    <a:pt x="129" y="750"/>
                  </a:cubicBezTo>
                  <a:cubicBezTo>
                    <a:pt x="154" y="752"/>
                    <a:pt x="168" y="766"/>
                    <a:pt x="165" y="796"/>
                  </a:cubicBezTo>
                  <a:cubicBezTo>
                    <a:pt x="177" y="798"/>
                    <a:pt x="181" y="808"/>
                    <a:pt x="186" y="817"/>
                  </a:cubicBezTo>
                  <a:cubicBezTo>
                    <a:pt x="164" y="841"/>
                    <a:pt x="195" y="851"/>
                    <a:pt x="211" y="879"/>
                  </a:cubicBezTo>
                  <a:cubicBezTo>
                    <a:pt x="227" y="905"/>
                    <a:pt x="214" y="911"/>
                    <a:pt x="209" y="930"/>
                  </a:cubicBezTo>
                  <a:cubicBezTo>
                    <a:pt x="227" y="939"/>
                    <a:pt x="224" y="962"/>
                    <a:pt x="217" y="979"/>
                  </a:cubicBezTo>
                  <a:cubicBezTo>
                    <a:pt x="234" y="984"/>
                    <a:pt x="227" y="1002"/>
                    <a:pt x="232" y="1018"/>
                  </a:cubicBezTo>
                  <a:cubicBezTo>
                    <a:pt x="237" y="1034"/>
                    <a:pt x="250" y="1049"/>
                    <a:pt x="235" y="1067"/>
                  </a:cubicBezTo>
                  <a:cubicBezTo>
                    <a:pt x="257" y="1076"/>
                    <a:pt x="276" y="1105"/>
                    <a:pt x="258" y="1131"/>
                  </a:cubicBezTo>
                  <a:cubicBezTo>
                    <a:pt x="270" y="1139"/>
                    <a:pt x="282" y="1147"/>
                    <a:pt x="284" y="1165"/>
                  </a:cubicBezTo>
                  <a:cubicBezTo>
                    <a:pt x="281" y="1173"/>
                    <a:pt x="271" y="1173"/>
                    <a:pt x="271" y="1183"/>
                  </a:cubicBezTo>
                  <a:cubicBezTo>
                    <a:pt x="293" y="1183"/>
                    <a:pt x="301" y="1198"/>
                    <a:pt x="304" y="1216"/>
                  </a:cubicBezTo>
                  <a:cubicBezTo>
                    <a:pt x="299" y="1220"/>
                    <a:pt x="297" y="1228"/>
                    <a:pt x="297" y="1237"/>
                  </a:cubicBezTo>
                  <a:cubicBezTo>
                    <a:pt x="314" y="1251"/>
                    <a:pt x="308" y="1269"/>
                    <a:pt x="312" y="1288"/>
                  </a:cubicBezTo>
                  <a:cubicBezTo>
                    <a:pt x="313" y="1294"/>
                    <a:pt x="322" y="1299"/>
                    <a:pt x="325" y="1309"/>
                  </a:cubicBezTo>
                  <a:cubicBezTo>
                    <a:pt x="327" y="1317"/>
                    <a:pt x="324" y="1327"/>
                    <a:pt x="325" y="1330"/>
                  </a:cubicBezTo>
                  <a:cubicBezTo>
                    <a:pt x="333" y="1348"/>
                    <a:pt x="359" y="1357"/>
                    <a:pt x="340" y="1384"/>
                  </a:cubicBezTo>
                  <a:cubicBezTo>
                    <a:pt x="347" y="1393"/>
                    <a:pt x="358" y="1397"/>
                    <a:pt x="361" y="1410"/>
                  </a:cubicBezTo>
                  <a:cubicBezTo>
                    <a:pt x="347" y="1435"/>
                    <a:pt x="378" y="1453"/>
                    <a:pt x="358" y="1477"/>
                  </a:cubicBezTo>
                  <a:cubicBezTo>
                    <a:pt x="374" y="1488"/>
                    <a:pt x="399" y="1512"/>
                    <a:pt x="382" y="1533"/>
                  </a:cubicBezTo>
                  <a:cubicBezTo>
                    <a:pt x="388" y="1545"/>
                    <a:pt x="399" y="1552"/>
                    <a:pt x="402" y="1567"/>
                  </a:cubicBezTo>
                  <a:cubicBezTo>
                    <a:pt x="400" y="1574"/>
                    <a:pt x="397" y="1579"/>
                    <a:pt x="394" y="1585"/>
                  </a:cubicBezTo>
                  <a:cubicBezTo>
                    <a:pt x="409" y="1612"/>
                    <a:pt x="401" y="1646"/>
                    <a:pt x="423" y="1667"/>
                  </a:cubicBezTo>
                  <a:close/>
                  <a:moveTo>
                    <a:pt x="1157" y="31"/>
                  </a:moveTo>
                  <a:cubicBezTo>
                    <a:pt x="1116" y="73"/>
                    <a:pt x="1115" y="150"/>
                    <a:pt x="1083" y="201"/>
                  </a:cubicBezTo>
                  <a:cubicBezTo>
                    <a:pt x="1051" y="325"/>
                    <a:pt x="994" y="426"/>
                    <a:pt x="961" y="557"/>
                  </a:cubicBezTo>
                  <a:cubicBezTo>
                    <a:pt x="962" y="563"/>
                    <a:pt x="969" y="578"/>
                    <a:pt x="972" y="590"/>
                  </a:cubicBezTo>
                  <a:cubicBezTo>
                    <a:pt x="995" y="571"/>
                    <a:pt x="994" y="537"/>
                    <a:pt x="1003" y="510"/>
                  </a:cubicBezTo>
                  <a:cubicBezTo>
                    <a:pt x="1007" y="497"/>
                    <a:pt x="1017" y="487"/>
                    <a:pt x="1021" y="474"/>
                  </a:cubicBezTo>
                  <a:cubicBezTo>
                    <a:pt x="1068" y="329"/>
                    <a:pt x="1111" y="175"/>
                    <a:pt x="1168" y="38"/>
                  </a:cubicBezTo>
                  <a:cubicBezTo>
                    <a:pt x="1168" y="36"/>
                    <a:pt x="1168" y="33"/>
                    <a:pt x="1168" y="31"/>
                  </a:cubicBezTo>
                  <a:cubicBezTo>
                    <a:pt x="1161" y="31"/>
                    <a:pt x="1162" y="26"/>
                    <a:pt x="1157" y="31"/>
                  </a:cubicBezTo>
                  <a:close/>
                  <a:moveTo>
                    <a:pt x="315" y="1734"/>
                  </a:moveTo>
                  <a:cubicBezTo>
                    <a:pt x="327" y="1733"/>
                    <a:pt x="331" y="1740"/>
                    <a:pt x="340" y="1742"/>
                  </a:cubicBezTo>
                  <a:cubicBezTo>
                    <a:pt x="356" y="1712"/>
                    <a:pt x="401" y="1727"/>
                    <a:pt x="415" y="1711"/>
                  </a:cubicBezTo>
                  <a:cubicBezTo>
                    <a:pt x="386" y="1703"/>
                    <a:pt x="339" y="1709"/>
                    <a:pt x="315" y="1734"/>
                  </a:cubicBezTo>
                  <a:close/>
                  <a:moveTo>
                    <a:pt x="376" y="1734"/>
                  </a:moveTo>
                  <a:cubicBezTo>
                    <a:pt x="360" y="1746"/>
                    <a:pt x="342" y="1755"/>
                    <a:pt x="330" y="1770"/>
                  </a:cubicBezTo>
                  <a:cubicBezTo>
                    <a:pt x="352" y="1763"/>
                    <a:pt x="380" y="1757"/>
                    <a:pt x="415" y="1750"/>
                  </a:cubicBezTo>
                  <a:cubicBezTo>
                    <a:pt x="415" y="1746"/>
                    <a:pt x="415" y="1743"/>
                    <a:pt x="415" y="1740"/>
                  </a:cubicBezTo>
                  <a:cubicBezTo>
                    <a:pt x="397" y="1743"/>
                    <a:pt x="393" y="1732"/>
                    <a:pt x="376" y="1734"/>
                  </a:cubicBezTo>
                  <a:close/>
                  <a:moveTo>
                    <a:pt x="400" y="1665"/>
                  </a:moveTo>
                  <a:cubicBezTo>
                    <a:pt x="386" y="1664"/>
                    <a:pt x="386" y="1663"/>
                    <a:pt x="374" y="1665"/>
                  </a:cubicBezTo>
                  <a:cubicBezTo>
                    <a:pt x="359" y="1630"/>
                    <a:pt x="326" y="1663"/>
                    <a:pt x="309" y="1678"/>
                  </a:cubicBezTo>
                  <a:cubicBezTo>
                    <a:pt x="314" y="1685"/>
                    <a:pt x="311" y="1700"/>
                    <a:pt x="320" y="1703"/>
                  </a:cubicBezTo>
                  <a:cubicBezTo>
                    <a:pt x="342" y="1674"/>
                    <a:pt x="400" y="1696"/>
                    <a:pt x="400" y="1665"/>
                  </a:cubicBezTo>
                  <a:close/>
                  <a:moveTo>
                    <a:pt x="353" y="1600"/>
                  </a:moveTo>
                  <a:cubicBezTo>
                    <a:pt x="325" y="1610"/>
                    <a:pt x="311" y="1625"/>
                    <a:pt x="278" y="1636"/>
                  </a:cubicBezTo>
                  <a:cubicBezTo>
                    <a:pt x="278" y="1648"/>
                    <a:pt x="284" y="1653"/>
                    <a:pt x="289" y="1660"/>
                  </a:cubicBezTo>
                  <a:cubicBezTo>
                    <a:pt x="318" y="1649"/>
                    <a:pt x="333" y="1620"/>
                    <a:pt x="374" y="1629"/>
                  </a:cubicBezTo>
                  <a:cubicBezTo>
                    <a:pt x="376" y="1625"/>
                    <a:pt x="381" y="1624"/>
                    <a:pt x="384" y="1621"/>
                  </a:cubicBezTo>
                  <a:cubicBezTo>
                    <a:pt x="384" y="1617"/>
                    <a:pt x="384" y="1612"/>
                    <a:pt x="384" y="1608"/>
                  </a:cubicBezTo>
                  <a:cubicBezTo>
                    <a:pt x="375" y="1606"/>
                    <a:pt x="362" y="1605"/>
                    <a:pt x="353" y="1600"/>
                  </a:cubicBezTo>
                  <a:close/>
                  <a:moveTo>
                    <a:pt x="376" y="1562"/>
                  </a:moveTo>
                  <a:cubicBezTo>
                    <a:pt x="372" y="1561"/>
                    <a:pt x="371" y="1557"/>
                    <a:pt x="371" y="1551"/>
                  </a:cubicBezTo>
                  <a:cubicBezTo>
                    <a:pt x="323" y="1543"/>
                    <a:pt x="277" y="1580"/>
                    <a:pt x="276" y="1611"/>
                  </a:cubicBezTo>
                  <a:cubicBezTo>
                    <a:pt x="307" y="1597"/>
                    <a:pt x="351" y="1584"/>
                    <a:pt x="376" y="1562"/>
                  </a:cubicBezTo>
                  <a:close/>
                  <a:moveTo>
                    <a:pt x="348" y="1500"/>
                  </a:moveTo>
                  <a:cubicBezTo>
                    <a:pt x="319" y="1501"/>
                    <a:pt x="293" y="1516"/>
                    <a:pt x="268" y="1528"/>
                  </a:cubicBezTo>
                  <a:cubicBezTo>
                    <a:pt x="270" y="1540"/>
                    <a:pt x="266" y="1556"/>
                    <a:pt x="281" y="1559"/>
                  </a:cubicBezTo>
                  <a:cubicBezTo>
                    <a:pt x="301" y="1533"/>
                    <a:pt x="349" y="1535"/>
                    <a:pt x="364" y="1510"/>
                  </a:cubicBezTo>
                  <a:cubicBezTo>
                    <a:pt x="354" y="1511"/>
                    <a:pt x="357" y="1500"/>
                    <a:pt x="348" y="1500"/>
                  </a:cubicBezTo>
                  <a:close/>
                  <a:moveTo>
                    <a:pt x="258" y="1490"/>
                  </a:moveTo>
                  <a:cubicBezTo>
                    <a:pt x="257" y="1498"/>
                    <a:pt x="266" y="1497"/>
                    <a:pt x="268" y="1502"/>
                  </a:cubicBezTo>
                  <a:cubicBezTo>
                    <a:pt x="294" y="1487"/>
                    <a:pt x="336" y="1488"/>
                    <a:pt x="343" y="1453"/>
                  </a:cubicBezTo>
                  <a:cubicBezTo>
                    <a:pt x="308" y="1442"/>
                    <a:pt x="281" y="1473"/>
                    <a:pt x="258" y="1490"/>
                  </a:cubicBezTo>
                  <a:close/>
                  <a:moveTo>
                    <a:pt x="330" y="1407"/>
                  </a:moveTo>
                  <a:cubicBezTo>
                    <a:pt x="315" y="1416"/>
                    <a:pt x="299" y="1409"/>
                    <a:pt x="289" y="1399"/>
                  </a:cubicBezTo>
                  <a:cubicBezTo>
                    <a:pt x="283" y="1416"/>
                    <a:pt x="260" y="1415"/>
                    <a:pt x="248" y="1425"/>
                  </a:cubicBezTo>
                  <a:cubicBezTo>
                    <a:pt x="252" y="1442"/>
                    <a:pt x="241" y="1449"/>
                    <a:pt x="237" y="1464"/>
                  </a:cubicBezTo>
                  <a:cubicBezTo>
                    <a:pt x="270" y="1475"/>
                    <a:pt x="289" y="1422"/>
                    <a:pt x="320" y="1430"/>
                  </a:cubicBezTo>
                  <a:cubicBezTo>
                    <a:pt x="317" y="1416"/>
                    <a:pt x="336" y="1428"/>
                    <a:pt x="335" y="1417"/>
                  </a:cubicBezTo>
                  <a:cubicBezTo>
                    <a:pt x="330" y="1417"/>
                    <a:pt x="334" y="1409"/>
                    <a:pt x="330" y="1407"/>
                  </a:cubicBezTo>
                  <a:close/>
                  <a:moveTo>
                    <a:pt x="248" y="1394"/>
                  </a:moveTo>
                  <a:cubicBezTo>
                    <a:pt x="272" y="1396"/>
                    <a:pt x="296" y="1350"/>
                    <a:pt x="322" y="1376"/>
                  </a:cubicBezTo>
                  <a:cubicBezTo>
                    <a:pt x="323" y="1373"/>
                    <a:pt x="326" y="1373"/>
                    <a:pt x="330" y="1374"/>
                  </a:cubicBezTo>
                  <a:cubicBezTo>
                    <a:pt x="313" y="1326"/>
                    <a:pt x="259" y="1362"/>
                    <a:pt x="248" y="1394"/>
                  </a:cubicBezTo>
                  <a:close/>
                  <a:moveTo>
                    <a:pt x="299" y="1307"/>
                  </a:moveTo>
                  <a:cubicBezTo>
                    <a:pt x="286" y="1306"/>
                    <a:pt x="274" y="1308"/>
                    <a:pt x="263" y="1314"/>
                  </a:cubicBezTo>
                  <a:cubicBezTo>
                    <a:pt x="259" y="1311"/>
                    <a:pt x="256" y="1308"/>
                    <a:pt x="253" y="1304"/>
                  </a:cubicBezTo>
                  <a:cubicBezTo>
                    <a:pt x="240" y="1318"/>
                    <a:pt x="217" y="1339"/>
                    <a:pt x="240" y="1355"/>
                  </a:cubicBezTo>
                  <a:cubicBezTo>
                    <a:pt x="263" y="1344"/>
                    <a:pt x="282" y="1313"/>
                    <a:pt x="304" y="1317"/>
                  </a:cubicBezTo>
                  <a:cubicBezTo>
                    <a:pt x="300" y="1316"/>
                    <a:pt x="303" y="1308"/>
                    <a:pt x="299" y="1307"/>
                  </a:cubicBezTo>
                  <a:close/>
                  <a:moveTo>
                    <a:pt x="278" y="1250"/>
                  </a:moveTo>
                  <a:cubicBezTo>
                    <a:pt x="269" y="1259"/>
                    <a:pt x="262" y="1258"/>
                    <a:pt x="250" y="1252"/>
                  </a:cubicBezTo>
                  <a:cubicBezTo>
                    <a:pt x="243" y="1256"/>
                    <a:pt x="235" y="1259"/>
                    <a:pt x="230" y="1265"/>
                  </a:cubicBezTo>
                  <a:cubicBezTo>
                    <a:pt x="233" y="1266"/>
                    <a:pt x="239" y="1264"/>
                    <a:pt x="240" y="1268"/>
                  </a:cubicBezTo>
                  <a:cubicBezTo>
                    <a:pt x="230" y="1279"/>
                    <a:pt x="208" y="1278"/>
                    <a:pt x="206" y="1296"/>
                  </a:cubicBezTo>
                  <a:cubicBezTo>
                    <a:pt x="209" y="1302"/>
                    <a:pt x="214" y="1306"/>
                    <a:pt x="222" y="1307"/>
                  </a:cubicBezTo>
                  <a:cubicBezTo>
                    <a:pt x="238" y="1284"/>
                    <a:pt x="266" y="1288"/>
                    <a:pt x="297" y="1278"/>
                  </a:cubicBezTo>
                  <a:cubicBezTo>
                    <a:pt x="296" y="1263"/>
                    <a:pt x="291" y="1253"/>
                    <a:pt x="278" y="1250"/>
                  </a:cubicBezTo>
                  <a:close/>
                  <a:moveTo>
                    <a:pt x="268" y="1201"/>
                  </a:moveTo>
                  <a:cubicBezTo>
                    <a:pt x="248" y="1206"/>
                    <a:pt x="227" y="1210"/>
                    <a:pt x="209" y="1216"/>
                  </a:cubicBezTo>
                  <a:cubicBezTo>
                    <a:pt x="206" y="1227"/>
                    <a:pt x="196" y="1242"/>
                    <a:pt x="204" y="1255"/>
                  </a:cubicBezTo>
                  <a:cubicBezTo>
                    <a:pt x="225" y="1246"/>
                    <a:pt x="261" y="1229"/>
                    <a:pt x="281" y="1211"/>
                  </a:cubicBezTo>
                  <a:cubicBezTo>
                    <a:pt x="273" y="1212"/>
                    <a:pt x="274" y="1203"/>
                    <a:pt x="268" y="1201"/>
                  </a:cubicBezTo>
                  <a:close/>
                  <a:moveTo>
                    <a:pt x="181" y="1180"/>
                  </a:moveTo>
                  <a:cubicBezTo>
                    <a:pt x="191" y="1195"/>
                    <a:pt x="201" y="1187"/>
                    <a:pt x="214" y="1193"/>
                  </a:cubicBezTo>
                  <a:cubicBezTo>
                    <a:pt x="222" y="1183"/>
                    <a:pt x="236" y="1181"/>
                    <a:pt x="242" y="1170"/>
                  </a:cubicBezTo>
                  <a:cubicBezTo>
                    <a:pt x="252" y="1174"/>
                    <a:pt x="256" y="1167"/>
                    <a:pt x="263" y="1160"/>
                  </a:cubicBezTo>
                  <a:cubicBezTo>
                    <a:pt x="235" y="1128"/>
                    <a:pt x="201" y="1149"/>
                    <a:pt x="181" y="1180"/>
                  </a:cubicBezTo>
                  <a:close/>
                  <a:moveTo>
                    <a:pt x="206" y="1087"/>
                  </a:moveTo>
                  <a:cubicBezTo>
                    <a:pt x="183" y="1100"/>
                    <a:pt x="179" y="1118"/>
                    <a:pt x="168" y="1142"/>
                  </a:cubicBezTo>
                  <a:cubicBezTo>
                    <a:pt x="175" y="1143"/>
                    <a:pt x="172" y="1143"/>
                    <a:pt x="181" y="1147"/>
                  </a:cubicBezTo>
                  <a:cubicBezTo>
                    <a:pt x="198" y="1130"/>
                    <a:pt x="226" y="1123"/>
                    <a:pt x="248" y="1111"/>
                  </a:cubicBezTo>
                  <a:cubicBezTo>
                    <a:pt x="245" y="1097"/>
                    <a:pt x="236" y="1089"/>
                    <a:pt x="224" y="1085"/>
                  </a:cubicBezTo>
                  <a:cubicBezTo>
                    <a:pt x="216" y="1090"/>
                    <a:pt x="205" y="1100"/>
                    <a:pt x="206" y="1087"/>
                  </a:cubicBezTo>
                  <a:close/>
                  <a:moveTo>
                    <a:pt x="155" y="1090"/>
                  </a:moveTo>
                  <a:cubicBezTo>
                    <a:pt x="183" y="1089"/>
                    <a:pt x="210" y="1067"/>
                    <a:pt x="222" y="1041"/>
                  </a:cubicBezTo>
                  <a:cubicBezTo>
                    <a:pt x="195" y="1032"/>
                    <a:pt x="152" y="1061"/>
                    <a:pt x="155" y="1090"/>
                  </a:cubicBezTo>
                  <a:close/>
                  <a:moveTo>
                    <a:pt x="191" y="1008"/>
                  </a:moveTo>
                  <a:cubicBezTo>
                    <a:pt x="184" y="1004"/>
                    <a:pt x="182" y="996"/>
                    <a:pt x="173" y="995"/>
                  </a:cubicBezTo>
                  <a:cubicBezTo>
                    <a:pt x="161" y="1008"/>
                    <a:pt x="127" y="1025"/>
                    <a:pt x="147" y="1046"/>
                  </a:cubicBezTo>
                  <a:cubicBezTo>
                    <a:pt x="171" y="1030"/>
                    <a:pt x="189" y="1025"/>
                    <a:pt x="209" y="1005"/>
                  </a:cubicBezTo>
                  <a:cubicBezTo>
                    <a:pt x="203" y="999"/>
                    <a:pt x="194" y="1004"/>
                    <a:pt x="191" y="1008"/>
                  </a:cubicBezTo>
                  <a:close/>
                  <a:moveTo>
                    <a:pt x="193" y="941"/>
                  </a:moveTo>
                  <a:cubicBezTo>
                    <a:pt x="187" y="936"/>
                    <a:pt x="165" y="940"/>
                    <a:pt x="152" y="948"/>
                  </a:cubicBezTo>
                  <a:cubicBezTo>
                    <a:pt x="142" y="955"/>
                    <a:pt x="142" y="971"/>
                    <a:pt x="129" y="971"/>
                  </a:cubicBezTo>
                  <a:cubicBezTo>
                    <a:pt x="127" y="983"/>
                    <a:pt x="131" y="988"/>
                    <a:pt x="137" y="992"/>
                  </a:cubicBezTo>
                  <a:cubicBezTo>
                    <a:pt x="151" y="971"/>
                    <a:pt x="232" y="970"/>
                    <a:pt x="193" y="941"/>
                  </a:cubicBezTo>
                  <a:close/>
                  <a:moveTo>
                    <a:pt x="196" y="899"/>
                  </a:moveTo>
                  <a:cubicBezTo>
                    <a:pt x="192" y="892"/>
                    <a:pt x="183" y="888"/>
                    <a:pt x="173" y="886"/>
                  </a:cubicBezTo>
                  <a:cubicBezTo>
                    <a:pt x="162" y="894"/>
                    <a:pt x="156" y="895"/>
                    <a:pt x="139" y="892"/>
                  </a:cubicBezTo>
                  <a:cubicBezTo>
                    <a:pt x="127" y="902"/>
                    <a:pt x="116" y="913"/>
                    <a:pt x="103" y="923"/>
                  </a:cubicBezTo>
                  <a:cubicBezTo>
                    <a:pt x="106" y="931"/>
                    <a:pt x="104" y="936"/>
                    <a:pt x="108" y="946"/>
                  </a:cubicBezTo>
                  <a:cubicBezTo>
                    <a:pt x="138" y="931"/>
                    <a:pt x="178" y="918"/>
                    <a:pt x="196" y="899"/>
                  </a:cubicBezTo>
                  <a:close/>
                  <a:moveTo>
                    <a:pt x="134" y="853"/>
                  </a:moveTo>
                  <a:cubicBezTo>
                    <a:pt x="131" y="872"/>
                    <a:pt x="89" y="864"/>
                    <a:pt x="101" y="894"/>
                  </a:cubicBezTo>
                  <a:cubicBezTo>
                    <a:pt x="128" y="890"/>
                    <a:pt x="136" y="872"/>
                    <a:pt x="147" y="858"/>
                  </a:cubicBezTo>
                  <a:cubicBezTo>
                    <a:pt x="152" y="858"/>
                    <a:pt x="162" y="864"/>
                    <a:pt x="165" y="855"/>
                  </a:cubicBezTo>
                  <a:cubicBezTo>
                    <a:pt x="152" y="853"/>
                    <a:pt x="146" y="858"/>
                    <a:pt x="134" y="853"/>
                  </a:cubicBezTo>
                  <a:close/>
                  <a:moveTo>
                    <a:pt x="121" y="812"/>
                  </a:moveTo>
                  <a:cubicBezTo>
                    <a:pt x="105" y="823"/>
                    <a:pt x="83" y="842"/>
                    <a:pt x="85" y="863"/>
                  </a:cubicBezTo>
                  <a:cubicBezTo>
                    <a:pt x="107" y="845"/>
                    <a:pt x="125" y="823"/>
                    <a:pt x="157" y="822"/>
                  </a:cubicBezTo>
                  <a:cubicBezTo>
                    <a:pt x="157" y="819"/>
                    <a:pt x="161" y="818"/>
                    <a:pt x="160" y="814"/>
                  </a:cubicBezTo>
                  <a:cubicBezTo>
                    <a:pt x="143" y="811"/>
                    <a:pt x="136" y="819"/>
                    <a:pt x="121" y="812"/>
                  </a:cubicBezTo>
                  <a:close/>
                  <a:moveTo>
                    <a:pt x="75" y="804"/>
                  </a:moveTo>
                  <a:cubicBezTo>
                    <a:pt x="97" y="794"/>
                    <a:pt x="109" y="774"/>
                    <a:pt x="137" y="781"/>
                  </a:cubicBezTo>
                  <a:cubicBezTo>
                    <a:pt x="137" y="778"/>
                    <a:pt x="137" y="776"/>
                    <a:pt x="137" y="773"/>
                  </a:cubicBezTo>
                  <a:cubicBezTo>
                    <a:pt x="114" y="754"/>
                    <a:pt x="70" y="771"/>
                    <a:pt x="75" y="804"/>
                  </a:cubicBezTo>
                  <a:close/>
                  <a:moveTo>
                    <a:pt x="134" y="719"/>
                  </a:moveTo>
                  <a:cubicBezTo>
                    <a:pt x="113" y="681"/>
                    <a:pt x="56" y="707"/>
                    <a:pt x="49" y="732"/>
                  </a:cubicBezTo>
                  <a:cubicBezTo>
                    <a:pt x="56" y="742"/>
                    <a:pt x="56" y="758"/>
                    <a:pt x="72" y="758"/>
                  </a:cubicBezTo>
                  <a:cubicBezTo>
                    <a:pt x="74" y="729"/>
                    <a:pt x="101" y="726"/>
                    <a:pt x="132" y="727"/>
                  </a:cubicBezTo>
                  <a:cubicBezTo>
                    <a:pt x="132" y="723"/>
                    <a:pt x="135" y="723"/>
                    <a:pt x="134" y="719"/>
                  </a:cubicBezTo>
                  <a:close/>
                  <a:moveTo>
                    <a:pt x="34" y="642"/>
                  </a:moveTo>
                  <a:cubicBezTo>
                    <a:pt x="28" y="657"/>
                    <a:pt x="32" y="675"/>
                    <a:pt x="47" y="678"/>
                  </a:cubicBezTo>
                  <a:cubicBezTo>
                    <a:pt x="45" y="649"/>
                    <a:pt x="81" y="652"/>
                    <a:pt x="93" y="644"/>
                  </a:cubicBezTo>
                  <a:cubicBezTo>
                    <a:pt x="81" y="623"/>
                    <a:pt x="52" y="644"/>
                    <a:pt x="34" y="642"/>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22" name="Freeform 146">
              <a:extLst>
                <a:ext uri="{FF2B5EF4-FFF2-40B4-BE49-F238E27FC236}">
                  <a16:creationId xmlns:a16="http://schemas.microsoft.com/office/drawing/2014/main" id="{5BB4E897-C3A2-4217-9647-0CAA875D60AE}"/>
                </a:ext>
              </a:extLst>
            </p:cNvPr>
            <p:cNvSpPr>
              <a:spLocks noEditPoints="1"/>
            </p:cNvSpPr>
            <p:nvPr/>
          </p:nvSpPr>
          <p:spPr bwMode="auto">
            <a:xfrm>
              <a:off x="8531225" y="735013"/>
              <a:ext cx="377825" cy="306388"/>
            </a:xfrm>
            <a:custGeom>
              <a:avLst/>
              <a:gdLst>
                <a:gd name="T0" fmla="*/ 142 w 583"/>
                <a:gd name="T1" fmla="*/ 0 h 474"/>
                <a:gd name="T2" fmla="*/ 163 w 583"/>
                <a:gd name="T3" fmla="*/ 18 h 474"/>
                <a:gd name="T4" fmla="*/ 250 w 583"/>
                <a:gd name="T5" fmla="*/ 54 h 474"/>
                <a:gd name="T6" fmla="*/ 325 w 583"/>
                <a:gd name="T7" fmla="*/ 85 h 474"/>
                <a:gd name="T8" fmla="*/ 351 w 583"/>
                <a:gd name="T9" fmla="*/ 87 h 474"/>
                <a:gd name="T10" fmla="*/ 374 w 583"/>
                <a:gd name="T11" fmla="*/ 103 h 474"/>
                <a:gd name="T12" fmla="*/ 436 w 583"/>
                <a:gd name="T13" fmla="*/ 126 h 474"/>
                <a:gd name="T14" fmla="*/ 474 w 583"/>
                <a:gd name="T15" fmla="*/ 141 h 474"/>
                <a:gd name="T16" fmla="*/ 487 w 583"/>
                <a:gd name="T17" fmla="*/ 154 h 474"/>
                <a:gd name="T18" fmla="*/ 565 w 583"/>
                <a:gd name="T19" fmla="*/ 175 h 474"/>
                <a:gd name="T20" fmla="*/ 583 w 583"/>
                <a:gd name="T21" fmla="*/ 206 h 474"/>
                <a:gd name="T22" fmla="*/ 482 w 583"/>
                <a:gd name="T23" fmla="*/ 417 h 474"/>
                <a:gd name="T24" fmla="*/ 459 w 583"/>
                <a:gd name="T25" fmla="*/ 471 h 474"/>
                <a:gd name="T26" fmla="*/ 268 w 583"/>
                <a:gd name="T27" fmla="*/ 430 h 474"/>
                <a:gd name="T28" fmla="*/ 0 w 583"/>
                <a:gd name="T29" fmla="*/ 255 h 474"/>
                <a:gd name="T30" fmla="*/ 93 w 583"/>
                <a:gd name="T31" fmla="*/ 69 h 474"/>
                <a:gd name="T32" fmla="*/ 142 w 583"/>
                <a:gd name="T33" fmla="*/ 0 h 474"/>
                <a:gd name="T34" fmla="*/ 356 w 583"/>
                <a:gd name="T35" fmla="*/ 433 h 474"/>
                <a:gd name="T36" fmla="*/ 444 w 583"/>
                <a:gd name="T37" fmla="*/ 451 h 474"/>
                <a:gd name="T38" fmla="*/ 482 w 583"/>
                <a:gd name="T39" fmla="*/ 381 h 474"/>
                <a:gd name="T40" fmla="*/ 560 w 583"/>
                <a:gd name="T41" fmla="*/ 198 h 474"/>
                <a:gd name="T42" fmla="*/ 459 w 583"/>
                <a:gd name="T43" fmla="*/ 152 h 474"/>
                <a:gd name="T44" fmla="*/ 423 w 583"/>
                <a:gd name="T45" fmla="*/ 134 h 474"/>
                <a:gd name="T46" fmla="*/ 230 w 583"/>
                <a:gd name="T47" fmla="*/ 56 h 474"/>
                <a:gd name="T48" fmla="*/ 142 w 583"/>
                <a:gd name="T49" fmla="*/ 51 h 474"/>
                <a:gd name="T50" fmla="*/ 119 w 583"/>
                <a:gd name="T51" fmla="*/ 59 h 474"/>
                <a:gd name="T52" fmla="*/ 85 w 583"/>
                <a:gd name="T53" fmla="*/ 105 h 474"/>
                <a:gd name="T54" fmla="*/ 21 w 583"/>
                <a:gd name="T55" fmla="*/ 273 h 474"/>
                <a:gd name="T56" fmla="*/ 255 w 583"/>
                <a:gd name="T57" fmla="*/ 394 h 474"/>
                <a:gd name="T58" fmla="*/ 276 w 583"/>
                <a:gd name="T59" fmla="*/ 394 h 474"/>
                <a:gd name="T60" fmla="*/ 317 w 583"/>
                <a:gd name="T61" fmla="*/ 412 h 474"/>
                <a:gd name="T62" fmla="*/ 312 w 583"/>
                <a:gd name="T63" fmla="*/ 414 h 474"/>
                <a:gd name="T64" fmla="*/ 356 w 583"/>
                <a:gd name="T65" fmla="*/ 43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3" h="474">
                  <a:moveTo>
                    <a:pt x="142" y="0"/>
                  </a:moveTo>
                  <a:cubicBezTo>
                    <a:pt x="153" y="2"/>
                    <a:pt x="155" y="12"/>
                    <a:pt x="163" y="18"/>
                  </a:cubicBezTo>
                  <a:cubicBezTo>
                    <a:pt x="195" y="18"/>
                    <a:pt x="229" y="29"/>
                    <a:pt x="250" y="54"/>
                  </a:cubicBezTo>
                  <a:cubicBezTo>
                    <a:pt x="277" y="55"/>
                    <a:pt x="299" y="76"/>
                    <a:pt x="325" y="85"/>
                  </a:cubicBezTo>
                  <a:cubicBezTo>
                    <a:pt x="334" y="87"/>
                    <a:pt x="343" y="85"/>
                    <a:pt x="351" y="87"/>
                  </a:cubicBezTo>
                  <a:cubicBezTo>
                    <a:pt x="359" y="90"/>
                    <a:pt x="365" y="99"/>
                    <a:pt x="374" y="103"/>
                  </a:cubicBezTo>
                  <a:cubicBezTo>
                    <a:pt x="395" y="111"/>
                    <a:pt x="416" y="116"/>
                    <a:pt x="436" y="126"/>
                  </a:cubicBezTo>
                  <a:cubicBezTo>
                    <a:pt x="448" y="132"/>
                    <a:pt x="460" y="133"/>
                    <a:pt x="474" y="141"/>
                  </a:cubicBezTo>
                  <a:cubicBezTo>
                    <a:pt x="478" y="143"/>
                    <a:pt x="483" y="152"/>
                    <a:pt x="487" y="154"/>
                  </a:cubicBezTo>
                  <a:cubicBezTo>
                    <a:pt x="512" y="164"/>
                    <a:pt x="541" y="162"/>
                    <a:pt x="565" y="175"/>
                  </a:cubicBezTo>
                  <a:cubicBezTo>
                    <a:pt x="565" y="187"/>
                    <a:pt x="583" y="193"/>
                    <a:pt x="583" y="206"/>
                  </a:cubicBezTo>
                  <a:cubicBezTo>
                    <a:pt x="579" y="269"/>
                    <a:pt x="507" y="343"/>
                    <a:pt x="482" y="417"/>
                  </a:cubicBezTo>
                  <a:cubicBezTo>
                    <a:pt x="474" y="440"/>
                    <a:pt x="477" y="458"/>
                    <a:pt x="459" y="471"/>
                  </a:cubicBezTo>
                  <a:cubicBezTo>
                    <a:pt x="391" y="474"/>
                    <a:pt x="325" y="456"/>
                    <a:pt x="268" y="430"/>
                  </a:cubicBezTo>
                  <a:cubicBezTo>
                    <a:pt x="186" y="356"/>
                    <a:pt x="30" y="378"/>
                    <a:pt x="0" y="255"/>
                  </a:cubicBezTo>
                  <a:cubicBezTo>
                    <a:pt x="22" y="195"/>
                    <a:pt x="63" y="127"/>
                    <a:pt x="93" y="69"/>
                  </a:cubicBezTo>
                  <a:cubicBezTo>
                    <a:pt x="107" y="42"/>
                    <a:pt x="109" y="8"/>
                    <a:pt x="142" y="0"/>
                  </a:cubicBezTo>
                  <a:close/>
                  <a:moveTo>
                    <a:pt x="356" y="433"/>
                  </a:moveTo>
                  <a:cubicBezTo>
                    <a:pt x="373" y="440"/>
                    <a:pt x="408" y="446"/>
                    <a:pt x="444" y="451"/>
                  </a:cubicBezTo>
                  <a:cubicBezTo>
                    <a:pt x="465" y="435"/>
                    <a:pt x="470" y="410"/>
                    <a:pt x="482" y="381"/>
                  </a:cubicBezTo>
                  <a:cubicBezTo>
                    <a:pt x="508" y="319"/>
                    <a:pt x="558" y="264"/>
                    <a:pt x="560" y="198"/>
                  </a:cubicBezTo>
                  <a:cubicBezTo>
                    <a:pt x="529" y="166"/>
                    <a:pt x="487" y="184"/>
                    <a:pt x="459" y="152"/>
                  </a:cubicBezTo>
                  <a:cubicBezTo>
                    <a:pt x="443" y="150"/>
                    <a:pt x="432" y="143"/>
                    <a:pt x="423" y="134"/>
                  </a:cubicBezTo>
                  <a:cubicBezTo>
                    <a:pt x="349" y="122"/>
                    <a:pt x="287" y="82"/>
                    <a:pt x="230" y="56"/>
                  </a:cubicBezTo>
                  <a:cubicBezTo>
                    <a:pt x="204" y="45"/>
                    <a:pt x="155" y="32"/>
                    <a:pt x="142" y="51"/>
                  </a:cubicBezTo>
                  <a:cubicBezTo>
                    <a:pt x="134" y="45"/>
                    <a:pt x="129" y="59"/>
                    <a:pt x="119" y="59"/>
                  </a:cubicBezTo>
                  <a:cubicBezTo>
                    <a:pt x="107" y="73"/>
                    <a:pt x="104" y="97"/>
                    <a:pt x="85" y="105"/>
                  </a:cubicBezTo>
                  <a:cubicBezTo>
                    <a:pt x="73" y="181"/>
                    <a:pt x="23" y="193"/>
                    <a:pt x="21" y="273"/>
                  </a:cubicBezTo>
                  <a:cubicBezTo>
                    <a:pt x="73" y="343"/>
                    <a:pt x="187" y="345"/>
                    <a:pt x="255" y="394"/>
                  </a:cubicBezTo>
                  <a:cubicBezTo>
                    <a:pt x="267" y="394"/>
                    <a:pt x="266" y="396"/>
                    <a:pt x="276" y="394"/>
                  </a:cubicBezTo>
                  <a:cubicBezTo>
                    <a:pt x="277" y="408"/>
                    <a:pt x="307" y="401"/>
                    <a:pt x="317" y="412"/>
                  </a:cubicBezTo>
                  <a:cubicBezTo>
                    <a:pt x="315" y="412"/>
                    <a:pt x="312" y="412"/>
                    <a:pt x="312" y="414"/>
                  </a:cubicBezTo>
                  <a:cubicBezTo>
                    <a:pt x="331" y="415"/>
                    <a:pt x="343" y="426"/>
                    <a:pt x="356" y="433"/>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23" name="Freeform 147">
              <a:extLst>
                <a:ext uri="{FF2B5EF4-FFF2-40B4-BE49-F238E27FC236}">
                  <a16:creationId xmlns:a16="http://schemas.microsoft.com/office/drawing/2014/main" id="{32BADA23-A147-4D5B-A503-965E6EDB6994}"/>
                </a:ext>
              </a:extLst>
            </p:cNvPr>
            <p:cNvSpPr/>
            <p:nvPr/>
          </p:nvSpPr>
          <p:spPr bwMode="auto">
            <a:xfrm>
              <a:off x="8642350" y="822325"/>
              <a:ext cx="201613" cy="80963"/>
            </a:xfrm>
            <a:custGeom>
              <a:avLst/>
              <a:gdLst>
                <a:gd name="T0" fmla="*/ 0 w 314"/>
                <a:gd name="T1" fmla="*/ 3 h 127"/>
                <a:gd name="T2" fmla="*/ 129 w 314"/>
                <a:gd name="T3" fmla="*/ 37 h 127"/>
                <a:gd name="T4" fmla="*/ 178 w 314"/>
                <a:gd name="T5" fmla="*/ 68 h 127"/>
                <a:gd name="T6" fmla="*/ 256 w 314"/>
                <a:gd name="T7" fmla="*/ 96 h 127"/>
                <a:gd name="T8" fmla="*/ 297 w 314"/>
                <a:gd name="T9" fmla="*/ 127 h 127"/>
                <a:gd name="T10" fmla="*/ 91 w 314"/>
                <a:gd name="T11" fmla="*/ 42 h 127"/>
                <a:gd name="T12" fmla="*/ 93 w 314"/>
                <a:gd name="T13" fmla="*/ 44 h 127"/>
                <a:gd name="T14" fmla="*/ 0 w 314"/>
                <a:gd name="T15" fmla="*/ 3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27">
                  <a:moveTo>
                    <a:pt x="0" y="3"/>
                  </a:moveTo>
                  <a:cubicBezTo>
                    <a:pt x="35" y="0"/>
                    <a:pt x="88" y="37"/>
                    <a:pt x="129" y="37"/>
                  </a:cubicBezTo>
                  <a:cubicBezTo>
                    <a:pt x="144" y="48"/>
                    <a:pt x="164" y="55"/>
                    <a:pt x="178" y="68"/>
                  </a:cubicBezTo>
                  <a:cubicBezTo>
                    <a:pt x="205" y="70"/>
                    <a:pt x="229" y="86"/>
                    <a:pt x="256" y="96"/>
                  </a:cubicBezTo>
                  <a:cubicBezTo>
                    <a:pt x="273" y="92"/>
                    <a:pt x="314" y="105"/>
                    <a:pt x="297" y="127"/>
                  </a:cubicBezTo>
                  <a:cubicBezTo>
                    <a:pt x="225" y="99"/>
                    <a:pt x="148" y="68"/>
                    <a:pt x="91" y="42"/>
                  </a:cubicBezTo>
                  <a:cubicBezTo>
                    <a:pt x="90" y="44"/>
                    <a:pt x="92" y="44"/>
                    <a:pt x="93" y="44"/>
                  </a:cubicBezTo>
                  <a:cubicBezTo>
                    <a:pt x="70" y="33"/>
                    <a:pt x="28" y="19"/>
                    <a:pt x="0" y="3"/>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24" name="Freeform 148">
              <a:extLst>
                <a:ext uri="{FF2B5EF4-FFF2-40B4-BE49-F238E27FC236}">
                  <a16:creationId xmlns:a16="http://schemas.microsoft.com/office/drawing/2014/main" id="{4A328E86-6A6E-42E3-9019-AFBDCF5AEC1C}"/>
                </a:ext>
              </a:extLst>
            </p:cNvPr>
            <p:cNvSpPr/>
            <p:nvPr/>
          </p:nvSpPr>
          <p:spPr bwMode="auto">
            <a:xfrm>
              <a:off x="8578850" y="900113"/>
              <a:ext cx="214313" cy="93663"/>
            </a:xfrm>
            <a:custGeom>
              <a:avLst/>
              <a:gdLst>
                <a:gd name="T0" fmla="*/ 333 w 333"/>
                <a:gd name="T1" fmla="*/ 134 h 143"/>
                <a:gd name="T2" fmla="*/ 328 w 333"/>
                <a:gd name="T3" fmla="*/ 139 h 143"/>
                <a:gd name="T4" fmla="*/ 299 w 333"/>
                <a:gd name="T5" fmla="*/ 129 h 143"/>
                <a:gd name="T6" fmla="*/ 158 w 333"/>
                <a:gd name="T7" fmla="*/ 69 h 143"/>
                <a:gd name="T8" fmla="*/ 0 w 333"/>
                <a:gd name="T9" fmla="*/ 18 h 143"/>
                <a:gd name="T10" fmla="*/ 83 w 333"/>
                <a:gd name="T11" fmla="*/ 20 h 143"/>
                <a:gd name="T12" fmla="*/ 330 w 333"/>
                <a:gd name="T13" fmla="*/ 126 h 143"/>
                <a:gd name="T14" fmla="*/ 333 w 333"/>
                <a:gd name="T15" fmla="*/ 134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43">
                  <a:moveTo>
                    <a:pt x="333" y="134"/>
                  </a:moveTo>
                  <a:cubicBezTo>
                    <a:pt x="332" y="136"/>
                    <a:pt x="331" y="138"/>
                    <a:pt x="328" y="139"/>
                  </a:cubicBezTo>
                  <a:cubicBezTo>
                    <a:pt x="320" y="143"/>
                    <a:pt x="305" y="136"/>
                    <a:pt x="299" y="129"/>
                  </a:cubicBezTo>
                  <a:cubicBezTo>
                    <a:pt x="247" y="109"/>
                    <a:pt x="200" y="95"/>
                    <a:pt x="158" y="69"/>
                  </a:cubicBezTo>
                  <a:cubicBezTo>
                    <a:pt x="107" y="51"/>
                    <a:pt x="49" y="30"/>
                    <a:pt x="0" y="18"/>
                  </a:cubicBezTo>
                  <a:cubicBezTo>
                    <a:pt x="15" y="0"/>
                    <a:pt x="50" y="18"/>
                    <a:pt x="83" y="20"/>
                  </a:cubicBezTo>
                  <a:cubicBezTo>
                    <a:pt x="161" y="70"/>
                    <a:pt x="241" y="91"/>
                    <a:pt x="330" y="126"/>
                  </a:cubicBezTo>
                  <a:cubicBezTo>
                    <a:pt x="330" y="130"/>
                    <a:pt x="330" y="133"/>
                    <a:pt x="333" y="134"/>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grpSp>
      <mc:AlternateContent xmlns:mc="http://schemas.openxmlformats.org/markup-compatibility/2006" xmlns:a14="http://schemas.microsoft.com/office/drawing/2010/main">
        <mc:Choice Requires="a14">
          <p:sp>
            <p:nvSpPr>
              <p:cNvPr id="25" name="TextBox 14">
                <a:extLst>
                  <a:ext uri="{FF2B5EF4-FFF2-40B4-BE49-F238E27FC236}">
                    <a16:creationId xmlns:a16="http://schemas.microsoft.com/office/drawing/2014/main" id="{7D1D5DA1-32F9-4C5E-B735-45D351011763}"/>
                  </a:ext>
                </a:extLst>
              </p:cNvPr>
              <p:cNvSpPr txBox="1"/>
              <p:nvPr/>
            </p:nvSpPr>
            <p:spPr>
              <a:xfrm>
                <a:off x="1976804" y="1332107"/>
                <a:ext cx="9073008" cy="1477328"/>
              </a:xfrm>
              <a:prstGeom prst="rect">
                <a:avLst/>
              </a:prstGeom>
              <a:noFill/>
            </p:spPr>
            <p:txBody>
              <a:bodyPr wrap="square" lIns="0" tIns="0" rIns="0" bIns="0" numCol="1" spcCol="360000">
                <a:spAutoFit/>
              </a:bodyPr>
              <a:lstStyle/>
              <a:p>
                <a:pPr algn="just"/>
                <a:r>
                  <a:rPr lang="en-US" altLang="zh-CN" sz="3200" dirty="0">
                    <a:solidFill>
                      <a:schemeClr val="bg1"/>
                    </a:solidFill>
                    <a:latin typeface="宋体" panose="02010600030101010101" pitchFamily="2" charset="-122"/>
                    <a:ea typeface="宋体" panose="02010600030101010101" pitchFamily="2" charset="-122"/>
                    <a:sym typeface="Arial" panose="020B0604020202020204" pitchFamily="34" charset="0"/>
                  </a:rPr>
                  <a:t>1.</a:t>
                </a:r>
                <a:r>
                  <a:rPr lang="zh-CN" altLang="en-US" sz="3200" b="1" dirty="0">
                    <a:solidFill>
                      <a:srgbClr val="00B0F0"/>
                    </a:solidFill>
                    <a:latin typeface="宋体" panose="02010600030101010101" pitchFamily="2" charset="-122"/>
                    <a:ea typeface="宋体" panose="02010600030101010101" pitchFamily="2" charset="-122"/>
                    <a:sym typeface="Arial" panose="020B0604020202020204" pitchFamily="34" charset="0"/>
                  </a:rPr>
                  <a:t>设定当前解（即为当前的最优解）：</a:t>
                </a:r>
                <a:r>
                  <a:rPr lang="zh-CN" altLang="en-US" sz="3200" dirty="0">
                    <a:solidFill>
                      <a:schemeClr val="bg1"/>
                    </a:solidFill>
                    <a:latin typeface="宋体" panose="02010600030101010101" pitchFamily="2" charset="-122"/>
                    <a:ea typeface="宋体" panose="02010600030101010101" pitchFamily="2" charset="-122"/>
                    <a:sym typeface="Arial" panose="020B0604020202020204" pitchFamily="34" charset="0"/>
                  </a:rPr>
                  <a:t>令</a:t>
                </a:r>
                <a:r>
                  <a:rPr lang="en-US" altLang="zh-CN" sz="3200" dirty="0">
                    <a:solidFill>
                      <a:schemeClr val="bg1"/>
                    </a:solidFill>
                    <a:latin typeface="宋体" panose="02010600030101010101" pitchFamily="2" charset="-122"/>
                    <a:ea typeface="宋体" panose="02010600030101010101" pitchFamily="2" charset="-122"/>
                    <a:sym typeface="Arial" panose="020B0604020202020204" pitchFamily="34" charset="0"/>
                  </a:rPr>
                  <a:t>T=</a:t>
                </a:r>
                <a14:m>
                  <m:oMath xmlns:m="http://schemas.openxmlformats.org/officeDocument/2006/math">
                    <m:sSub>
                      <m:sSubPr>
                        <m:ctrlPr>
                          <a:rPr lang="en-US" altLang="zh-CN" sz="3200" i="1" smtClean="0">
                            <a:solidFill>
                              <a:schemeClr val="bg1"/>
                            </a:solidFill>
                            <a:latin typeface="Cambria Math" panose="02040503050406030204" pitchFamily="18" charset="0"/>
                            <a:sym typeface="Arial" panose="020B0604020202020204" pitchFamily="34" charset="0"/>
                          </a:rPr>
                        </m:ctrlPr>
                      </m:sSubPr>
                      <m:e>
                        <m:r>
                          <a:rPr lang="en-US" altLang="zh-CN" sz="3200" b="0" i="1" smtClean="0">
                            <a:solidFill>
                              <a:schemeClr val="bg1"/>
                            </a:solidFill>
                            <a:latin typeface="Cambria Math"/>
                            <a:sym typeface="Arial" panose="020B0604020202020204" pitchFamily="34" charset="0"/>
                          </a:rPr>
                          <m:t>𝑇</m:t>
                        </m:r>
                      </m:e>
                      <m:sub>
                        <m:r>
                          <a:rPr lang="en-US" altLang="zh-CN" sz="3200" b="0" i="1" smtClean="0">
                            <a:solidFill>
                              <a:schemeClr val="bg1"/>
                            </a:solidFill>
                            <a:latin typeface="Cambria Math"/>
                            <a:sym typeface="Arial" panose="020B0604020202020204" pitchFamily="34" charset="0"/>
                          </a:rPr>
                          <m:t>0</m:t>
                        </m:r>
                      </m:sub>
                    </m:sSub>
                  </m:oMath>
                </a14:m>
                <a:r>
                  <a:rPr lang="zh-CN" altLang="en-US" sz="3200" dirty="0">
                    <a:solidFill>
                      <a:schemeClr val="bg1"/>
                    </a:solidFill>
                    <a:latin typeface="宋体" panose="02010600030101010101" pitchFamily="2" charset="-122"/>
                    <a:ea typeface="宋体" panose="02010600030101010101" pitchFamily="2" charset="-122"/>
                    <a:sym typeface="Arial" panose="020B0604020202020204" pitchFamily="34" charset="0"/>
                  </a:rPr>
                  <a:t>，即开始退火的初始温度，随机生成一个初始解</a:t>
                </a:r>
                <a14:m>
                  <m:oMath xmlns:m="http://schemas.openxmlformats.org/officeDocument/2006/math">
                    <m:sSub>
                      <m:sSubPr>
                        <m:ctrlPr>
                          <a:rPr lang="en-US" altLang="zh-CN" sz="3200" i="1" smtClean="0">
                            <a:solidFill>
                              <a:schemeClr val="bg1"/>
                            </a:solidFill>
                            <a:latin typeface="Cambria Math" panose="02040503050406030204" pitchFamily="18" charset="0"/>
                            <a:sym typeface="Arial" panose="020B0604020202020204" pitchFamily="34" charset="0"/>
                          </a:rPr>
                        </m:ctrlPr>
                      </m:sSubPr>
                      <m:e>
                        <m:r>
                          <a:rPr lang="en-US" altLang="zh-CN" sz="3200" b="0" i="1" smtClean="0">
                            <a:solidFill>
                              <a:schemeClr val="bg1"/>
                            </a:solidFill>
                            <a:latin typeface="Cambria Math"/>
                            <a:sym typeface="Arial" panose="020B0604020202020204" pitchFamily="34" charset="0"/>
                          </a:rPr>
                          <m:t>𝑥</m:t>
                        </m:r>
                      </m:e>
                      <m:sub>
                        <m:r>
                          <a:rPr lang="en-US" altLang="zh-CN" sz="3200" b="0" i="1" smtClean="0">
                            <a:solidFill>
                              <a:schemeClr val="bg1"/>
                            </a:solidFill>
                            <a:latin typeface="Cambria Math"/>
                            <a:sym typeface="Arial" panose="020B0604020202020204" pitchFamily="34" charset="0"/>
                          </a:rPr>
                          <m:t>0</m:t>
                        </m:r>
                      </m:sub>
                    </m:sSub>
                  </m:oMath>
                </a14:m>
                <a:r>
                  <a:rPr lang="zh-CN" altLang="en-US" sz="3200" dirty="0">
                    <a:solidFill>
                      <a:schemeClr val="bg1"/>
                    </a:solidFill>
                    <a:latin typeface="宋体" panose="02010600030101010101" pitchFamily="2" charset="-122"/>
                    <a:ea typeface="宋体" panose="02010600030101010101" pitchFamily="2" charset="-122"/>
                    <a:sym typeface="Arial" panose="020B0604020202020204" pitchFamily="34" charset="0"/>
                  </a:rPr>
                  <a:t>，并计算相应的目标函数值</a:t>
                </a:r>
                <a:r>
                  <a:rPr lang="en-US" altLang="zh-CN" sz="3200" dirty="0">
                    <a:solidFill>
                      <a:schemeClr val="bg1"/>
                    </a:solidFill>
                    <a:latin typeface="宋体" panose="02010600030101010101" pitchFamily="2" charset="-122"/>
                    <a:ea typeface="宋体" panose="02010600030101010101" pitchFamily="2" charset="-122"/>
                    <a:sym typeface="Arial" panose="020B0604020202020204" pitchFamily="34" charset="0"/>
                  </a:rPr>
                  <a:t>E(</a:t>
                </a:r>
                <a14:m>
                  <m:oMath xmlns:m="http://schemas.openxmlformats.org/officeDocument/2006/math">
                    <m:sSub>
                      <m:sSubPr>
                        <m:ctrlPr>
                          <a:rPr lang="en-US" altLang="zh-CN" sz="3200" i="1" smtClean="0">
                            <a:solidFill>
                              <a:schemeClr val="bg1"/>
                            </a:solidFill>
                            <a:latin typeface="Cambria Math" panose="02040503050406030204" pitchFamily="18" charset="0"/>
                            <a:sym typeface="Arial" panose="020B0604020202020204" pitchFamily="34" charset="0"/>
                          </a:rPr>
                        </m:ctrlPr>
                      </m:sSubPr>
                      <m:e>
                        <m:r>
                          <a:rPr lang="en-US" altLang="zh-CN" sz="3200" b="0" i="1" smtClean="0">
                            <a:solidFill>
                              <a:schemeClr val="bg1"/>
                            </a:solidFill>
                            <a:latin typeface="Cambria Math"/>
                            <a:sym typeface="Arial" panose="020B0604020202020204" pitchFamily="34" charset="0"/>
                          </a:rPr>
                          <m:t>𝑥</m:t>
                        </m:r>
                      </m:e>
                      <m:sub>
                        <m:r>
                          <a:rPr lang="en-US" altLang="zh-CN" sz="3200" b="0" i="1" smtClean="0">
                            <a:solidFill>
                              <a:schemeClr val="bg1"/>
                            </a:solidFill>
                            <a:latin typeface="Cambria Math"/>
                            <a:sym typeface="Arial" panose="020B0604020202020204" pitchFamily="34" charset="0"/>
                          </a:rPr>
                          <m:t>0</m:t>
                        </m:r>
                      </m:sub>
                    </m:sSub>
                  </m:oMath>
                </a14:m>
                <a:r>
                  <a:rPr lang="en-US" altLang="zh-CN" sz="3200" dirty="0">
                    <a:solidFill>
                      <a:schemeClr val="bg1"/>
                    </a:solidFill>
                    <a:latin typeface="宋体" panose="02010600030101010101" pitchFamily="2" charset="-122"/>
                    <a:ea typeface="宋体" panose="02010600030101010101" pitchFamily="2" charset="-122"/>
                    <a:sym typeface="Arial" panose="020B0604020202020204" pitchFamily="34" charset="0"/>
                  </a:rPr>
                  <a:t>)</a:t>
                </a:r>
                <a:r>
                  <a:rPr lang="zh-CN" altLang="en-US" sz="3200" dirty="0">
                    <a:solidFill>
                      <a:schemeClr val="bg1"/>
                    </a:solidFill>
                    <a:latin typeface="宋体" panose="02010600030101010101" pitchFamily="2" charset="-122"/>
                    <a:ea typeface="宋体" panose="02010600030101010101" pitchFamily="2" charset="-122"/>
                    <a:sym typeface="Arial" panose="020B0604020202020204" pitchFamily="34" charset="0"/>
                  </a:rPr>
                  <a:t>。</a:t>
                </a:r>
              </a:p>
            </p:txBody>
          </p:sp>
        </mc:Choice>
        <mc:Fallback xmlns="">
          <p:sp>
            <p:nvSpPr>
              <p:cNvPr id="25" name="TextBox 14">
                <a:extLst>
                  <a:ext uri="{FF2B5EF4-FFF2-40B4-BE49-F238E27FC236}">
                    <a16:creationId xmlns:a16="http://schemas.microsoft.com/office/drawing/2014/main" id="{7D1D5DA1-32F9-4C5E-B735-45D351011763}"/>
                  </a:ext>
                </a:extLst>
              </p:cNvPr>
              <p:cNvSpPr txBox="1">
                <a:spLocks noRot="1" noChangeAspect="1" noMove="1" noResize="1" noEditPoints="1" noAdjustHandles="1" noChangeArrowheads="1" noChangeShapeType="1" noTextEdit="1"/>
              </p:cNvSpPr>
              <p:nvPr/>
            </p:nvSpPr>
            <p:spPr>
              <a:xfrm>
                <a:off x="1976804" y="1332107"/>
                <a:ext cx="9073008" cy="1477328"/>
              </a:xfrm>
              <a:prstGeom prst="rect">
                <a:avLst/>
              </a:prstGeom>
              <a:blipFill>
                <a:blip r:embed="rId4"/>
                <a:stretch>
                  <a:fillRect l="-2686" t="-9917" r="-2686" b="-14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752B920-295F-4EDA-B6DF-8272A6BBDD00}"/>
                  </a:ext>
                </a:extLst>
              </p:cNvPr>
              <p:cNvSpPr txBox="1"/>
              <p:nvPr/>
            </p:nvSpPr>
            <p:spPr>
              <a:xfrm>
                <a:off x="1898214" y="4840916"/>
                <a:ext cx="9382362" cy="2029979"/>
              </a:xfrm>
              <a:prstGeom prst="rect">
                <a:avLst/>
              </a:prstGeom>
              <a:noFill/>
            </p:spPr>
            <p:txBody>
              <a:bodyPr wrap="square">
                <a:spAutoFit/>
              </a:bodyPr>
              <a:lstStyle/>
              <a:p>
                <a:pPr lvl="0" algn="just">
                  <a:defRPr/>
                </a:pP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3.</a:t>
                </a:r>
                <a:r>
                  <a:rPr kumimoji="0" lang="zh-CN" altLang="en-US" sz="32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sym typeface="Arial" panose="020B0604020202020204" pitchFamily="34" charset="0"/>
                  </a:rPr>
                  <a:t>判断新解是否被接受 ：</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若𝜟𝑬</a:t>
                </a:r>
                <a:r>
                  <a:rPr lang="en-US" altLang="zh-CN" sz="3200" noProof="0" dirty="0">
                    <a:solidFill>
                      <a:prstClr val="white"/>
                    </a:solidFill>
                    <a:latin typeface="宋体" panose="02010600030101010101" pitchFamily="2" charset="-122"/>
                    <a:ea typeface="宋体" panose="02010600030101010101" pitchFamily="2" charset="-122"/>
                    <a:sym typeface="Arial" panose="020B0604020202020204" pitchFamily="34" charset="0"/>
                  </a:rPr>
                  <a:t>&lt;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𝟎，则新解</a:t>
                </a:r>
                <a14:m>
                  <m:oMath xmlns:m="http://schemas.openxmlformats.org/officeDocument/2006/math">
                    <m:sSub>
                      <m:sSubPr>
                        <m:ctrlPr>
                          <a:rPr kumimoji="0" lang="en-US" altLang="zh-CN" sz="3200" b="0" i="1" u="none" strike="noStrike" kern="1200" cap="none" spc="0" normalizeH="0" baseline="0" noProof="0" smtClean="0">
                            <a:ln>
                              <a:noFill/>
                            </a:ln>
                            <a:solidFill>
                              <a:prstClr val="white"/>
                            </a:solidFill>
                            <a:effectLst/>
                            <a:uLnTx/>
                            <a:uFillTx/>
                            <a:latin typeface="Cambria Math" panose="02040503050406030204" pitchFamily="18" charset="0"/>
                            <a:cs typeface="+mn-cs"/>
                            <a:sym typeface="Arial" panose="020B0604020202020204" pitchFamily="34" charset="0"/>
                          </a:rPr>
                        </m:ctrlPr>
                      </m:sSubPr>
                      <m:e>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𝑥</m:t>
                        </m:r>
                      </m:e>
                      <m:sub>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𝑗</m:t>
                        </m:r>
                      </m:sub>
                    </m:sSub>
                  </m:oMath>
                </a14:m>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被接受；若𝜟𝑬</a:t>
                </a:r>
                <a:r>
                  <a:rPr lang="en-US" altLang="zh-CN" sz="3200" dirty="0">
                    <a:solidFill>
                      <a:prstClr val="white"/>
                    </a:solidFill>
                    <a:latin typeface="宋体" panose="02010600030101010101" pitchFamily="2" charset="-122"/>
                    <a:ea typeface="宋体" panose="02010600030101010101" pitchFamily="2" charset="-122"/>
                    <a:sym typeface="Arial" panose="020B0604020202020204" pitchFamily="34" charset="0"/>
                  </a:rPr>
                  <a:t>&gt;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𝟎 ，则新解</a:t>
                </a:r>
                <a14:m>
                  <m:oMath xmlns:m="http://schemas.openxmlformats.org/officeDocument/2006/math">
                    <m:sSub>
                      <m:sSubPr>
                        <m:ctrlPr>
                          <a:rPr kumimoji="0" lang="en-US" altLang="zh-CN" sz="3200" b="0" i="1" u="none" strike="noStrike" kern="1200" cap="none" spc="0" normalizeH="0" baseline="0" noProof="0" smtClean="0">
                            <a:ln>
                              <a:noFill/>
                            </a:ln>
                            <a:solidFill>
                              <a:prstClr val="white"/>
                            </a:solidFill>
                            <a:effectLst/>
                            <a:uLnTx/>
                            <a:uFillTx/>
                            <a:latin typeface="Cambria Math" panose="02040503050406030204" pitchFamily="18" charset="0"/>
                            <a:cs typeface="+mn-cs"/>
                            <a:sym typeface="Arial" panose="020B0604020202020204" pitchFamily="34" charset="0"/>
                          </a:rPr>
                        </m:ctrlPr>
                      </m:sSubPr>
                      <m:e>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𝑥</m:t>
                        </m:r>
                      </m:e>
                      <m:sub>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𝑗</m:t>
                        </m:r>
                      </m:sub>
                    </m:sSub>
                  </m:oMath>
                </a14:m>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按概率</a:t>
                </a:r>
                <a14:m>
                  <m:oMath xmlns:m="http://schemas.openxmlformats.org/officeDocument/2006/math">
                    <m:sSup>
                      <m:sSupPr>
                        <m:ctrlPr>
                          <a:rPr kumimoji="0" lang="zh-CN" altLang="en-US" sz="32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pPr>
                      <m:e>
                        <m:r>
                          <m:rPr>
                            <m:nor/>
                          </m:rP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m:t>e</m:t>
                        </m:r>
                      </m:e>
                      <m:sup>
                        <m:f>
                          <m:fPr>
                            <m:ctrlPr>
                              <a:rPr kumimoji="0" lang="zh-CN" altLang="en-US" sz="3200" b="0" i="1" u="none" strike="noStrike" kern="1200" cap="none" spc="0" normalizeH="0" baseline="0" noProof="0">
                                <a:ln>
                                  <a:noFill/>
                                </a:ln>
                                <a:solidFill>
                                  <a:prstClr val="white"/>
                                </a:solidFill>
                                <a:effectLst/>
                                <a:uLnTx/>
                                <a:uFillTx/>
                                <a:latin typeface="Cambria Math" panose="02040503050406030204" pitchFamily="18" charset="0"/>
                                <a:cs typeface="+mn-cs"/>
                              </a:rPr>
                            </m:ctrlPr>
                          </m:fPr>
                          <m:num>
                            <m:d>
                              <m:dPr>
                                <m:begChr m:val=""/>
                                <m:ctrlPr>
                                  <a:rPr kumimoji="0" lang="zh-CN" altLang="en-US" sz="32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dPr>
                              <m:e>
                                <m:r>
                                  <a:rPr kumimoji="0" lang="en-US" altLang="zh-CN" sz="32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lang="zh-CN" altLang="en-US" sz="3200" i="1">
                                    <a:solidFill>
                                      <a:prstClr val="white"/>
                                    </a:solidFill>
                                    <a:latin typeface="Cambria Math" panose="02040503050406030204" pitchFamily="18" charset="0"/>
                                  </a:rPr>
                                  <m:t>（</m:t>
                                </m:r>
                                <m:r>
                                  <a:rPr lang="zh-CN" altLang="en-US" sz="3200" i="1">
                                    <a:solidFill>
                                      <a:prstClr val="white"/>
                                    </a:solidFill>
                                    <a:latin typeface="Cambria Math" panose="02040503050406030204" pitchFamily="18" charset="0"/>
                                  </a:rPr>
                                  <m:t>𝐸</m:t>
                                </m:r>
                                <m:r>
                                  <a:rPr lang="zh-CN" altLang="en-US" sz="3200" smtClean="0">
                                    <a:solidFill>
                                      <a:prstClr val="white"/>
                                    </a:solidFill>
                                    <a:latin typeface="Cambria Math" panose="02040503050406030204" pitchFamily="18" charset="0"/>
                                  </a:rPr>
                                  <m:t>(</m:t>
                                </m:r>
                                <m:sSub>
                                  <m:sSubPr>
                                    <m:ctrlPr>
                                      <a:rPr lang="zh-CN" altLang="en-US" sz="3200" i="1" smtClean="0">
                                        <a:solidFill>
                                          <a:prstClr val="white"/>
                                        </a:solidFill>
                                        <a:latin typeface="Cambria Math" panose="02040503050406030204" pitchFamily="18" charset="0"/>
                                      </a:rPr>
                                    </m:ctrlPr>
                                  </m:sSubPr>
                                  <m:e>
                                    <m:r>
                                      <a:rPr lang="zh-CN" altLang="en-US" sz="3200" i="1">
                                        <a:solidFill>
                                          <a:prstClr val="white"/>
                                        </a:solidFill>
                                        <a:latin typeface="Cambria Math" panose="02040503050406030204" pitchFamily="18" charset="0"/>
                                      </a:rPr>
                                      <m:t>𝑥</m:t>
                                    </m:r>
                                  </m:e>
                                  <m:sub>
                                    <m:r>
                                      <a:rPr lang="en-US" altLang="zh-CN" sz="3200" b="0" i="1" smtClean="0">
                                        <a:solidFill>
                                          <a:prstClr val="white"/>
                                        </a:solidFill>
                                        <a:latin typeface="Cambria Math" panose="02040503050406030204" pitchFamily="18" charset="0"/>
                                      </a:rPr>
                                      <m:t>𝑗</m:t>
                                    </m:r>
                                  </m:sub>
                                </m:sSub>
                                <m:r>
                                  <a:rPr lang="zh-CN" altLang="en-US" sz="3200" smtClean="0">
                                    <a:solidFill>
                                      <a:prstClr val="white"/>
                                    </a:solidFill>
                                    <a:latin typeface="Cambria Math" panose="02040503050406030204" pitchFamily="18" charset="0"/>
                                  </a:rPr>
                                  <m:t>)</m:t>
                                </m:r>
                                <m:r>
                                  <a:rPr lang="zh-CN" altLang="en-US" sz="3200">
                                    <a:solidFill>
                                      <a:prstClr val="white"/>
                                    </a:solidFill>
                                    <a:latin typeface="Cambria Math" panose="02040503050406030204" pitchFamily="18" charset="0"/>
                                  </a:rPr>
                                  <m:t>−</m:t>
                                </m:r>
                                <m:r>
                                  <a:rPr lang="zh-CN" altLang="en-US" sz="3200" i="1">
                                    <a:solidFill>
                                      <a:prstClr val="white"/>
                                    </a:solidFill>
                                    <a:latin typeface="Cambria Math" panose="02040503050406030204" pitchFamily="18" charset="0"/>
                                  </a:rPr>
                                  <m:t>𝐸</m:t>
                                </m:r>
                                <m:r>
                                  <a:rPr lang="zh-CN" altLang="en-US" sz="3200" smtClean="0">
                                    <a:solidFill>
                                      <a:prstClr val="white"/>
                                    </a:solidFill>
                                    <a:latin typeface="Cambria Math" panose="02040503050406030204" pitchFamily="18" charset="0"/>
                                  </a:rPr>
                                  <m:t>(</m:t>
                                </m:r>
                                <m:sSub>
                                  <m:sSubPr>
                                    <m:ctrlPr>
                                      <a:rPr lang="zh-CN" altLang="en-US" sz="3200" i="1" smtClean="0">
                                        <a:solidFill>
                                          <a:prstClr val="white"/>
                                        </a:solidFill>
                                        <a:latin typeface="Cambria Math" panose="02040503050406030204" pitchFamily="18" charset="0"/>
                                      </a:rPr>
                                    </m:ctrlPr>
                                  </m:sSubPr>
                                  <m:e>
                                    <m:r>
                                      <a:rPr lang="zh-CN" altLang="en-US" sz="3200" i="1">
                                        <a:solidFill>
                                          <a:prstClr val="white"/>
                                        </a:solidFill>
                                        <a:latin typeface="Cambria Math" panose="02040503050406030204" pitchFamily="18" charset="0"/>
                                      </a:rPr>
                                      <m:t>𝑥</m:t>
                                    </m:r>
                                  </m:e>
                                  <m:sub>
                                    <m:r>
                                      <a:rPr lang="en-US" altLang="zh-CN" sz="3200" b="0" i="1" smtClean="0">
                                        <a:solidFill>
                                          <a:prstClr val="white"/>
                                        </a:solidFill>
                                        <a:latin typeface="Cambria Math" panose="02040503050406030204" pitchFamily="18" charset="0"/>
                                      </a:rPr>
                                      <m:t>𝑖</m:t>
                                    </m:r>
                                  </m:sub>
                                </m:sSub>
                              </m:e>
                            </m:d>
                          </m:num>
                          <m:den>
                            <m:r>
                              <a:rPr kumimoji="0" lang="zh-CN" altLang="en-US" sz="3200" b="0" i="1" u="none" strike="noStrike" kern="1200" cap="none" spc="0" normalizeH="0" baseline="0" noProof="0">
                                <a:ln>
                                  <a:noFill/>
                                </a:ln>
                                <a:solidFill>
                                  <a:prstClr val="white"/>
                                </a:solidFill>
                                <a:effectLst/>
                                <a:uLnTx/>
                                <a:uFillTx/>
                                <a:latin typeface="Cambria Math" panose="02040503050406030204" pitchFamily="18" charset="0"/>
                                <a:cs typeface="+mn-cs"/>
                              </a:rPr>
                              <m:t>𝑇</m:t>
                            </m:r>
                            <m:r>
                              <a:rPr kumimoji="0" lang="en-US" altLang="zh-CN" sz="3200" b="0" i="1" u="none" strike="noStrike" kern="1200" cap="none" spc="0" normalizeH="0" baseline="0" noProof="0">
                                <a:ln>
                                  <a:noFill/>
                                </a:ln>
                                <a:solidFill>
                                  <a:prstClr val="white"/>
                                </a:solidFill>
                                <a:effectLst/>
                                <a:uLnTx/>
                                <a:uFillTx/>
                                <a:latin typeface="Cambria Math" panose="02040503050406030204" pitchFamily="18" charset="0"/>
                                <a:cs typeface="+mn-cs"/>
                              </a:rPr>
                              <m:t>𝑖</m:t>
                            </m:r>
                          </m:den>
                        </m:f>
                      </m:sup>
                    </m:sSup>
                  </m:oMath>
                </a14:m>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接受，</a:t>
                </a:r>
                <a14:m>
                  <m:oMath xmlns:m="http://schemas.openxmlformats.org/officeDocument/2006/math">
                    <m:sSub>
                      <m:sSubPr>
                        <m:ctrlPr>
                          <a:rPr kumimoji="0" lang="en-US" altLang="zh-CN" sz="3200" b="0" i="1" u="none" strike="noStrike" kern="1200" cap="none" spc="0" normalizeH="0" baseline="0" noProof="0" smtClean="0">
                            <a:ln>
                              <a:noFill/>
                            </a:ln>
                            <a:solidFill>
                              <a:prstClr val="white"/>
                            </a:solidFill>
                            <a:effectLst/>
                            <a:uLnTx/>
                            <a:uFillTx/>
                            <a:latin typeface="Cambria Math" panose="02040503050406030204" pitchFamily="18" charset="0"/>
                            <a:cs typeface="+mn-cs"/>
                            <a:sym typeface="Arial" panose="020B0604020202020204" pitchFamily="34" charset="0"/>
                          </a:rPr>
                        </m:ctrlPr>
                      </m:sSubPr>
                      <m:e>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𝑇</m:t>
                        </m:r>
                      </m:e>
                      <m:sub>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𝑖</m:t>
                        </m:r>
                      </m:sub>
                    </m:sSub>
                  </m:oMath>
                </a14:m>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为当前温度。</a:t>
                </a:r>
              </a:p>
            </p:txBody>
          </p:sp>
        </mc:Choice>
        <mc:Fallback xmlns="">
          <p:sp>
            <p:nvSpPr>
              <p:cNvPr id="29" name="文本框 28">
                <a:extLst>
                  <a:ext uri="{FF2B5EF4-FFF2-40B4-BE49-F238E27FC236}">
                    <a16:creationId xmlns:a16="http://schemas.microsoft.com/office/drawing/2014/main" id="{D752B920-295F-4EDA-B6DF-8272A6BBDD00}"/>
                  </a:ext>
                </a:extLst>
              </p:cNvPr>
              <p:cNvSpPr txBox="1">
                <a:spLocks noRot="1" noChangeAspect="1" noMove="1" noResize="1" noEditPoints="1" noAdjustHandles="1" noChangeArrowheads="1" noChangeShapeType="1" noTextEdit="1"/>
              </p:cNvSpPr>
              <p:nvPr/>
            </p:nvSpPr>
            <p:spPr>
              <a:xfrm>
                <a:off x="1898214" y="4840916"/>
                <a:ext cx="9382362" cy="2029979"/>
              </a:xfrm>
              <a:prstGeom prst="rect">
                <a:avLst/>
              </a:prstGeom>
              <a:blipFill>
                <a:blip r:embed="rId5"/>
                <a:stretch>
                  <a:fillRect l="-1624" t="-5105" r="-1689"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803F98A-D6A8-4E1C-8FC1-546FCA7F8265}"/>
                  </a:ext>
                </a:extLst>
              </p:cNvPr>
              <p:cNvSpPr txBox="1"/>
              <p:nvPr/>
            </p:nvSpPr>
            <p:spPr>
              <a:xfrm>
                <a:off x="1897426" y="3192131"/>
                <a:ext cx="9231764" cy="164878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2.</a:t>
                </a:r>
                <a:r>
                  <a:rPr kumimoji="0" lang="zh-CN" altLang="en-US" sz="32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sym typeface="Arial" panose="020B0604020202020204" pitchFamily="34" charset="0"/>
                  </a:rPr>
                  <a:t>产生新解与当前解差值：</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根据当前解</a:t>
                </a:r>
                <a14:m>
                  <m:oMath xmlns:m="http://schemas.openxmlformats.org/officeDocument/2006/math">
                    <m:sSub>
                      <m:sSubPr>
                        <m:ctrlPr>
                          <a:rPr kumimoji="0" lang="en-US" altLang="zh-CN" sz="3200" b="0" i="1" u="none" strike="noStrike" kern="1200" cap="none" spc="0" normalizeH="0" baseline="0" noProof="0" smtClean="0">
                            <a:ln>
                              <a:noFill/>
                            </a:ln>
                            <a:solidFill>
                              <a:prstClr val="white"/>
                            </a:solidFill>
                            <a:effectLst/>
                            <a:uLnTx/>
                            <a:uFillTx/>
                            <a:latin typeface="Cambria Math" panose="02040503050406030204" pitchFamily="18" charset="0"/>
                            <a:cs typeface="+mn-cs"/>
                            <a:sym typeface="Arial" panose="020B0604020202020204" pitchFamily="34" charset="0"/>
                          </a:rPr>
                        </m:ctrlPr>
                      </m:sSubPr>
                      <m:e>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𝑥</m:t>
                        </m:r>
                      </m:e>
                      <m:sub>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𝑖</m:t>
                        </m:r>
                      </m:sub>
                    </m:sSub>
                  </m:oMath>
                </a14:m>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进行扰动，产生一个新解</a:t>
                </a:r>
                <a14:m>
                  <m:oMath xmlns:m="http://schemas.openxmlformats.org/officeDocument/2006/math">
                    <m:sSub>
                      <m:sSubPr>
                        <m:ctrlPr>
                          <a:rPr kumimoji="0" lang="en-US" altLang="zh-CN" sz="3200" b="0" i="1" u="none" strike="noStrike" kern="1200" cap="none" spc="0" normalizeH="0" baseline="0" noProof="0" smtClean="0">
                            <a:ln>
                              <a:noFill/>
                            </a:ln>
                            <a:solidFill>
                              <a:prstClr val="white"/>
                            </a:solidFill>
                            <a:effectLst/>
                            <a:uLnTx/>
                            <a:uFillTx/>
                            <a:latin typeface="Cambria Math" panose="02040503050406030204" pitchFamily="18" charset="0"/>
                            <a:cs typeface="+mn-cs"/>
                            <a:sym typeface="Arial" panose="020B0604020202020204" pitchFamily="34" charset="0"/>
                          </a:rPr>
                        </m:ctrlPr>
                      </m:sSubPr>
                      <m:e>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𝑥</m:t>
                        </m:r>
                      </m:e>
                      <m:sub>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𝑗</m:t>
                        </m:r>
                      </m:sub>
                    </m:sSub>
                  </m:oMath>
                </a14:m>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计算相应的目标函数值</a:t>
                </a: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E(</a:t>
                </a:r>
                <a14:m>
                  <m:oMath xmlns:m="http://schemas.openxmlformats.org/officeDocument/2006/math">
                    <m:sSub>
                      <m:sSubPr>
                        <m:ctrlPr>
                          <a:rPr kumimoji="0" lang="en-US" altLang="zh-CN" sz="3200" b="0" i="1" u="none" strike="noStrike" kern="1200" cap="none" spc="0" normalizeH="0" baseline="0" noProof="0" smtClean="0">
                            <a:ln>
                              <a:noFill/>
                            </a:ln>
                            <a:solidFill>
                              <a:prstClr val="white"/>
                            </a:solidFill>
                            <a:effectLst/>
                            <a:uLnTx/>
                            <a:uFillTx/>
                            <a:latin typeface="Cambria Math" panose="02040503050406030204" pitchFamily="18" charset="0"/>
                            <a:cs typeface="+mn-cs"/>
                            <a:sym typeface="Arial" panose="020B0604020202020204" pitchFamily="34" charset="0"/>
                          </a:rPr>
                        </m:ctrlPr>
                      </m:sSubPr>
                      <m:e>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𝑥</m:t>
                        </m:r>
                      </m:e>
                      <m:sub>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𝑗</m:t>
                        </m:r>
                      </m:sub>
                    </m:sSub>
                  </m:oMath>
                </a14:m>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得到𝜟𝑬</a:t>
                </a: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𝑬</a:t>
                </a: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a:t>
                </a:r>
                <a14:m>
                  <m:oMath xmlns:m="http://schemas.openxmlformats.org/officeDocument/2006/math">
                    <m:sSub>
                      <m:sSubPr>
                        <m:ctrlPr>
                          <a:rPr kumimoji="0" lang="en-US" altLang="zh-CN" sz="3200" b="0" i="1" u="none" strike="noStrike" kern="1200" cap="none" spc="0" normalizeH="0" baseline="0" noProof="0" smtClean="0">
                            <a:ln>
                              <a:noFill/>
                            </a:ln>
                            <a:solidFill>
                              <a:prstClr val="white"/>
                            </a:solidFill>
                            <a:effectLst/>
                            <a:uLnTx/>
                            <a:uFillTx/>
                            <a:latin typeface="Cambria Math" panose="02040503050406030204" pitchFamily="18" charset="0"/>
                            <a:cs typeface="+mn-cs"/>
                            <a:sym typeface="Arial" panose="020B0604020202020204" pitchFamily="34" charset="0"/>
                          </a:rPr>
                        </m:ctrlPr>
                      </m:sSubPr>
                      <m:e>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𝑥</m:t>
                        </m:r>
                      </m:e>
                      <m:sub>
                        <m:r>
                          <a:rPr kumimoji="0" lang="en-US" altLang="zh-CN" sz="3200" b="0" i="1" u="none" strike="noStrike" kern="1200" cap="none" spc="0" normalizeH="0" baseline="0" noProof="0" smtClean="0">
                            <a:ln>
                              <a:noFill/>
                            </a:ln>
                            <a:solidFill>
                              <a:prstClr val="white"/>
                            </a:solidFill>
                            <a:effectLst/>
                            <a:uLnTx/>
                            <a:uFillTx/>
                            <a:latin typeface="Cambria Math"/>
                            <a:cs typeface="+mn-cs"/>
                            <a:sym typeface="Arial" panose="020B0604020202020204" pitchFamily="34" charset="0"/>
                          </a:rPr>
                          <m:t>𝑗</m:t>
                        </m:r>
                      </m:sub>
                    </m:sSub>
                  </m:oMath>
                </a14:m>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𝑬</a:t>
                </a: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a:t>
                </a:r>
                <a14:m>
                  <m:oMath xmlns:m="http://schemas.openxmlformats.org/officeDocument/2006/math">
                    <m:sSub>
                      <m:sSubPr>
                        <m:ctrlPr>
                          <a:rPr kumimoji="0" lang="en-US" altLang="zh-CN" sz="3200" b="0" i="1" u="none" strike="noStrike" kern="1200" cap="none" spc="0" normalizeH="0" baseline="0" noProof="0" dirty="0" smtClean="0">
                            <a:ln>
                              <a:noFill/>
                            </a:ln>
                            <a:solidFill>
                              <a:prstClr val="white"/>
                            </a:solidFill>
                            <a:effectLst/>
                            <a:uLnTx/>
                            <a:uFillTx/>
                            <a:latin typeface="Cambria Math" panose="02040503050406030204" pitchFamily="18" charset="0"/>
                            <a:cs typeface="+mn-cs"/>
                            <a:sym typeface="Arial" panose="020B0604020202020204" pitchFamily="34" charset="0"/>
                          </a:rPr>
                        </m:ctrlPr>
                      </m:sSubPr>
                      <m:e>
                        <m:r>
                          <a:rPr kumimoji="0" lang="en-US" altLang="zh-CN" sz="3200" b="0" i="1" u="none" strike="noStrike" kern="1200" cap="none" spc="0" normalizeH="0" baseline="0" noProof="0" dirty="0" smtClean="0">
                            <a:ln>
                              <a:noFill/>
                            </a:ln>
                            <a:solidFill>
                              <a:prstClr val="white"/>
                            </a:solidFill>
                            <a:effectLst/>
                            <a:uLnTx/>
                            <a:uFillTx/>
                            <a:latin typeface="Cambria Math"/>
                            <a:cs typeface="+mn-cs"/>
                            <a:sym typeface="Arial" panose="020B0604020202020204" pitchFamily="34" charset="0"/>
                          </a:rPr>
                          <m:t>𝑥</m:t>
                        </m:r>
                      </m:e>
                      <m:sub>
                        <m:r>
                          <a:rPr kumimoji="0" lang="en-US" altLang="zh-CN" sz="3200" b="0" i="1" u="none" strike="noStrike" kern="1200" cap="none" spc="0" normalizeH="0" baseline="0" noProof="0" dirty="0" smtClean="0">
                            <a:ln>
                              <a:noFill/>
                            </a:ln>
                            <a:solidFill>
                              <a:prstClr val="white"/>
                            </a:solidFill>
                            <a:effectLst/>
                            <a:uLnTx/>
                            <a:uFillTx/>
                            <a:latin typeface="Cambria Math"/>
                            <a:cs typeface="+mn-cs"/>
                            <a:sym typeface="Arial" panose="020B0604020202020204" pitchFamily="34" charset="0"/>
                          </a:rPr>
                          <m:t>𝑖</m:t>
                        </m:r>
                      </m:sub>
                    </m:sSub>
                  </m:oMath>
                </a14:m>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a:t>
                </a:r>
                <a:endPar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endParaRPr>
              </a:p>
            </p:txBody>
          </p:sp>
        </mc:Choice>
        <mc:Fallback xmlns="">
          <p:sp>
            <p:nvSpPr>
              <p:cNvPr id="31" name="文本框 30">
                <a:extLst>
                  <a:ext uri="{FF2B5EF4-FFF2-40B4-BE49-F238E27FC236}">
                    <a16:creationId xmlns:a16="http://schemas.microsoft.com/office/drawing/2014/main" id="{1803F98A-D6A8-4E1C-8FC1-546FCA7F8265}"/>
                  </a:ext>
                </a:extLst>
              </p:cNvPr>
              <p:cNvSpPr txBox="1">
                <a:spLocks noRot="1" noChangeAspect="1" noMove="1" noResize="1" noEditPoints="1" noAdjustHandles="1" noChangeArrowheads="1" noChangeShapeType="1" noTextEdit="1"/>
              </p:cNvSpPr>
              <p:nvPr/>
            </p:nvSpPr>
            <p:spPr>
              <a:xfrm>
                <a:off x="1897426" y="3192131"/>
                <a:ext cx="9231764" cy="1648785"/>
              </a:xfrm>
              <a:prstGeom prst="rect">
                <a:avLst/>
              </a:prstGeom>
              <a:blipFill>
                <a:blip r:embed="rId6"/>
                <a:stretch>
                  <a:fillRect l="-1650" t="-5926" r="-6007" b="-9259"/>
                </a:stretch>
              </a:blipFill>
            </p:spPr>
            <p:txBody>
              <a:bodyPr/>
              <a:lstStyle/>
              <a:p>
                <a:r>
                  <a:rPr lang="zh-CN" altLang="en-US">
                    <a:noFill/>
                  </a:rPr>
                  <a:t> </a:t>
                </a:r>
              </a:p>
            </p:txBody>
          </p:sp>
        </mc:Fallback>
      </mc:AlternateContent>
      <p:pic>
        <p:nvPicPr>
          <p:cNvPr id="28" name="Picture 247">
            <a:extLst>
              <a:ext uri="{FF2B5EF4-FFF2-40B4-BE49-F238E27FC236}">
                <a16:creationId xmlns:a16="http://schemas.microsoft.com/office/drawing/2014/main" id="{386C64C9-5C11-43B8-87A9-1691D7F1AEF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a:extLst>
              <a:ext uri="{FF2B5EF4-FFF2-40B4-BE49-F238E27FC236}">
                <a16:creationId xmlns:a16="http://schemas.microsoft.com/office/drawing/2014/main" id="{943623FD-BD40-4830-AC5B-FF9FF5BA97C6}"/>
              </a:ext>
            </a:extLst>
          </p:cNvPr>
          <p:cNvSpPr txBox="1"/>
          <p:nvPr/>
        </p:nvSpPr>
        <p:spPr>
          <a:xfrm>
            <a:off x="3006437" y="3334388"/>
            <a:ext cx="6123708" cy="369332"/>
          </a:xfrm>
          <a:prstGeom prst="rect">
            <a:avLst/>
          </a:prstGeom>
          <a:noFill/>
        </p:spPr>
        <p:txBody>
          <a:bodyPr wrap="square">
            <a:spAutoFit/>
          </a:bodyPr>
          <a:lstStyle/>
          <a:p>
            <a:endParaRPr lang="zh-CN" altLang="en-US" dirty="0"/>
          </a:p>
        </p:txBody>
      </p:sp>
      <p:sp>
        <p:nvSpPr>
          <p:cNvPr id="39" name="文本框 38">
            <a:extLst>
              <a:ext uri="{FF2B5EF4-FFF2-40B4-BE49-F238E27FC236}">
                <a16:creationId xmlns:a16="http://schemas.microsoft.com/office/drawing/2014/main" id="{DFB20DB3-F2F9-4274-9B5A-0B98E8FFC8F4}"/>
              </a:ext>
            </a:extLst>
          </p:cNvPr>
          <p:cNvSpPr txBox="1"/>
          <p:nvPr/>
        </p:nvSpPr>
        <p:spPr>
          <a:xfrm>
            <a:off x="3006437" y="3334388"/>
            <a:ext cx="6123708" cy="369332"/>
          </a:xfrm>
          <a:prstGeom prst="rect">
            <a:avLst/>
          </a:prstGeom>
          <a:noFill/>
        </p:spPr>
        <p:txBody>
          <a:bodyPr wrap="square">
            <a:spAutoFit/>
          </a:bodyPr>
          <a:lstStyle/>
          <a:p>
            <a:endParaRPr lang="zh-CN" altLang="en-US" dirty="0"/>
          </a:p>
        </p:txBody>
      </p:sp>
    </p:spTree>
    <p:extLst>
      <p:ext uri="{BB962C8B-B14F-4D97-AF65-F5344CB8AC3E}">
        <p14:creationId xmlns:p14="http://schemas.microsoft.com/office/powerpoint/2010/main" val="84177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 name="文本框 1">
            <a:extLst>
              <a:ext uri="{FF2B5EF4-FFF2-40B4-BE49-F238E27FC236}">
                <a16:creationId xmlns:a16="http://schemas.microsoft.com/office/drawing/2014/main" id="{59184AF9-16A5-4581-8731-E92EC713C2CB}"/>
              </a:ext>
            </a:extLst>
          </p:cNvPr>
          <p:cNvSpPr txBox="1"/>
          <p:nvPr/>
        </p:nvSpPr>
        <p:spPr>
          <a:xfrm>
            <a:off x="248250" y="1888588"/>
            <a:ext cx="1015663" cy="2952328"/>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算法流程</a:t>
            </a:r>
          </a:p>
        </p:txBody>
      </p:sp>
      <p:grpSp>
        <p:nvGrpSpPr>
          <p:cNvPr id="15" name="组合 14">
            <a:extLst>
              <a:ext uri="{FF2B5EF4-FFF2-40B4-BE49-F238E27FC236}">
                <a16:creationId xmlns:a16="http://schemas.microsoft.com/office/drawing/2014/main" id="{35419213-1D24-49CD-80C5-C54358671B46}"/>
              </a:ext>
            </a:extLst>
          </p:cNvPr>
          <p:cNvGrpSpPr/>
          <p:nvPr/>
        </p:nvGrpSpPr>
        <p:grpSpPr>
          <a:xfrm>
            <a:off x="212901" y="4871926"/>
            <a:ext cx="1080670" cy="564784"/>
            <a:chOff x="10112283" y="4643438"/>
            <a:chExt cx="1403350" cy="733425"/>
          </a:xfrm>
        </p:grpSpPr>
        <p:sp>
          <p:nvSpPr>
            <p:cNvPr id="16" name="Freeform 100">
              <a:extLst>
                <a:ext uri="{FF2B5EF4-FFF2-40B4-BE49-F238E27FC236}">
                  <a16:creationId xmlns:a16="http://schemas.microsoft.com/office/drawing/2014/main" id="{4B6A9D35-666C-4C93-97A7-147D2831CFF9}"/>
                </a:ext>
              </a:extLst>
            </p:cNvPr>
            <p:cNvSpPr/>
            <p:nvPr/>
          </p:nvSpPr>
          <p:spPr bwMode="auto">
            <a:xfrm>
              <a:off x="11060816" y="4737665"/>
              <a:ext cx="127000" cy="17463"/>
            </a:xfrm>
            <a:custGeom>
              <a:avLst/>
              <a:gdLst>
                <a:gd name="T0" fmla="*/ 161 w 163"/>
                <a:gd name="T1" fmla="*/ 9 h 24"/>
                <a:gd name="T2" fmla="*/ 157 w 163"/>
                <a:gd name="T3" fmla="*/ 24 h 24"/>
                <a:gd name="T4" fmla="*/ 0 w 163"/>
                <a:gd name="T5" fmla="*/ 23 h 24"/>
                <a:gd name="T6" fmla="*/ 63 w 163"/>
                <a:gd name="T7" fmla="*/ 5 h 24"/>
                <a:gd name="T8" fmla="*/ 91 w 163"/>
                <a:gd name="T9" fmla="*/ 0 h 24"/>
                <a:gd name="T10" fmla="*/ 132 w 163"/>
                <a:gd name="T11" fmla="*/ 8 h 24"/>
                <a:gd name="T12" fmla="*/ 161 w 163"/>
                <a:gd name="T13" fmla="*/ 9 h 24"/>
              </a:gdLst>
              <a:ahLst/>
              <a:cxnLst>
                <a:cxn ang="0">
                  <a:pos x="T0" y="T1"/>
                </a:cxn>
                <a:cxn ang="0">
                  <a:pos x="T2" y="T3"/>
                </a:cxn>
                <a:cxn ang="0">
                  <a:pos x="T4" y="T5"/>
                </a:cxn>
                <a:cxn ang="0">
                  <a:pos x="T6" y="T7"/>
                </a:cxn>
                <a:cxn ang="0">
                  <a:pos x="T8" y="T9"/>
                </a:cxn>
                <a:cxn ang="0">
                  <a:pos x="T10" y="T11"/>
                </a:cxn>
                <a:cxn ang="0">
                  <a:pos x="T12" y="T13"/>
                </a:cxn>
              </a:cxnLst>
              <a:rect l="0" t="0" r="r" b="b"/>
              <a:pathLst>
                <a:path w="163" h="24">
                  <a:moveTo>
                    <a:pt x="161" y="9"/>
                  </a:moveTo>
                  <a:cubicBezTo>
                    <a:pt x="163" y="17"/>
                    <a:pt x="159" y="20"/>
                    <a:pt x="157" y="24"/>
                  </a:cubicBezTo>
                  <a:cubicBezTo>
                    <a:pt x="107" y="11"/>
                    <a:pt x="56" y="16"/>
                    <a:pt x="0" y="23"/>
                  </a:cubicBezTo>
                  <a:cubicBezTo>
                    <a:pt x="6" y="0"/>
                    <a:pt x="39" y="7"/>
                    <a:pt x="63" y="5"/>
                  </a:cubicBezTo>
                  <a:cubicBezTo>
                    <a:pt x="73" y="4"/>
                    <a:pt x="82" y="0"/>
                    <a:pt x="91" y="0"/>
                  </a:cubicBezTo>
                  <a:cubicBezTo>
                    <a:pt x="106" y="0"/>
                    <a:pt x="119" y="7"/>
                    <a:pt x="132" y="8"/>
                  </a:cubicBezTo>
                  <a:cubicBezTo>
                    <a:pt x="143" y="8"/>
                    <a:pt x="154" y="1"/>
                    <a:pt x="161" y="9"/>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17" name="Freeform 101">
              <a:extLst>
                <a:ext uri="{FF2B5EF4-FFF2-40B4-BE49-F238E27FC236}">
                  <a16:creationId xmlns:a16="http://schemas.microsoft.com/office/drawing/2014/main" id="{6CA05C93-32FB-4F6A-AFB7-80EB6217C8F6}"/>
                </a:ext>
              </a:extLst>
            </p:cNvPr>
            <p:cNvSpPr/>
            <p:nvPr/>
          </p:nvSpPr>
          <p:spPr bwMode="auto">
            <a:xfrm>
              <a:off x="11065579" y="4769415"/>
              <a:ext cx="120650" cy="22225"/>
            </a:xfrm>
            <a:custGeom>
              <a:avLst/>
              <a:gdLst>
                <a:gd name="T0" fmla="*/ 151 w 155"/>
                <a:gd name="T1" fmla="*/ 9 h 29"/>
                <a:gd name="T2" fmla="*/ 154 w 155"/>
                <a:gd name="T3" fmla="*/ 24 h 29"/>
                <a:gd name="T4" fmla="*/ 111 w 155"/>
                <a:gd name="T5" fmla="*/ 14 h 29"/>
                <a:gd name="T6" fmla="*/ 4 w 155"/>
                <a:gd name="T7" fmla="*/ 26 h 29"/>
                <a:gd name="T8" fmla="*/ 1 w 155"/>
                <a:gd name="T9" fmla="*/ 17 h 29"/>
                <a:gd name="T10" fmla="*/ 98 w 155"/>
                <a:gd name="T11" fmla="*/ 3 h 29"/>
                <a:gd name="T12" fmla="*/ 151 w 155"/>
                <a:gd name="T13" fmla="*/ 9 h 29"/>
              </a:gdLst>
              <a:ahLst/>
              <a:cxnLst>
                <a:cxn ang="0">
                  <a:pos x="T0" y="T1"/>
                </a:cxn>
                <a:cxn ang="0">
                  <a:pos x="T2" y="T3"/>
                </a:cxn>
                <a:cxn ang="0">
                  <a:pos x="T4" y="T5"/>
                </a:cxn>
                <a:cxn ang="0">
                  <a:pos x="T6" y="T7"/>
                </a:cxn>
                <a:cxn ang="0">
                  <a:pos x="T8" y="T9"/>
                </a:cxn>
                <a:cxn ang="0">
                  <a:pos x="T10" y="T11"/>
                </a:cxn>
                <a:cxn ang="0">
                  <a:pos x="T12" y="T13"/>
                </a:cxn>
              </a:cxnLst>
              <a:rect l="0" t="0" r="r" b="b"/>
              <a:pathLst>
                <a:path w="155" h="29">
                  <a:moveTo>
                    <a:pt x="151" y="9"/>
                  </a:moveTo>
                  <a:cubicBezTo>
                    <a:pt x="152" y="13"/>
                    <a:pt x="155" y="17"/>
                    <a:pt x="154" y="24"/>
                  </a:cubicBezTo>
                  <a:cubicBezTo>
                    <a:pt x="139" y="29"/>
                    <a:pt x="124" y="19"/>
                    <a:pt x="111" y="14"/>
                  </a:cubicBezTo>
                  <a:cubicBezTo>
                    <a:pt x="69" y="12"/>
                    <a:pt x="38" y="17"/>
                    <a:pt x="4" y="26"/>
                  </a:cubicBezTo>
                  <a:cubicBezTo>
                    <a:pt x="4" y="23"/>
                    <a:pt x="0" y="19"/>
                    <a:pt x="1" y="17"/>
                  </a:cubicBezTo>
                  <a:cubicBezTo>
                    <a:pt x="2" y="1"/>
                    <a:pt x="73" y="0"/>
                    <a:pt x="98" y="3"/>
                  </a:cubicBezTo>
                  <a:cubicBezTo>
                    <a:pt x="118" y="5"/>
                    <a:pt x="130" y="7"/>
                    <a:pt x="151" y="9"/>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18" name="Freeform 102">
              <a:extLst>
                <a:ext uri="{FF2B5EF4-FFF2-40B4-BE49-F238E27FC236}">
                  <a16:creationId xmlns:a16="http://schemas.microsoft.com/office/drawing/2014/main" id="{CEF7D9CA-944F-4F39-AE0F-07553104C78A}"/>
                </a:ext>
              </a:extLst>
            </p:cNvPr>
            <p:cNvSpPr/>
            <p:nvPr/>
          </p:nvSpPr>
          <p:spPr bwMode="auto">
            <a:xfrm>
              <a:off x="11087804" y="4999603"/>
              <a:ext cx="93663" cy="19050"/>
            </a:xfrm>
            <a:custGeom>
              <a:avLst/>
              <a:gdLst>
                <a:gd name="T0" fmla="*/ 112 w 119"/>
                <a:gd name="T1" fmla="*/ 3 h 24"/>
                <a:gd name="T2" fmla="*/ 118 w 119"/>
                <a:gd name="T3" fmla="*/ 16 h 24"/>
                <a:gd name="T4" fmla="*/ 107 w 119"/>
                <a:gd name="T5" fmla="*/ 24 h 24"/>
                <a:gd name="T6" fmla="*/ 0 w 119"/>
                <a:gd name="T7" fmla="*/ 13 h 24"/>
                <a:gd name="T8" fmla="*/ 27 w 119"/>
                <a:gd name="T9" fmla="*/ 3 h 24"/>
                <a:gd name="T10" fmla="*/ 112 w 119"/>
                <a:gd name="T11" fmla="*/ 3 h 24"/>
              </a:gdLst>
              <a:ahLst/>
              <a:cxnLst>
                <a:cxn ang="0">
                  <a:pos x="T0" y="T1"/>
                </a:cxn>
                <a:cxn ang="0">
                  <a:pos x="T2" y="T3"/>
                </a:cxn>
                <a:cxn ang="0">
                  <a:pos x="T4" y="T5"/>
                </a:cxn>
                <a:cxn ang="0">
                  <a:pos x="T6" y="T7"/>
                </a:cxn>
                <a:cxn ang="0">
                  <a:pos x="T8" y="T9"/>
                </a:cxn>
                <a:cxn ang="0">
                  <a:pos x="T10" y="T11"/>
                </a:cxn>
              </a:cxnLst>
              <a:rect l="0" t="0" r="r" b="b"/>
              <a:pathLst>
                <a:path w="119" h="24">
                  <a:moveTo>
                    <a:pt x="112" y="3"/>
                  </a:moveTo>
                  <a:cubicBezTo>
                    <a:pt x="114" y="7"/>
                    <a:pt x="119" y="9"/>
                    <a:pt x="118" y="16"/>
                  </a:cubicBezTo>
                  <a:cubicBezTo>
                    <a:pt x="115" y="20"/>
                    <a:pt x="111" y="21"/>
                    <a:pt x="107" y="24"/>
                  </a:cubicBezTo>
                  <a:cubicBezTo>
                    <a:pt x="81" y="10"/>
                    <a:pt x="25" y="22"/>
                    <a:pt x="0" y="13"/>
                  </a:cubicBezTo>
                  <a:cubicBezTo>
                    <a:pt x="2" y="0"/>
                    <a:pt x="21" y="4"/>
                    <a:pt x="27" y="3"/>
                  </a:cubicBezTo>
                  <a:cubicBezTo>
                    <a:pt x="47" y="0"/>
                    <a:pt x="88" y="10"/>
                    <a:pt x="112" y="3"/>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19" name="Freeform 103">
              <a:extLst>
                <a:ext uri="{FF2B5EF4-FFF2-40B4-BE49-F238E27FC236}">
                  <a16:creationId xmlns:a16="http://schemas.microsoft.com/office/drawing/2014/main" id="{3C0F1A1B-35DF-49D8-A2F5-6BCECA68AC4C}"/>
                </a:ext>
              </a:extLst>
            </p:cNvPr>
            <p:cNvSpPr/>
            <p:nvPr/>
          </p:nvSpPr>
          <p:spPr bwMode="auto">
            <a:xfrm>
              <a:off x="11087804" y="5020240"/>
              <a:ext cx="96838" cy="25400"/>
            </a:xfrm>
            <a:custGeom>
              <a:avLst/>
              <a:gdLst>
                <a:gd name="T0" fmla="*/ 115 w 123"/>
                <a:gd name="T1" fmla="*/ 13 h 33"/>
                <a:gd name="T2" fmla="*/ 117 w 123"/>
                <a:gd name="T3" fmla="*/ 33 h 33"/>
                <a:gd name="T4" fmla="*/ 44 w 123"/>
                <a:gd name="T5" fmla="*/ 21 h 33"/>
                <a:gd name="T6" fmla="*/ 0 w 123"/>
                <a:gd name="T7" fmla="*/ 15 h 33"/>
                <a:gd name="T8" fmla="*/ 115 w 123"/>
                <a:gd name="T9" fmla="*/ 13 h 33"/>
              </a:gdLst>
              <a:ahLst/>
              <a:cxnLst>
                <a:cxn ang="0">
                  <a:pos x="T0" y="T1"/>
                </a:cxn>
                <a:cxn ang="0">
                  <a:pos x="T2" y="T3"/>
                </a:cxn>
                <a:cxn ang="0">
                  <a:pos x="T4" y="T5"/>
                </a:cxn>
                <a:cxn ang="0">
                  <a:pos x="T6" y="T7"/>
                </a:cxn>
                <a:cxn ang="0">
                  <a:pos x="T8" y="T9"/>
                </a:cxn>
              </a:cxnLst>
              <a:rect l="0" t="0" r="r" b="b"/>
              <a:pathLst>
                <a:path w="123" h="33">
                  <a:moveTo>
                    <a:pt x="115" y="13"/>
                  </a:moveTo>
                  <a:cubicBezTo>
                    <a:pt x="123" y="18"/>
                    <a:pt x="118" y="30"/>
                    <a:pt x="117" y="33"/>
                  </a:cubicBezTo>
                  <a:cubicBezTo>
                    <a:pt x="93" y="32"/>
                    <a:pt x="70" y="23"/>
                    <a:pt x="44" y="21"/>
                  </a:cubicBezTo>
                  <a:cubicBezTo>
                    <a:pt x="29" y="20"/>
                    <a:pt x="1" y="31"/>
                    <a:pt x="0" y="15"/>
                  </a:cubicBezTo>
                  <a:cubicBezTo>
                    <a:pt x="33" y="0"/>
                    <a:pt x="70" y="20"/>
                    <a:pt x="115" y="13"/>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20" name="Freeform 104">
              <a:extLst>
                <a:ext uri="{FF2B5EF4-FFF2-40B4-BE49-F238E27FC236}">
                  <a16:creationId xmlns:a16="http://schemas.microsoft.com/office/drawing/2014/main" id="{869BD7CD-6FDD-40A6-8D49-B4F5A985D370}"/>
                </a:ext>
              </a:extLst>
            </p:cNvPr>
            <p:cNvSpPr/>
            <p:nvPr/>
          </p:nvSpPr>
          <p:spPr bwMode="auto">
            <a:xfrm>
              <a:off x="11086216" y="5244078"/>
              <a:ext cx="100013" cy="25400"/>
            </a:xfrm>
            <a:custGeom>
              <a:avLst/>
              <a:gdLst>
                <a:gd name="T0" fmla="*/ 120 w 129"/>
                <a:gd name="T1" fmla="*/ 14 h 34"/>
                <a:gd name="T2" fmla="*/ 114 w 129"/>
                <a:gd name="T3" fmla="*/ 34 h 34"/>
                <a:gd name="T4" fmla="*/ 103 w 129"/>
                <a:gd name="T5" fmla="*/ 29 h 34"/>
                <a:gd name="T6" fmla="*/ 0 w 129"/>
                <a:gd name="T7" fmla="*/ 22 h 34"/>
                <a:gd name="T8" fmla="*/ 65 w 129"/>
                <a:gd name="T9" fmla="*/ 14 h 34"/>
                <a:gd name="T10" fmla="*/ 120 w 129"/>
                <a:gd name="T11" fmla="*/ 14 h 34"/>
              </a:gdLst>
              <a:ahLst/>
              <a:cxnLst>
                <a:cxn ang="0">
                  <a:pos x="T0" y="T1"/>
                </a:cxn>
                <a:cxn ang="0">
                  <a:pos x="T2" y="T3"/>
                </a:cxn>
                <a:cxn ang="0">
                  <a:pos x="T4" y="T5"/>
                </a:cxn>
                <a:cxn ang="0">
                  <a:pos x="T6" y="T7"/>
                </a:cxn>
                <a:cxn ang="0">
                  <a:pos x="T8" y="T9"/>
                </a:cxn>
                <a:cxn ang="0">
                  <a:pos x="T10" y="T11"/>
                </a:cxn>
              </a:cxnLst>
              <a:rect l="0" t="0" r="r" b="b"/>
              <a:pathLst>
                <a:path w="129" h="34">
                  <a:moveTo>
                    <a:pt x="120" y="14"/>
                  </a:moveTo>
                  <a:cubicBezTo>
                    <a:pt x="127" y="19"/>
                    <a:pt x="129" y="32"/>
                    <a:pt x="114" y="34"/>
                  </a:cubicBezTo>
                  <a:cubicBezTo>
                    <a:pt x="111" y="34"/>
                    <a:pt x="107" y="30"/>
                    <a:pt x="103" y="29"/>
                  </a:cubicBezTo>
                  <a:cubicBezTo>
                    <a:pt x="75" y="22"/>
                    <a:pt x="26" y="27"/>
                    <a:pt x="0" y="22"/>
                  </a:cubicBezTo>
                  <a:cubicBezTo>
                    <a:pt x="13" y="0"/>
                    <a:pt x="51" y="14"/>
                    <a:pt x="65" y="14"/>
                  </a:cubicBezTo>
                  <a:cubicBezTo>
                    <a:pt x="93" y="13"/>
                    <a:pt x="98" y="19"/>
                    <a:pt x="120" y="14"/>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21" name="Freeform 105">
              <a:extLst>
                <a:ext uri="{FF2B5EF4-FFF2-40B4-BE49-F238E27FC236}">
                  <a16:creationId xmlns:a16="http://schemas.microsoft.com/office/drawing/2014/main" id="{0DA1E9E6-FBFF-4C4C-ADD9-9BD16E1656FE}"/>
                </a:ext>
              </a:extLst>
            </p:cNvPr>
            <p:cNvSpPr/>
            <p:nvPr/>
          </p:nvSpPr>
          <p:spPr bwMode="auto">
            <a:xfrm>
              <a:off x="11081454" y="5275828"/>
              <a:ext cx="106363" cy="30163"/>
            </a:xfrm>
            <a:custGeom>
              <a:avLst/>
              <a:gdLst>
                <a:gd name="T0" fmla="*/ 128 w 137"/>
                <a:gd name="T1" fmla="*/ 9 h 40"/>
                <a:gd name="T2" fmla="*/ 137 w 137"/>
                <a:gd name="T3" fmla="*/ 23 h 40"/>
                <a:gd name="T4" fmla="*/ 103 w 137"/>
                <a:gd name="T5" fmla="*/ 31 h 40"/>
                <a:gd name="T6" fmla="*/ 25 w 137"/>
                <a:gd name="T7" fmla="*/ 23 h 40"/>
                <a:gd name="T8" fmla="*/ 0 w 137"/>
                <a:gd name="T9" fmla="*/ 15 h 40"/>
                <a:gd name="T10" fmla="*/ 128 w 137"/>
                <a:gd name="T11" fmla="*/ 9 h 40"/>
              </a:gdLst>
              <a:ahLst/>
              <a:cxnLst>
                <a:cxn ang="0">
                  <a:pos x="T0" y="T1"/>
                </a:cxn>
                <a:cxn ang="0">
                  <a:pos x="T2" y="T3"/>
                </a:cxn>
                <a:cxn ang="0">
                  <a:pos x="T4" y="T5"/>
                </a:cxn>
                <a:cxn ang="0">
                  <a:pos x="T6" y="T7"/>
                </a:cxn>
                <a:cxn ang="0">
                  <a:pos x="T8" y="T9"/>
                </a:cxn>
                <a:cxn ang="0">
                  <a:pos x="T10" y="T11"/>
                </a:cxn>
              </a:cxnLst>
              <a:rect l="0" t="0" r="r" b="b"/>
              <a:pathLst>
                <a:path w="137" h="40">
                  <a:moveTo>
                    <a:pt x="128" y="9"/>
                  </a:moveTo>
                  <a:cubicBezTo>
                    <a:pt x="132" y="13"/>
                    <a:pt x="134" y="18"/>
                    <a:pt x="137" y="23"/>
                  </a:cubicBezTo>
                  <a:cubicBezTo>
                    <a:pt x="132" y="40"/>
                    <a:pt x="121" y="32"/>
                    <a:pt x="103" y="31"/>
                  </a:cubicBezTo>
                  <a:cubicBezTo>
                    <a:pt x="84" y="29"/>
                    <a:pt x="51" y="25"/>
                    <a:pt x="25" y="23"/>
                  </a:cubicBezTo>
                  <a:cubicBezTo>
                    <a:pt x="16" y="22"/>
                    <a:pt x="2" y="27"/>
                    <a:pt x="0" y="15"/>
                  </a:cubicBezTo>
                  <a:cubicBezTo>
                    <a:pt x="32" y="0"/>
                    <a:pt x="88" y="29"/>
                    <a:pt x="128" y="9"/>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22" name="Freeform 106">
              <a:extLst>
                <a:ext uri="{FF2B5EF4-FFF2-40B4-BE49-F238E27FC236}">
                  <a16:creationId xmlns:a16="http://schemas.microsoft.com/office/drawing/2014/main" id="{3C4F5EA7-82AC-46E7-B104-60AEF745C79B}"/>
                </a:ext>
              </a:extLst>
            </p:cNvPr>
            <p:cNvSpPr>
              <a:spLocks noEditPoints="1"/>
            </p:cNvSpPr>
            <p:nvPr/>
          </p:nvSpPr>
          <p:spPr bwMode="auto">
            <a:xfrm>
              <a:off x="10112283" y="4643438"/>
              <a:ext cx="1403350" cy="733425"/>
            </a:xfrm>
            <a:custGeom>
              <a:avLst/>
              <a:gdLst>
                <a:gd name="T0" fmla="*/ 603 w 1801"/>
                <a:gd name="T1" fmla="*/ 98 h 942"/>
                <a:gd name="T2" fmla="*/ 1024 w 1801"/>
                <a:gd name="T3" fmla="*/ 159 h 942"/>
                <a:gd name="T4" fmla="*/ 1393 w 1801"/>
                <a:gd name="T5" fmla="*/ 98 h 942"/>
                <a:gd name="T6" fmla="*/ 1764 w 1801"/>
                <a:gd name="T7" fmla="*/ 758 h 942"/>
                <a:gd name="T8" fmla="*/ 1516 w 1801"/>
                <a:gd name="T9" fmla="*/ 879 h 942"/>
                <a:gd name="T10" fmla="*/ 1235 w 1801"/>
                <a:gd name="T11" fmla="*/ 935 h 942"/>
                <a:gd name="T12" fmla="*/ 912 w 1801"/>
                <a:gd name="T13" fmla="*/ 903 h 942"/>
                <a:gd name="T14" fmla="*/ 591 w 1801"/>
                <a:gd name="T15" fmla="*/ 883 h 942"/>
                <a:gd name="T16" fmla="*/ 229 w 1801"/>
                <a:gd name="T17" fmla="*/ 885 h 942"/>
                <a:gd name="T18" fmla="*/ 274 w 1801"/>
                <a:gd name="T19" fmla="*/ 244 h 942"/>
                <a:gd name="T20" fmla="*/ 1390 w 1801"/>
                <a:gd name="T21" fmla="*/ 692 h 942"/>
                <a:gd name="T22" fmla="*/ 1203 w 1801"/>
                <a:gd name="T23" fmla="*/ 54 h 942"/>
                <a:gd name="T24" fmla="*/ 1297 w 1801"/>
                <a:gd name="T25" fmla="*/ 929 h 942"/>
                <a:gd name="T26" fmla="*/ 1182 w 1801"/>
                <a:gd name="T27" fmla="*/ 883 h 942"/>
                <a:gd name="T28" fmla="*/ 1187 w 1801"/>
                <a:gd name="T29" fmla="*/ 59 h 942"/>
                <a:gd name="T30" fmla="*/ 705 w 1801"/>
                <a:gd name="T31" fmla="*/ 103 h 942"/>
                <a:gd name="T32" fmla="*/ 515 w 1801"/>
                <a:gd name="T33" fmla="*/ 256 h 942"/>
                <a:gd name="T34" fmla="*/ 589 w 1801"/>
                <a:gd name="T35" fmla="*/ 868 h 942"/>
                <a:gd name="T36" fmla="*/ 585 w 1801"/>
                <a:gd name="T37" fmla="*/ 127 h 942"/>
                <a:gd name="T38" fmla="*/ 1029 w 1801"/>
                <a:gd name="T39" fmla="*/ 297 h 942"/>
                <a:gd name="T40" fmla="*/ 809 w 1801"/>
                <a:gd name="T41" fmla="*/ 178 h 942"/>
                <a:gd name="T42" fmla="*/ 820 w 1801"/>
                <a:gd name="T43" fmla="*/ 744 h 942"/>
                <a:gd name="T44" fmla="*/ 603 w 1801"/>
                <a:gd name="T45" fmla="*/ 203 h 942"/>
                <a:gd name="T46" fmla="*/ 274 w 1801"/>
                <a:gd name="T47" fmla="*/ 260 h 942"/>
                <a:gd name="T48" fmla="*/ 83 w 1801"/>
                <a:gd name="T49" fmla="*/ 803 h 942"/>
                <a:gd name="T50" fmla="*/ 395 w 1801"/>
                <a:gd name="T51" fmla="*/ 233 h 942"/>
                <a:gd name="T52" fmla="*/ 1164 w 1801"/>
                <a:gd name="T53" fmla="*/ 268 h 942"/>
                <a:gd name="T54" fmla="*/ 1165 w 1801"/>
                <a:gd name="T55" fmla="*/ 891 h 942"/>
                <a:gd name="T56" fmla="*/ 363 w 1801"/>
                <a:gd name="T57" fmla="*/ 448 h 942"/>
                <a:gd name="T58" fmla="*/ 433 w 1801"/>
                <a:gd name="T59" fmla="*/ 301 h 942"/>
                <a:gd name="T60" fmla="*/ 380 w 1801"/>
                <a:gd name="T61" fmla="*/ 389 h 942"/>
                <a:gd name="T62" fmla="*/ 332 w 1801"/>
                <a:gd name="T63" fmla="*/ 489 h 942"/>
                <a:gd name="T64" fmla="*/ 241 w 1801"/>
                <a:gd name="T65" fmla="*/ 695 h 942"/>
                <a:gd name="T66" fmla="*/ 266 w 1801"/>
                <a:gd name="T67" fmla="*/ 688 h 942"/>
                <a:gd name="T68" fmla="*/ 601 w 1801"/>
                <a:gd name="T69" fmla="*/ 266 h 942"/>
                <a:gd name="T70" fmla="*/ 806 w 1801"/>
                <a:gd name="T71" fmla="*/ 576 h 942"/>
                <a:gd name="T72" fmla="*/ 1043 w 1801"/>
                <a:gd name="T73" fmla="*/ 868 h 942"/>
                <a:gd name="T74" fmla="*/ 1467 w 1801"/>
                <a:gd name="T75" fmla="*/ 397 h 942"/>
                <a:gd name="T76" fmla="*/ 1405 w 1801"/>
                <a:gd name="T77" fmla="*/ 329 h 942"/>
                <a:gd name="T78" fmla="*/ 403 w 1801"/>
                <a:gd name="T79" fmla="*/ 300 h 942"/>
                <a:gd name="T80" fmla="*/ 447 w 1801"/>
                <a:gd name="T81" fmla="*/ 319 h 942"/>
                <a:gd name="T82" fmla="*/ 567 w 1801"/>
                <a:gd name="T83" fmla="*/ 876 h 942"/>
                <a:gd name="T84" fmla="*/ 492 w 1801"/>
                <a:gd name="T85" fmla="*/ 333 h 942"/>
                <a:gd name="T86" fmla="*/ 1393 w 1801"/>
                <a:gd name="T87" fmla="*/ 538 h 942"/>
                <a:gd name="T88" fmla="*/ 1610 w 1801"/>
                <a:gd name="T89" fmla="*/ 888 h 942"/>
                <a:gd name="T90" fmla="*/ 1393 w 1801"/>
                <a:gd name="T91" fmla="*/ 380 h 942"/>
                <a:gd name="T92" fmla="*/ 1579 w 1801"/>
                <a:gd name="T93" fmla="*/ 410 h 942"/>
                <a:gd name="T94" fmla="*/ 1464 w 1801"/>
                <a:gd name="T95" fmla="*/ 503 h 942"/>
                <a:gd name="T96" fmla="*/ 336 w 1801"/>
                <a:gd name="T97" fmla="*/ 548 h 942"/>
                <a:gd name="T98" fmla="*/ 377 w 1801"/>
                <a:gd name="T99" fmla="*/ 645 h 942"/>
                <a:gd name="T100" fmla="*/ 1473 w 1801"/>
                <a:gd name="T101" fmla="*/ 523 h 942"/>
                <a:gd name="T102" fmla="*/ 274 w 1801"/>
                <a:gd name="T103" fmla="*/ 585 h 942"/>
                <a:gd name="T104" fmla="*/ 351 w 1801"/>
                <a:gd name="T105" fmla="*/ 620 h 942"/>
                <a:gd name="T106" fmla="*/ 1702 w 1801"/>
                <a:gd name="T107" fmla="*/ 657 h 942"/>
                <a:gd name="T108" fmla="*/ 198 w 1801"/>
                <a:gd name="T109" fmla="*/ 736 h 942"/>
                <a:gd name="T110" fmla="*/ 1746 w 1801"/>
                <a:gd name="T111" fmla="*/ 801 h 942"/>
                <a:gd name="T112" fmla="*/ 805 w 1801"/>
                <a:gd name="T113" fmla="*/ 818 h 942"/>
                <a:gd name="T114" fmla="*/ 179 w 1801"/>
                <a:gd name="T115" fmla="*/ 783 h 942"/>
                <a:gd name="T116" fmla="*/ 1784 w 1801"/>
                <a:gd name="T117" fmla="*/ 850 h 942"/>
                <a:gd name="T118" fmla="*/ 606 w 1801"/>
                <a:gd name="T119" fmla="*/ 87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1" h="942">
                  <a:moveTo>
                    <a:pt x="418" y="203"/>
                  </a:moveTo>
                  <a:cubicBezTo>
                    <a:pt x="424" y="202"/>
                    <a:pt x="431" y="207"/>
                    <a:pt x="439" y="209"/>
                  </a:cubicBezTo>
                  <a:cubicBezTo>
                    <a:pt x="446" y="193"/>
                    <a:pt x="437" y="167"/>
                    <a:pt x="448" y="154"/>
                  </a:cubicBezTo>
                  <a:cubicBezTo>
                    <a:pt x="483" y="148"/>
                    <a:pt x="521" y="145"/>
                    <a:pt x="559" y="125"/>
                  </a:cubicBezTo>
                  <a:cubicBezTo>
                    <a:pt x="570" y="120"/>
                    <a:pt x="582" y="114"/>
                    <a:pt x="586" y="109"/>
                  </a:cubicBezTo>
                  <a:cubicBezTo>
                    <a:pt x="592" y="108"/>
                    <a:pt x="591" y="104"/>
                    <a:pt x="595" y="109"/>
                  </a:cubicBezTo>
                  <a:cubicBezTo>
                    <a:pt x="598" y="105"/>
                    <a:pt x="601" y="103"/>
                    <a:pt x="603" y="98"/>
                  </a:cubicBezTo>
                  <a:cubicBezTo>
                    <a:pt x="632" y="93"/>
                    <a:pt x="665" y="90"/>
                    <a:pt x="691" y="89"/>
                  </a:cubicBezTo>
                  <a:cubicBezTo>
                    <a:pt x="715" y="89"/>
                    <a:pt x="740" y="91"/>
                    <a:pt x="762" y="98"/>
                  </a:cubicBezTo>
                  <a:cubicBezTo>
                    <a:pt x="775" y="102"/>
                    <a:pt x="791" y="104"/>
                    <a:pt x="803" y="119"/>
                  </a:cubicBezTo>
                  <a:cubicBezTo>
                    <a:pt x="807" y="131"/>
                    <a:pt x="808" y="136"/>
                    <a:pt x="808" y="144"/>
                  </a:cubicBezTo>
                  <a:cubicBezTo>
                    <a:pt x="816" y="144"/>
                    <a:pt x="827" y="139"/>
                    <a:pt x="841" y="138"/>
                  </a:cubicBezTo>
                  <a:cubicBezTo>
                    <a:pt x="864" y="136"/>
                    <a:pt x="896" y="145"/>
                    <a:pt x="926" y="148"/>
                  </a:cubicBezTo>
                  <a:cubicBezTo>
                    <a:pt x="956" y="151"/>
                    <a:pt x="1002" y="136"/>
                    <a:pt x="1024" y="159"/>
                  </a:cubicBezTo>
                  <a:cubicBezTo>
                    <a:pt x="1034" y="169"/>
                    <a:pt x="1041" y="195"/>
                    <a:pt x="1044" y="215"/>
                  </a:cubicBezTo>
                  <a:cubicBezTo>
                    <a:pt x="1046" y="227"/>
                    <a:pt x="1045" y="238"/>
                    <a:pt x="1043" y="248"/>
                  </a:cubicBezTo>
                  <a:cubicBezTo>
                    <a:pt x="1056" y="248"/>
                    <a:pt x="1067" y="236"/>
                    <a:pt x="1081" y="238"/>
                  </a:cubicBezTo>
                  <a:cubicBezTo>
                    <a:pt x="1091" y="180"/>
                    <a:pt x="1074" y="116"/>
                    <a:pt x="1088" y="77"/>
                  </a:cubicBezTo>
                  <a:cubicBezTo>
                    <a:pt x="1125" y="70"/>
                    <a:pt x="1164" y="53"/>
                    <a:pt x="1200" y="37"/>
                  </a:cubicBezTo>
                  <a:cubicBezTo>
                    <a:pt x="1246" y="0"/>
                    <a:pt x="1316" y="6"/>
                    <a:pt x="1369" y="19"/>
                  </a:cubicBezTo>
                  <a:cubicBezTo>
                    <a:pt x="1396" y="33"/>
                    <a:pt x="1390" y="63"/>
                    <a:pt x="1393" y="98"/>
                  </a:cubicBezTo>
                  <a:cubicBezTo>
                    <a:pt x="1398" y="164"/>
                    <a:pt x="1399" y="245"/>
                    <a:pt x="1394" y="307"/>
                  </a:cubicBezTo>
                  <a:cubicBezTo>
                    <a:pt x="1426" y="281"/>
                    <a:pt x="1479" y="261"/>
                    <a:pt x="1529" y="272"/>
                  </a:cubicBezTo>
                  <a:cubicBezTo>
                    <a:pt x="1541" y="292"/>
                    <a:pt x="1549" y="314"/>
                    <a:pt x="1560" y="335"/>
                  </a:cubicBezTo>
                  <a:cubicBezTo>
                    <a:pt x="1565" y="346"/>
                    <a:pt x="1568" y="357"/>
                    <a:pt x="1573" y="369"/>
                  </a:cubicBezTo>
                  <a:cubicBezTo>
                    <a:pt x="1592" y="419"/>
                    <a:pt x="1626" y="465"/>
                    <a:pt x="1649" y="518"/>
                  </a:cubicBezTo>
                  <a:cubicBezTo>
                    <a:pt x="1654" y="530"/>
                    <a:pt x="1663" y="542"/>
                    <a:pt x="1669" y="554"/>
                  </a:cubicBezTo>
                  <a:cubicBezTo>
                    <a:pt x="1700" y="621"/>
                    <a:pt x="1729" y="692"/>
                    <a:pt x="1764" y="758"/>
                  </a:cubicBezTo>
                  <a:cubicBezTo>
                    <a:pt x="1767" y="762"/>
                    <a:pt x="1769" y="767"/>
                    <a:pt x="1775" y="770"/>
                  </a:cubicBezTo>
                  <a:cubicBezTo>
                    <a:pt x="1776" y="774"/>
                    <a:pt x="1773" y="775"/>
                    <a:pt x="1773" y="779"/>
                  </a:cubicBezTo>
                  <a:cubicBezTo>
                    <a:pt x="1785" y="793"/>
                    <a:pt x="1789" y="814"/>
                    <a:pt x="1801" y="827"/>
                  </a:cubicBezTo>
                  <a:cubicBezTo>
                    <a:pt x="1800" y="866"/>
                    <a:pt x="1762" y="912"/>
                    <a:pt x="1723" y="918"/>
                  </a:cubicBezTo>
                  <a:cubicBezTo>
                    <a:pt x="1690" y="924"/>
                    <a:pt x="1662" y="922"/>
                    <a:pt x="1635" y="912"/>
                  </a:cubicBezTo>
                  <a:cubicBezTo>
                    <a:pt x="1623" y="908"/>
                    <a:pt x="1611" y="902"/>
                    <a:pt x="1596" y="905"/>
                  </a:cubicBezTo>
                  <a:cubicBezTo>
                    <a:pt x="1572" y="895"/>
                    <a:pt x="1543" y="889"/>
                    <a:pt x="1516" y="879"/>
                  </a:cubicBezTo>
                  <a:cubicBezTo>
                    <a:pt x="1503" y="874"/>
                    <a:pt x="1486" y="868"/>
                    <a:pt x="1481" y="862"/>
                  </a:cubicBezTo>
                  <a:cubicBezTo>
                    <a:pt x="1473" y="854"/>
                    <a:pt x="1469" y="831"/>
                    <a:pt x="1463" y="817"/>
                  </a:cubicBezTo>
                  <a:cubicBezTo>
                    <a:pt x="1457" y="804"/>
                    <a:pt x="1447" y="790"/>
                    <a:pt x="1441" y="774"/>
                  </a:cubicBezTo>
                  <a:cubicBezTo>
                    <a:pt x="1429" y="743"/>
                    <a:pt x="1418" y="721"/>
                    <a:pt x="1403" y="692"/>
                  </a:cubicBezTo>
                  <a:cubicBezTo>
                    <a:pt x="1401" y="739"/>
                    <a:pt x="1402" y="819"/>
                    <a:pt x="1403" y="882"/>
                  </a:cubicBezTo>
                  <a:cubicBezTo>
                    <a:pt x="1404" y="933"/>
                    <a:pt x="1345" y="939"/>
                    <a:pt x="1299" y="941"/>
                  </a:cubicBezTo>
                  <a:cubicBezTo>
                    <a:pt x="1277" y="942"/>
                    <a:pt x="1258" y="936"/>
                    <a:pt x="1235" y="935"/>
                  </a:cubicBezTo>
                  <a:cubicBezTo>
                    <a:pt x="1221" y="922"/>
                    <a:pt x="1193" y="899"/>
                    <a:pt x="1171" y="902"/>
                  </a:cubicBezTo>
                  <a:cubicBezTo>
                    <a:pt x="1161" y="903"/>
                    <a:pt x="1155" y="913"/>
                    <a:pt x="1144" y="915"/>
                  </a:cubicBezTo>
                  <a:cubicBezTo>
                    <a:pt x="1119" y="917"/>
                    <a:pt x="1095" y="920"/>
                    <a:pt x="1081" y="900"/>
                  </a:cubicBezTo>
                  <a:cubicBezTo>
                    <a:pt x="1067" y="900"/>
                    <a:pt x="1051" y="890"/>
                    <a:pt x="1041" y="882"/>
                  </a:cubicBezTo>
                  <a:cubicBezTo>
                    <a:pt x="1030" y="880"/>
                    <a:pt x="1023" y="893"/>
                    <a:pt x="1017" y="897"/>
                  </a:cubicBezTo>
                  <a:cubicBezTo>
                    <a:pt x="1000" y="906"/>
                    <a:pt x="977" y="904"/>
                    <a:pt x="956" y="905"/>
                  </a:cubicBezTo>
                  <a:cubicBezTo>
                    <a:pt x="942" y="905"/>
                    <a:pt x="927" y="904"/>
                    <a:pt x="912" y="903"/>
                  </a:cubicBezTo>
                  <a:cubicBezTo>
                    <a:pt x="891" y="901"/>
                    <a:pt x="872" y="892"/>
                    <a:pt x="850" y="899"/>
                  </a:cubicBezTo>
                  <a:cubicBezTo>
                    <a:pt x="834" y="893"/>
                    <a:pt x="822" y="892"/>
                    <a:pt x="809" y="885"/>
                  </a:cubicBezTo>
                  <a:cubicBezTo>
                    <a:pt x="796" y="905"/>
                    <a:pt x="740" y="906"/>
                    <a:pt x="726" y="902"/>
                  </a:cubicBezTo>
                  <a:cubicBezTo>
                    <a:pt x="721" y="901"/>
                    <a:pt x="730" y="906"/>
                    <a:pt x="724" y="906"/>
                  </a:cubicBezTo>
                  <a:cubicBezTo>
                    <a:pt x="704" y="899"/>
                    <a:pt x="641" y="896"/>
                    <a:pt x="606" y="886"/>
                  </a:cubicBezTo>
                  <a:cubicBezTo>
                    <a:pt x="600" y="888"/>
                    <a:pt x="602" y="901"/>
                    <a:pt x="597" y="899"/>
                  </a:cubicBezTo>
                  <a:cubicBezTo>
                    <a:pt x="590" y="898"/>
                    <a:pt x="591" y="890"/>
                    <a:pt x="591" y="883"/>
                  </a:cubicBezTo>
                  <a:cubicBezTo>
                    <a:pt x="588" y="891"/>
                    <a:pt x="577" y="897"/>
                    <a:pt x="574" y="900"/>
                  </a:cubicBezTo>
                  <a:cubicBezTo>
                    <a:pt x="541" y="895"/>
                    <a:pt x="496" y="909"/>
                    <a:pt x="456" y="894"/>
                  </a:cubicBezTo>
                  <a:cubicBezTo>
                    <a:pt x="428" y="866"/>
                    <a:pt x="399" y="840"/>
                    <a:pt x="360" y="823"/>
                  </a:cubicBezTo>
                  <a:cubicBezTo>
                    <a:pt x="367" y="754"/>
                    <a:pt x="366" y="687"/>
                    <a:pt x="370" y="612"/>
                  </a:cubicBezTo>
                  <a:cubicBezTo>
                    <a:pt x="344" y="672"/>
                    <a:pt x="320" y="731"/>
                    <a:pt x="294" y="786"/>
                  </a:cubicBezTo>
                  <a:cubicBezTo>
                    <a:pt x="280" y="816"/>
                    <a:pt x="271" y="848"/>
                    <a:pt x="256" y="876"/>
                  </a:cubicBezTo>
                  <a:cubicBezTo>
                    <a:pt x="247" y="885"/>
                    <a:pt x="237" y="877"/>
                    <a:pt x="229" y="885"/>
                  </a:cubicBezTo>
                  <a:cubicBezTo>
                    <a:pt x="201" y="876"/>
                    <a:pt x="167" y="870"/>
                    <a:pt x="151" y="845"/>
                  </a:cubicBezTo>
                  <a:cubicBezTo>
                    <a:pt x="102" y="822"/>
                    <a:pt x="52" y="805"/>
                    <a:pt x="3" y="788"/>
                  </a:cubicBezTo>
                  <a:cubicBezTo>
                    <a:pt x="0" y="782"/>
                    <a:pt x="5" y="770"/>
                    <a:pt x="4" y="771"/>
                  </a:cubicBezTo>
                  <a:cubicBezTo>
                    <a:pt x="40" y="694"/>
                    <a:pt x="81" y="620"/>
                    <a:pt x="119" y="545"/>
                  </a:cubicBezTo>
                  <a:cubicBezTo>
                    <a:pt x="120" y="512"/>
                    <a:pt x="140" y="493"/>
                    <a:pt x="151" y="465"/>
                  </a:cubicBezTo>
                  <a:cubicBezTo>
                    <a:pt x="172" y="417"/>
                    <a:pt x="196" y="378"/>
                    <a:pt x="219" y="329"/>
                  </a:cubicBezTo>
                  <a:cubicBezTo>
                    <a:pt x="229" y="308"/>
                    <a:pt x="254" y="256"/>
                    <a:pt x="274" y="244"/>
                  </a:cubicBezTo>
                  <a:cubicBezTo>
                    <a:pt x="287" y="235"/>
                    <a:pt x="312" y="231"/>
                    <a:pt x="330" y="228"/>
                  </a:cubicBezTo>
                  <a:cubicBezTo>
                    <a:pt x="341" y="227"/>
                    <a:pt x="348" y="223"/>
                    <a:pt x="357" y="221"/>
                  </a:cubicBezTo>
                  <a:cubicBezTo>
                    <a:pt x="379" y="215"/>
                    <a:pt x="403" y="218"/>
                    <a:pt x="418" y="203"/>
                  </a:cubicBezTo>
                  <a:close/>
                  <a:moveTo>
                    <a:pt x="1297" y="929"/>
                  </a:moveTo>
                  <a:cubicBezTo>
                    <a:pt x="1327" y="927"/>
                    <a:pt x="1379" y="920"/>
                    <a:pt x="1388" y="899"/>
                  </a:cubicBezTo>
                  <a:cubicBezTo>
                    <a:pt x="1392" y="889"/>
                    <a:pt x="1389" y="861"/>
                    <a:pt x="1390" y="845"/>
                  </a:cubicBezTo>
                  <a:cubicBezTo>
                    <a:pt x="1392" y="802"/>
                    <a:pt x="1391" y="739"/>
                    <a:pt x="1390" y="692"/>
                  </a:cubicBezTo>
                  <a:cubicBezTo>
                    <a:pt x="1389" y="667"/>
                    <a:pt x="1384" y="635"/>
                    <a:pt x="1384" y="601"/>
                  </a:cubicBezTo>
                  <a:cubicBezTo>
                    <a:pt x="1383" y="539"/>
                    <a:pt x="1378" y="485"/>
                    <a:pt x="1381" y="418"/>
                  </a:cubicBezTo>
                  <a:cubicBezTo>
                    <a:pt x="1385" y="279"/>
                    <a:pt x="1390" y="165"/>
                    <a:pt x="1379" y="53"/>
                  </a:cubicBezTo>
                  <a:cubicBezTo>
                    <a:pt x="1371" y="52"/>
                    <a:pt x="1375" y="43"/>
                    <a:pt x="1373" y="41"/>
                  </a:cubicBezTo>
                  <a:cubicBezTo>
                    <a:pt x="1353" y="27"/>
                    <a:pt x="1334" y="28"/>
                    <a:pt x="1309" y="24"/>
                  </a:cubicBezTo>
                  <a:cubicBezTo>
                    <a:pt x="1295" y="21"/>
                    <a:pt x="1278" y="19"/>
                    <a:pt x="1269" y="21"/>
                  </a:cubicBezTo>
                  <a:cubicBezTo>
                    <a:pt x="1246" y="24"/>
                    <a:pt x="1212" y="33"/>
                    <a:pt x="1203" y="54"/>
                  </a:cubicBezTo>
                  <a:cubicBezTo>
                    <a:pt x="1195" y="76"/>
                    <a:pt x="1203" y="142"/>
                    <a:pt x="1205" y="165"/>
                  </a:cubicBezTo>
                  <a:cubicBezTo>
                    <a:pt x="1207" y="200"/>
                    <a:pt x="1207" y="233"/>
                    <a:pt x="1211" y="271"/>
                  </a:cubicBezTo>
                  <a:cubicBezTo>
                    <a:pt x="1215" y="316"/>
                    <a:pt x="1224" y="363"/>
                    <a:pt x="1225" y="415"/>
                  </a:cubicBezTo>
                  <a:cubicBezTo>
                    <a:pt x="1225" y="495"/>
                    <a:pt x="1231" y="588"/>
                    <a:pt x="1225" y="670"/>
                  </a:cubicBezTo>
                  <a:cubicBezTo>
                    <a:pt x="1223" y="685"/>
                    <a:pt x="1226" y="700"/>
                    <a:pt x="1226" y="717"/>
                  </a:cubicBezTo>
                  <a:cubicBezTo>
                    <a:pt x="1226" y="782"/>
                    <a:pt x="1220" y="846"/>
                    <a:pt x="1217" y="906"/>
                  </a:cubicBezTo>
                  <a:cubicBezTo>
                    <a:pt x="1236" y="921"/>
                    <a:pt x="1265" y="931"/>
                    <a:pt x="1297" y="929"/>
                  </a:cubicBezTo>
                  <a:close/>
                  <a:moveTo>
                    <a:pt x="1096" y="98"/>
                  </a:moveTo>
                  <a:cubicBezTo>
                    <a:pt x="1095" y="145"/>
                    <a:pt x="1097" y="205"/>
                    <a:pt x="1096" y="236"/>
                  </a:cubicBezTo>
                  <a:cubicBezTo>
                    <a:pt x="1118" y="243"/>
                    <a:pt x="1147" y="246"/>
                    <a:pt x="1171" y="250"/>
                  </a:cubicBezTo>
                  <a:cubicBezTo>
                    <a:pt x="1172" y="255"/>
                    <a:pt x="1176" y="257"/>
                    <a:pt x="1178" y="260"/>
                  </a:cubicBezTo>
                  <a:cubicBezTo>
                    <a:pt x="1184" y="288"/>
                    <a:pt x="1181" y="323"/>
                    <a:pt x="1181" y="356"/>
                  </a:cubicBezTo>
                  <a:cubicBezTo>
                    <a:pt x="1180" y="446"/>
                    <a:pt x="1189" y="547"/>
                    <a:pt x="1185" y="644"/>
                  </a:cubicBezTo>
                  <a:cubicBezTo>
                    <a:pt x="1182" y="719"/>
                    <a:pt x="1184" y="792"/>
                    <a:pt x="1182" y="883"/>
                  </a:cubicBezTo>
                  <a:cubicBezTo>
                    <a:pt x="1190" y="886"/>
                    <a:pt x="1190" y="895"/>
                    <a:pt x="1203" y="895"/>
                  </a:cubicBezTo>
                  <a:cubicBezTo>
                    <a:pt x="1218" y="796"/>
                    <a:pt x="1211" y="701"/>
                    <a:pt x="1211" y="580"/>
                  </a:cubicBezTo>
                  <a:cubicBezTo>
                    <a:pt x="1211" y="565"/>
                    <a:pt x="1215" y="550"/>
                    <a:pt x="1215" y="535"/>
                  </a:cubicBezTo>
                  <a:cubicBezTo>
                    <a:pt x="1217" y="492"/>
                    <a:pt x="1215" y="448"/>
                    <a:pt x="1214" y="406"/>
                  </a:cubicBezTo>
                  <a:cubicBezTo>
                    <a:pt x="1212" y="354"/>
                    <a:pt x="1202" y="303"/>
                    <a:pt x="1199" y="251"/>
                  </a:cubicBezTo>
                  <a:cubicBezTo>
                    <a:pt x="1195" y="201"/>
                    <a:pt x="1193" y="149"/>
                    <a:pt x="1191" y="98"/>
                  </a:cubicBezTo>
                  <a:cubicBezTo>
                    <a:pt x="1191" y="85"/>
                    <a:pt x="1195" y="71"/>
                    <a:pt x="1187" y="59"/>
                  </a:cubicBezTo>
                  <a:cubicBezTo>
                    <a:pt x="1155" y="71"/>
                    <a:pt x="1126" y="81"/>
                    <a:pt x="1096" y="98"/>
                  </a:cubicBezTo>
                  <a:close/>
                  <a:moveTo>
                    <a:pt x="647" y="200"/>
                  </a:moveTo>
                  <a:cubicBezTo>
                    <a:pt x="675" y="206"/>
                    <a:pt x="698" y="209"/>
                    <a:pt x="723" y="209"/>
                  </a:cubicBezTo>
                  <a:cubicBezTo>
                    <a:pt x="739" y="209"/>
                    <a:pt x="763" y="202"/>
                    <a:pt x="770" y="204"/>
                  </a:cubicBezTo>
                  <a:cubicBezTo>
                    <a:pt x="775" y="202"/>
                    <a:pt x="788" y="196"/>
                    <a:pt x="791" y="192"/>
                  </a:cubicBezTo>
                  <a:cubicBezTo>
                    <a:pt x="791" y="169"/>
                    <a:pt x="791" y="143"/>
                    <a:pt x="785" y="121"/>
                  </a:cubicBezTo>
                  <a:cubicBezTo>
                    <a:pt x="762" y="115"/>
                    <a:pt x="736" y="104"/>
                    <a:pt x="705" y="103"/>
                  </a:cubicBezTo>
                  <a:cubicBezTo>
                    <a:pt x="676" y="102"/>
                    <a:pt x="616" y="105"/>
                    <a:pt x="605" y="119"/>
                  </a:cubicBezTo>
                  <a:cubicBezTo>
                    <a:pt x="597" y="128"/>
                    <a:pt x="601" y="146"/>
                    <a:pt x="601" y="162"/>
                  </a:cubicBezTo>
                  <a:cubicBezTo>
                    <a:pt x="602" y="176"/>
                    <a:pt x="597" y="186"/>
                    <a:pt x="603" y="197"/>
                  </a:cubicBezTo>
                  <a:cubicBezTo>
                    <a:pt x="612" y="185"/>
                    <a:pt x="635" y="197"/>
                    <a:pt x="647" y="200"/>
                  </a:cubicBezTo>
                  <a:close/>
                  <a:moveTo>
                    <a:pt x="454" y="175"/>
                  </a:moveTo>
                  <a:cubicBezTo>
                    <a:pt x="453" y="188"/>
                    <a:pt x="450" y="203"/>
                    <a:pt x="451" y="216"/>
                  </a:cubicBezTo>
                  <a:cubicBezTo>
                    <a:pt x="476" y="221"/>
                    <a:pt x="497" y="240"/>
                    <a:pt x="515" y="256"/>
                  </a:cubicBezTo>
                  <a:cubicBezTo>
                    <a:pt x="520" y="273"/>
                    <a:pt x="505" y="297"/>
                    <a:pt x="500" y="318"/>
                  </a:cubicBezTo>
                  <a:cubicBezTo>
                    <a:pt x="531" y="312"/>
                    <a:pt x="552" y="321"/>
                    <a:pt x="574" y="330"/>
                  </a:cubicBezTo>
                  <a:cubicBezTo>
                    <a:pt x="575" y="345"/>
                    <a:pt x="573" y="362"/>
                    <a:pt x="579" y="374"/>
                  </a:cubicBezTo>
                  <a:cubicBezTo>
                    <a:pt x="584" y="457"/>
                    <a:pt x="592" y="550"/>
                    <a:pt x="586" y="636"/>
                  </a:cubicBezTo>
                  <a:cubicBezTo>
                    <a:pt x="586" y="650"/>
                    <a:pt x="583" y="663"/>
                    <a:pt x="582" y="676"/>
                  </a:cubicBezTo>
                  <a:cubicBezTo>
                    <a:pt x="579" y="724"/>
                    <a:pt x="585" y="778"/>
                    <a:pt x="583" y="824"/>
                  </a:cubicBezTo>
                  <a:cubicBezTo>
                    <a:pt x="583" y="839"/>
                    <a:pt x="574" y="858"/>
                    <a:pt x="589" y="868"/>
                  </a:cubicBezTo>
                  <a:cubicBezTo>
                    <a:pt x="585" y="854"/>
                    <a:pt x="595" y="822"/>
                    <a:pt x="586" y="809"/>
                  </a:cubicBezTo>
                  <a:cubicBezTo>
                    <a:pt x="586" y="805"/>
                    <a:pt x="593" y="807"/>
                    <a:pt x="591" y="801"/>
                  </a:cubicBezTo>
                  <a:cubicBezTo>
                    <a:pt x="592" y="728"/>
                    <a:pt x="589" y="643"/>
                    <a:pt x="592" y="568"/>
                  </a:cubicBezTo>
                  <a:cubicBezTo>
                    <a:pt x="595" y="507"/>
                    <a:pt x="592" y="448"/>
                    <a:pt x="591" y="392"/>
                  </a:cubicBezTo>
                  <a:cubicBezTo>
                    <a:pt x="590" y="346"/>
                    <a:pt x="590" y="296"/>
                    <a:pt x="591" y="250"/>
                  </a:cubicBezTo>
                  <a:cubicBezTo>
                    <a:pt x="591" y="207"/>
                    <a:pt x="590" y="169"/>
                    <a:pt x="586" y="125"/>
                  </a:cubicBezTo>
                  <a:cubicBezTo>
                    <a:pt x="586" y="126"/>
                    <a:pt x="586" y="127"/>
                    <a:pt x="585" y="127"/>
                  </a:cubicBezTo>
                  <a:cubicBezTo>
                    <a:pt x="554" y="147"/>
                    <a:pt x="490" y="160"/>
                    <a:pt x="454" y="175"/>
                  </a:cubicBezTo>
                  <a:close/>
                  <a:moveTo>
                    <a:pt x="944" y="892"/>
                  </a:moveTo>
                  <a:cubicBezTo>
                    <a:pt x="981" y="896"/>
                    <a:pt x="1011" y="889"/>
                    <a:pt x="1023" y="868"/>
                  </a:cubicBezTo>
                  <a:cubicBezTo>
                    <a:pt x="1029" y="822"/>
                    <a:pt x="1024" y="774"/>
                    <a:pt x="1023" y="727"/>
                  </a:cubicBezTo>
                  <a:cubicBezTo>
                    <a:pt x="1020" y="629"/>
                    <a:pt x="1024" y="539"/>
                    <a:pt x="1029" y="457"/>
                  </a:cubicBezTo>
                  <a:cubicBezTo>
                    <a:pt x="1032" y="414"/>
                    <a:pt x="1026" y="369"/>
                    <a:pt x="1026" y="321"/>
                  </a:cubicBezTo>
                  <a:cubicBezTo>
                    <a:pt x="1026" y="313"/>
                    <a:pt x="1029" y="305"/>
                    <a:pt x="1029" y="297"/>
                  </a:cubicBezTo>
                  <a:cubicBezTo>
                    <a:pt x="1029" y="289"/>
                    <a:pt x="1026" y="281"/>
                    <a:pt x="1026" y="272"/>
                  </a:cubicBezTo>
                  <a:cubicBezTo>
                    <a:pt x="1027" y="250"/>
                    <a:pt x="1036" y="205"/>
                    <a:pt x="1021" y="181"/>
                  </a:cubicBezTo>
                  <a:cubicBezTo>
                    <a:pt x="1015" y="171"/>
                    <a:pt x="993" y="162"/>
                    <a:pt x="976" y="160"/>
                  </a:cubicBezTo>
                  <a:cubicBezTo>
                    <a:pt x="950" y="158"/>
                    <a:pt x="929" y="160"/>
                    <a:pt x="903" y="157"/>
                  </a:cubicBezTo>
                  <a:cubicBezTo>
                    <a:pt x="873" y="154"/>
                    <a:pt x="851" y="148"/>
                    <a:pt x="835" y="151"/>
                  </a:cubicBezTo>
                  <a:cubicBezTo>
                    <a:pt x="829" y="152"/>
                    <a:pt x="812" y="158"/>
                    <a:pt x="809" y="165"/>
                  </a:cubicBezTo>
                  <a:cubicBezTo>
                    <a:pt x="807" y="169"/>
                    <a:pt x="809" y="172"/>
                    <a:pt x="809" y="178"/>
                  </a:cubicBezTo>
                  <a:cubicBezTo>
                    <a:pt x="809" y="191"/>
                    <a:pt x="811" y="210"/>
                    <a:pt x="811" y="224"/>
                  </a:cubicBezTo>
                  <a:cubicBezTo>
                    <a:pt x="811" y="230"/>
                    <a:pt x="806" y="236"/>
                    <a:pt x="806" y="242"/>
                  </a:cubicBezTo>
                  <a:cubicBezTo>
                    <a:pt x="806" y="260"/>
                    <a:pt x="808" y="282"/>
                    <a:pt x="808" y="300"/>
                  </a:cubicBezTo>
                  <a:cubicBezTo>
                    <a:pt x="808" y="348"/>
                    <a:pt x="817" y="404"/>
                    <a:pt x="817" y="459"/>
                  </a:cubicBezTo>
                  <a:cubicBezTo>
                    <a:pt x="817" y="486"/>
                    <a:pt x="814" y="513"/>
                    <a:pt x="815" y="539"/>
                  </a:cubicBezTo>
                  <a:cubicBezTo>
                    <a:pt x="816" y="567"/>
                    <a:pt x="822" y="594"/>
                    <a:pt x="821" y="620"/>
                  </a:cubicBezTo>
                  <a:cubicBezTo>
                    <a:pt x="821" y="659"/>
                    <a:pt x="820" y="702"/>
                    <a:pt x="820" y="744"/>
                  </a:cubicBezTo>
                  <a:cubicBezTo>
                    <a:pt x="819" y="790"/>
                    <a:pt x="810" y="836"/>
                    <a:pt x="824" y="874"/>
                  </a:cubicBezTo>
                  <a:cubicBezTo>
                    <a:pt x="856" y="879"/>
                    <a:pt x="902" y="889"/>
                    <a:pt x="944" y="892"/>
                  </a:cubicBezTo>
                  <a:close/>
                  <a:moveTo>
                    <a:pt x="603" y="247"/>
                  </a:moveTo>
                  <a:cubicBezTo>
                    <a:pt x="624" y="248"/>
                    <a:pt x="645" y="262"/>
                    <a:pt x="670" y="266"/>
                  </a:cubicBezTo>
                  <a:cubicBezTo>
                    <a:pt x="701" y="272"/>
                    <a:pt x="772" y="276"/>
                    <a:pt x="794" y="259"/>
                  </a:cubicBezTo>
                  <a:cubicBezTo>
                    <a:pt x="792" y="237"/>
                    <a:pt x="792" y="229"/>
                    <a:pt x="796" y="210"/>
                  </a:cubicBezTo>
                  <a:cubicBezTo>
                    <a:pt x="736" y="228"/>
                    <a:pt x="664" y="220"/>
                    <a:pt x="603" y="203"/>
                  </a:cubicBezTo>
                  <a:cubicBezTo>
                    <a:pt x="599" y="218"/>
                    <a:pt x="602" y="230"/>
                    <a:pt x="603" y="247"/>
                  </a:cubicBezTo>
                  <a:close/>
                  <a:moveTo>
                    <a:pt x="498" y="256"/>
                  </a:moveTo>
                  <a:cubicBezTo>
                    <a:pt x="473" y="247"/>
                    <a:pt x="454" y="226"/>
                    <a:pt x="421" y="222"/>
                  </a:cubicBezTo>
                  <a:cubicBezTo>
                    <a:pt x="415" y="230"/>
                    <a:pt x="409" y="236"/>
                    <a:pt x="406" y="247"/>
                  </a:cubicBezTo>
                  <a:cubicBezTo>
                    <a:pt x="445" y="247"/>
                    <a:pt x="467" y="271"/>
                    <a:pt x="498" y="289"/>
                  </a:cubicBezTo>
                  <a:cubicBezTo>
                    <a:pt x="501" y="275"/>
                    <a:pt x="506" y="267"/>
                    <a:pt x="498" y="256"/>
                  </a:cubicBezTo>
                  <a:close/>
                  <a:moveTo>
                    <a:pt x="274" y="260"/>
                  </a:moveTo>
                  <a:cubicBezTo>
                    <a:pt x="227" y="335"/>
                    <a:pt x="190" y="418"/>
                    <a:pt x="151" y="498"/>
                  </a:cubicBezTo>
                  <a:cubicBezTo>
                    <a:pt x="149" y="504"/>
                    <a:pt x="143" y="508"/>
                    <a:pt x="141" y="513"/>
                  </a:cubicBezTo>
                  <a:cubicBezTo>
                    <a:pt x="135" y="525"/>
                    <a:pt x="135" y="539"/>
                    <a:pt x="130" y="551"/>
                  </a:cubicBezTo>
                  <a:cubicBezTo>
                    <a:pt x="113" y="595"/>
                    <a:pt x="80" y="636"/>
                    <a:pt x="66" y="680"/>
                  </a:cubicBezTo>
                  <a:cubicBezTo>
                    <a:pt x="45" y="708"/>
                    <a:pt x="34" y="738"/>
                    <a:pt x="21" y="773"/>
                  </a:cubicBezTo>
                  <a:cubicBezTo>
                    <a:pt x="34" y="785"/>
                    <a:pt x="58" y="791"/>
                    <a:pt x="72" y="798"/>
                  </a:cubicBezTo>
                  <a:cubicBezTo>
                    <a:pt x="76" y="800"/>
                    <a:pt x="79" y="802"/>
                    <a:pt x="83" y="803"/>
                  </a:cubicBezTo>
                  <a:cubicBezTo>
                    <a:pt x="106" y="812"/>
                    <a:pt x="127" y="821"/>
                    <a:pt x="147" y="821"/>
                  </a:cubicBezTo>
                  <a:cubicBezTo>
                    <a:pt x="151" y="814"/>
                    <a:pt x="151" y="808"/>
                    <a:pt x="148" y="800"/>
                  </a:cubicBezTo>
                  <a:cubicBezTo>
                    <a:pt x="151" y="794"/>
                    <a:pt x="157" y="800"/>
                    <a:pt x="159" y="794"/>
                  </a:cubicBezTo>
                  <a:cubicBezTo>
                    <a:pt x="197" y="708"/>
                    <a:pt x="239" y="627"/>
                    <a:pt x="270" y="533"/>
                  </a:cubicBezTo>
                  <a:cubicBezTo>
                    <a:pt x="308" y="445"/>
                    <a:pt x="344" y="341"/>
                    <a:pt x="389" y="260"/>
                  </a:cubicBezTo>
                  <a:cubicBezTo>
                    <a:pt x="385" y="259"/>
                    <a:pt x="381" y="256"/>
                    <a:pt x="382" y="250"/>
                  </a:cubicBezTo>
                  <a:cubicBezTo>
                    <a:pt x="390" y="248"/>
                    <a:pt x="397" y="245"/>
                    <a:pt x="395" y="233"/>
                  </a:cubicBezTo>
                  <a:cubicBezTo>
                    <a:pt x="365" y="230"/>
                    <a:pt x="310" y="242"/>
                    <a:pt x="274" y="260"/>
                  </a:cubicBezTo>
                  <a:close/>
                  <a:moveTo>
                    <a:pt x="1170" y="797"/>
                  </a:moveTo>
                  <a:cubicBezTo>
                    <a:pt x="1172" y="717"/>
                    <a:pt x="1176" y="626"/>
                    <a:pt x="1174" y="550"/>
                  </a:cubicBezTo>
                  <a:cubicBezTo>
                    <a:pt x="1174" y="527"/>
                    <a:pt x="1170" y="502"/>
                    <a:pt x="1168" y="486"/>
                  </a:cubicBezTo>
                  <a:cubicBezTo>
                    <a:pt x="1168" y="477"/>
                    <a:pt x="1170" y="473"/>
                    <a:pt x="1170" y="462"/>
                  </a:cubicBezTo>
                  <a:cubicBezTo>
                    <a:pt x="1170" y="432"/>
                    <a:pt x="1170" y="401"/>
                    <a:pt x="1170" y="365"/>
                  </a:cubicBezTo>
                  <a:cubicBezTo>
                    <a:pt x="1170" y="339"/>
                    <a:pt x="1175" y="280"/>
                    <a:pt x="1164" y="268"/>
                  </a:cubicBezTo>
                  <a:cubicBezTo>
                    <a:pt x="1159" y="262"/>
                    <a:pt x="1112" y="251"/>
                    <a:pt x="1097" y="251"/>
                  </a:cubicBezTo>
                  <a:cubicBezTo>
                    <a:pt x="1094" y="251"/>
                    <a:pt x="1085" y="254"/>
                    <a:pt x="1082" y="257"/>
                  </a:cubicBezTo>
                  <a:cubicBezTo>
                    <a:pt x="1084" y="279"/>
                    <a:pt x="1079" y="304"/>
                    <a:pt x="1079" y="329"/>
                  </a:cubicBezTo>
                  <a:cubicBezTo>
                    <a:pt x="1079" y="354"/>
                    <a:pt x="1079" y="380"/>
                    <a:pt x="1079" y="406"/>
                  </a:cubicBezTo>
                  <a:cubicBezTo>
                    <a:pt x="1079" y="458"/>
                    <a:pt x="1083" y="507"/>
                    <a:pt x="1085" y="559"/>
                  </a:cubicBezTo>
                  <a:cubicBezTo>
                    <a:pt x="1090" y="673"/>
                    <a:pt x="1083" y="783"/>
                    <a:pt x="1081" y="889"/>
                  </a:cubicBezTo>
                  <a:cubicBezTo>
                    <a:pt x="1098" y="911"/>
                    <a:pt x="1141" y="900"/>
                    <a:pt x="1165" y="891"/>
                  </a:cubicBezTo>
                  <a:cubicBezTo>
                    <a:pt x="1173" y="862"/>
                    <a:pt x="1169" y="832"/>
                    <a:pt x="1170" y="797"/>
                  </a:cubicBezTo>
                  <a:close/>
                  <a:moveTo>
                    <a:pt x="359" y="606"/>
                  </a:moveTo>
                  <a:cubicBezTo>
                    <a:pt x="361" y="598"/>
                    <a:pt x="366" y="593"/>
                    <a:pt x="368" y="585"/>
                  </a:cubicBezTo>
                  <a:cubicBezTo>
                    <a:pt x="364" y="586"/>
                    <a:pt x="360" y="586"/>
                    <a:pt x="356" y="585"/>
                  </a:cubicBezTo>
                  <a:cubicBezTo>
                    <a:pt x="353" y="561"/>
                    <a:pt x="326" y="567"/>
                    <a:pt x="316" y="553"/>
                  </a:cubicBezTo>
                  <a:cubicBezTo>
                    <a:pt x="320" y="550"/>
                    <a:pt x="319" y="543"/>
                    <a:pt x="326" y="542"/>
                  </a:cubicBezTo>
                  <a:cubicBezTo>
                    <a:pt x="334" y="507"/>
                    <a:pt x="361" y="490"/>
                    <a:pt x="363" y="448"/>
                  </a:cubicBezTo>
                  <a:cubicBezTo>
                    <a:pt x="380" y="432"/>
                    <a:pt x="402" y="457"/>
                    <a:pt x="420" y="463"/>
                  </a:cubicBezTo>
                  <a:cubicBezTo>
                    <a:pt x="422" y="456"/>
                    <a:pt x="426" y="452"/>
                    <a:pt x="429" y="445"/>
                  </a:cubicBezTo>
                  <a:cubicBezTo>
                    <a:pt x="411" y="432"/>
                    <a:pt x="394" y="433"/>
                    <a:pt x="380" y="423"/>
                  </a:cubicBezTo>
                  <a:cubicBezTo>
                    <a:pt x="377" y="397"/>
                    <a:pt x="400" y="399"/>
                    <a:pt x="403" y="372"/>
                  </a:cubicBezTo>
                  <a:cubicBezTo>
                    <a:pt x="413" y="360"/>
                    <a:pt x="419" y="345"/>
                    <a:pt x="423" y="330"/>
                  </a:cubicBezTo>
                  <a:cubicBezTo>
                    <a:pt x="426" y="319"/>
                    <a:pt x="428" y="299"/>
                    <a:pt x="432" y="307"/>
                  </a:cubicBezTo>
                  <a:cubicBezTo>
                    <a:pt x="435" y="305"/>
                    <a:pt x="430" y="302"/>
                    <a:pt x="433" y="301"/>
                  </a:cubicBezTo>
                  <a:cubicBezTo>
                    <a:pt x="453" y="295"/>
                    <a:pt x="468" y="310"/>
                    <a:pt x="486" y="318"/>
                  </a:cubicBezTo>
                  <a:cubicBezTo>
                    <a:pt x="487" y="313"/>
                    <a:pt x="491" y="311"/>
                    <a:pt x="491" y="306"/>
                  </a:cubicBezTo>
                  <a:cubicBezTo>
                    <a:pt x="472" y="279"/>
                    <a:pt x="436" y="263"/>
                    <a:pt x="403" y="259"/>
                  </a:cubicBezTo>
                  <a:cubicBezTo>
                    <a:pt x="403" y="266"/>
                    <a:pt x="393" y="272"/>
                    <a:pt x="397" y="279"/>
                  </a:cubicBezTo>
                  <a:cubicBezTo>
                    <a:pt x="406" y="282"/>
                    <a:pt x="432" y="297"/>
                    <a:pt x="411" y="312"/>
                  </a:cubicBezTo>
                  <a:cubicBezTo>
                    <a:pt x="412" y="321"/>
                    <a:pt x="406" y="323"/>
                    <a:pt x="407" y="332"/>
                  </a:cubicBezTo>
                  <a:cubicBezTo>
                    <a:pt x="396" y="349"/>
                    <a:pt x="388" y="374"/>
                    <a:pt x="380" y="389"/>
                  </a:cubicBezTo>
                  <a:cubicBezTo>
                    <a:pt x="375" y="398"/>
                    <a:pt x="375" y="414"/>
                    <a:pt x="363" y="418"/>
                  </a:cubicBezTo>
                  <a:cubicBezTo>
                    <a:pt x="357" y="416"/>
                    <a:pt x="354" y="411"/>
                    <a:pt x="350" y="406"/>
                  </a:cubicBezTo>
                  <a:cubicBezTo>
                    <a:pt x="345" y="408"/>
                    <a:pt x="340" y="410"/>
                    <a:pt x="332" y="409"/>
                  </a:cubicBezTo>
                  <a:cubicBezTo>
                    <a:pt x="329" y="416"/>
                    <a:pt x="326" y="421"/>
                    <a:pt x="326" y="430"/>
                  </a:cubicBezTo>
                  <a:cubicBezTo>
                    <a:pt x="336" y="433"/>
                    <a:pt x="350" y="440"/>
                    <a:pt x="348" y="453"/>
                  </a:cubicBezTo>
                  <a:cubicBezTo>
                    <a:pt x="348" y="458"/>
                    <a:pt x="338" y="463"/>
                    <a:pt x="335" y="471"/>
                  </a:cubicBezTo>
                  <a:cubicBezTo>
                    <a:pt x="332" y="477"/>
                    <a:pt x="333" y="484"/>
                    <a:pt x="332" y="489"/>
                  </a:cubicBezTo>
                  <a:cubicBezTo>
                    <a:pt x="325" y="510"/>
                    <a:pt x="313" y="536"/>
                    <a:pt x="306" y="550"/>
                  </a:cubicBezTo>
                  <a:cubicBezTo>
                    <a:pt x="304" y="551"/>
                    <a:pt x="300" y="551"/>
                    <a:pt x="298" y="553"/>
                  </a:cubicBezTo>
                  <a:cubicBezTo>
                    <a:pt x="293" y="549"/>
                    <a:pt x="289" y="544"/>
                    <a:pt x="282" y="542"/>
                  </a:cubicBezTo>
                  <a:cubicBezTo>
                    <a:pt x="277" y="550"/>
                    <a:pt x="275" y="559"/>
                    <a:pt x="271" y="568"/>
                  </a:cubicBezTo>
                  <a:cubicBezTo>
                    <a:pt x="282" y="571"/>
                    <a:pt x="292" y="577"/>
                    <a:pt x="291" y="588"/>
                  </a:cubicBezTo>
                  <a:cubicBezTo>
                    <a:pt x="270" y="614"/>
                    <a:pt x="257" y="656"/>
                    <a:pt x="253" y="689"/>
                  </a:cubicBezTo>
                  <a:cubicBezTo>
                    <a:pt x="249" y="693"/>
                    <a:pt x="245" y="695"/>
                    <a:pt x="241" y="695"/>
                  </a:cubicBezTo>
                  <a:cubicBezTo>
                    <a:pt x="234" y="692"/>
                    <a:pt x="231" y="684"/>
                    <a:pt x="223" y="682"/>
                  </a:cubicBezTo>
                  <a:cubicBezTo>
                    <a:pt x="219" y="696"/>
                    <a:pt x="207" y="711"/>
                    <a:pt x="206" y="723"/>
                  </a:cubicBezTo>
                  <a:cubicBezTo>
                    <a:pt x="241" y="714"/>
                    <a:pt x="264" y="741"/>
                    <a:pt x="294" y="753"/>
                  </a:cubicBezTo>
                  <a:cubicBezTo>
                    <a:pt x="297" y="747"/>
                    <a:pt x="302" y="742"/>
                    <a:pt x="304" y="735"/>
                  </a:cubicBezTo>
                  <a:cubicBezTo>
                    <a:pt x="294" y="719"/>
                    <a:pt x="278" y="710"/>
                    <a:pt x="259" y="703"/>
                  </a:cubicBezTo>
                  <a:cubicBezTo>
                    <a:pt x="259" y="701"/>
                    <a:pt x="258" y="700"/>
                    <a:pt x="257" y="698"/>
                  </a:cubicBezTo>
                  <a:cubicBezTo>
                    <a:pt x="260" y="695"/>
                    <a:pt x="260" y="688"/>
                    <a:pt x="266" y="688"/>
                  </a:cubicBezTo>
                  <a:cubicBezTo>
                    <a:pt x="266" y="685"/>
                    <a:pt x="266" y="682"/>
                    <a:pt x="266" y="679"/>
                  </a:cubicBezTo>
                  <a:cubicBezTo>
                    <a:pt x="286" y="663"/>
                    <a:pt x="288" y="630"/>
                    <a:pt x="306" y="612"/>
                  </a:cubicBezTo>
                  <a:cubicBezTo>
                    <a:pt x="306" y="599"/>
                    <a:pt x="309" y="589"/>
                    <a:pt x="318" y="585"/>
                  </a:cubicBezTo>
                  <a:cubicBezTo>
                    <a:pt x="334" y="586"/>
                    <a:pt x="343" y="598"/>
                    <a:pt x="359" y="606"/>
                  </a:cubicBezTo>
                  <a:close/>
                  <a:moveTo>
                    <a:pt x="738" y="285"/>
                  </a:moveTo>
                  <a:cubicBezTo>
                    <a:pt x="691" y="287"/>
                    <a:pt x="645" y="270"/>
                    <a:pt x="601" y="262"/>
                  </a:cubicBezTo>
                  <a:cubicBezTo>
                    <a:pt x="601" y="263"/>
                    <a:pt x="601" y="265"/>
                    <a:pt x="601" y="266"/>
                  </a:cubicBezTo>
                  <a:cubicBezTo>
                    <a:pt x="605" y="427"/>
                    <a:pt x="599" y="604"/>
                    <a:pt x="603" y="744"/>
                  </a:cubicBezTo>
                  <a:cubicBezTo>
                    <a:pt x="606" y="740"/>
                    <a:pt x="620" y="744"/>
                    <a:pt x="620" y="744"/>
                  </a:cubicBezTo>
                  <a:cubicBezTo>
                    <a:pt x="626" y="742"/>
                    <a:pt x="629" y="747"/>
                    <a:pt x="638" y="748"/>
                  </a:cubicBezTo>
                  <a:cubicBezTo>
                    <a:pt x="643" y="750"/>
                    <a:pt x="650" y="747"/>
                    <a:pt x="656" y="748"/>
                  </a:cubicBezTo>
                  <a:cubicBezTo>
                    <a:pt x="660" y="749"/>
                    <a:pt x="663" y="752"/>
                    <a:pt x="667" y="753"/>
                  </a:cubicBezTo>
                  <a:cubicBezTo>
                    <a:pt x="711" y="761"/>
                    <a:pt x="762" y="754"/>
                    <a:pt x="808" y="748"/>
                  </a:cubicBezTo>
                  <a:cubicBezTo>
                    <a:pt x="807" y="692"/>
                    <a:pt x="810" y="637"/>
                    <a:pt x="806" y="576"/>
                  </a:cubicBezTo>
                  <a:cubicBezTo>
                    <a:pt x="803" y="528"/>
                    <a:pt x="806" y="478"/>
                    <a:pt x="803" y="430"/>
                  </a:cubicBezTo>
                  <a:cubicBezTo>
                    <a:pt x="800" y="382"/>
                    <a:pt x="793" y="323"/>
                    <a:pt x="796" y="275"/>
                  </a:cubicBezTo>
                  <a:cubicBezTo>
                    <a:pt x="775" y="275"/>
                    <a:pt x="757" y="284"/>
                    <a:pt x="738" y="285"/>
                  </a:cubicBezTo>
                  <a:close/>
                  <a:moveTo>
                    <a:pt x="1040" y="269"/>
                  </a:moveTo>
                  <a:cubicBezTo>
                    <a:pt x="1039" y="300"/>
                    <a:pt x="1044" y="307"/>
                    <a:pt x="1038" y="327"/>
                  </a:cubicBezTo>
                  <a:cubicBezTo>
                    <a:pt x="1040" y="366"/>
                    <a:pt x="1046" y="408"/>
                    <a:pt x="1043" y="451"/>
                  </a:cubicBezTo>
                  <a:cubicBezTo>
                    <a:pt x="1033" y="587"/>
                    <a:pt x="1037" y="739"/>
                    <a:pt x="1043" y="868"/>
                  </a:cubicBezTo>
                  <a:cubicBezTo>
                    <a:pt x="1049" y="871"/>
                    <a:pt x="1056" y="881"/>
                    <a:pt x="1065" y="877"/>
                  </a:cubicBezTo>
                  <a:cubicBezTo>
                    <a:pt x="1078" y="767"/>
                    <a:pt x="1075" y="662"/>
                    <a:pt x="1073" y="551"/>
                  </a:cubicBezTo>
                  <a:cubicBezTo>
                    <a:pt x="1072" y="517"/>
                    <a:pt x="1067" y="483"/>
                    <a:pt x="1065" y="448"/>
                  </a:cubicBezTo>
                  <a:cubicBezTo>
                    <a:pt x="1063" y="389"/>
                    <a:pt x="1070" y="325"/>
                    <a:pt x="1067" y="268"/>
                  </a:cubicBezTo>
                  <a:cubicBezTo>
                    <a:pt x="1053" y="266"/>
                    <a:pt x="1050" y="273"/>
                    <a:pt x="1041" y="268"/>
                  </a:cubicBezTo>
                  <a:cubicBezTo>
                    <a:pt x="1041" y="266"/>
                    <a:pt x="1039" y="267"/>
                    <a:pt x="1040" y="269"/>
                  </a:cubicBezTo>
                  <a:close/>
                  <a:moveTo>
                    <a:pt x="1467" y="397"/>
                  </a:moveTo>
                  <a:cubicBezTo>
                    <a:pt x="1496" y="392"/>
                    <a:pt x="1534" y="379"/>
                    <a:pt x="1547" y="359"/>
                  </a:cubicBezTo>
                  <a:cubicBezTo>
                    <a:pt x="1559" y="341"/>
                    <a:pt x="1543" y="327"/>
                    <a:pt x="1537" y="315"/>
                  </a:cubicBezTo>
                  <a:cubicBezTo>
                    <a:pt x="1531" y="303"/>
                    <a:pt x="1528" y="286"/>
                    <a:pt x="1516" y="283"/>
                  </a:cubicBezTo>
                  <a:cubicBezTo>
                    <a:pt x="1510" y="282"/>
                    <a:pt x="1493" y="283"/>
                    <a:pt x="1481" y="285"/>
                  </a:cubicBezTo>
                  <a:cubicBezTo>
                    <a:pt x="1469" y="286"/>
                    <a:pt x="1454" y="288"/>
                    <a:pt x="1446" y="291"/>
                  </a:cubicBezTo>
                  <a:cubicBezTo>
                    <a:pt x="1429" y="296"/>
                    <a:pt x="1417" y="310"/>
                    <a:pt x="1406" y="315"/>
                  </a:cubicBezTo>
                  <a:cubicBezTo>
                    <a:pt x="1410" y="320"/>
                    <a:pt x="1401" y="324"/>
                    <a:pt x="1405" y="329"/>
                  </a:cubicBezTo>
                  <a:cubicBezTo>
                    <a:pt x="1400" y="329"/>
                    <a:pt x="1397" y="333"/>
                    <a:pt x="1394" y="336"/>
                  </a:cubicBezTo>
                  <a:cubicBezTo>
                    <a:pt x="1395" y="363"/>
                    <a:pt x="1412" y="382"/>
                    <a:pt x="1422" y="404"/>
                  </a:cubicBezTo>
                  <a:cubicBezTo>
                    <a:pt x="1435" y="397"/>
                    <a:pt x="1450" y="400"/>
                    <a:pt x="1467" y="397"/>
                  </a:cubicBezTo>
                  <a:close/>
                  <a:moveTo>
                    <a:pt x="388" y="292"/>
                  </a:moveTo>
                  <a:cubicBezTo>
                    <a:pt x="371" y="325"/>
                    <a:pt x="355" y="359"/>
                    <a:pt x="339" y="392"/>
                  </a:cubicBezTo>
                  <a:cubicBezTo>
                    <a:pt x="350" y="388"/>
                    <a:pt x="350" y="396"/>
                    <a:pt x="359" y="397"/>
                  </a:cubicBezTo>
                  <a:cubicBezTo>
                    <a:pt x="378" y="369"/>
                    <a:pt x="393" y="332"/>
                    <a:pt x="403" y="300"/>
                  </a:cubicBezTo>
                  <a:cubicBezTo>
                    <a:pt x="400" y="295"/>
                    <a:pt x="397" y="291"/>
                    <a:pt x="388" y="292"/>
                  </a:cubicBezTo>
                  <a:close/>
                  <a:moveTo>
                    <a:pt x="447" y="319"/>
                  </a:moveTo>
                  <a:cubicBezTo>
                    <a:pt x="438" y="329"/>
                    <a:pt x="435" y="344"/>
                    <a:pt x="424" y="366"/>
                  </a:cubicBezTo>
                  <a:cubicBezTo>
                    <a:pt x="416" y="383"/>
                    <a:pt x="401" y="399"/>
                    <a:pt x="403" y="410"/>
                  </a:cubicBezTo>
                  <a:cubicBezTo>
                    <a:pt x="405" y="422"/>
                    <a:pt x="423" y="423"/>
                    <a:pt x="430" y="433"/>
                  </a:cubicBezTo>
                  <a:cubicBezTo>
                    <a:pt x="452" y="406"/>
                    <a:pt x="462" y="367"/>
                    <a:pt x="479" y="335"/>
                  </a:cubicBezTo>
                  <a:cubicBezTo>
                    <a:pt x="472" y="326"/>
                    <a:pt x="459" y="318"/>
                    <a:pt x="447" y="319"/>
                  </a:cubicBezTo>
                  <a:close/>
                  <a:moveTo>
                    <a:pt x="492" y="333"/>
                  </a:moveTo>
                  <a:cubicBezTo>
                    <a:pt x="481" y="368"/>
                    <a:pt x="456" y="403"/>
                    <a:pt x="445" y="438"/>
                  </a:cubicBezTo>
                  <a:cubicBezTo>
                    <a:pt x="437" y="466"/>
                    <a:pt x="445" y="513"/>
                    <a:pt x="447" y="548"/>
                  </a:cubicBezTo>
                  <a:cubicBezTo>
                    <a:pt x="449" y="581"/>
                    <a:pt x="444" y="615"/>
                    <a:pt x="445" y="644"/>
                  </a:cubicBezTo>
                  <a:cubicBezTo>
                    <a:pt x="448" y="710"/>
                    <a:pt x="450" y="788"/>
                    <a:pt x="447" y="858"/>
                  </a:cubicBezTo>
                  <a:cubicBezTo>
                    <a:pt x="449" y="863"/>
                    <a:pt x="459" y="865"/>
                    <a:pt x="456" y="877"/>
                  </a:cubicBezTo>
                  <a:cubicBezTo>
                    <a:pt x="490" y="894"/>
                    <a:pt x="531" y="886"/>
                    <a:pt x="567" y="876"/>
                  </a:cubicBezTo>
                  <a:cubicBezTo>
                    <a:pt x="576" y="837"/>
                    <a:pt x="568" y="796"/>
                    <a:pt x="568" y="754"/>
                  </a:cubicBezTo>
                  <a:cubicBezTo>
                    <a:pt x="569" y="691"/>
                    <a:pt x="577" y="625"/>
                    <a:pt x="576" y="548"/>
                  </a:cubicBezTo>
                  <a:cubicBezTo>
                    <a:pt x="575" y="527"/>
                    <a:pt x="576" y="505"/>
                    <a:pt x="574" y="486"/>
                  </a:cubicBezTo>
                  <a:cubicBezTo>
                    <a:pt x="574" y="480"/>
                    <a:pt x="570" y="475"/>
                    <a:pt x="570" y="470"/>
                  </a:cubicBezTo>
                  <a:cubicBezTo>
                    <a:pt x="568" y="455"/>
                    <a:pt x="573" y="439"/>
                    <a:pt x="571" y="424"/>
                  </a:cubicBezTo>
                  <a:cubicBezTo>
                    <a:pt x="568" y="395"/>
                    <a:pt x="562" y="368"/>
                    <a:pt x="559" y="336"/>
                  </a:cubicBezTo>
                  <a:cubicBezTo>
                    <a:pt x="539" y="327"/>
                    <a:pt x="512" y="327"/>
                    <a:pt x="492" y="333"/>
                  </a:cubicBezTo>
                  <a:close/>
                  <a:moveTo>
                    <a:pt x="1426" y="416"/>
                  </a:moveTo>
                  <a:cubicBezTo>
                    <a:pt x="1427" y="428"/>
                    <a:pt x="1433" y="434"/>
                    <a:pt x="1437" y="442"/>
                  </a:cubicBezTo>
                  <a:cubicBezTo>
                    <a:pt x="1444" y="443"/>
                    <a:pt x="1445" y="437"/>
                    <a:pt x="1452" y="438"/>
                  </a:cubicBezTo>
                  <a:cubicBezTo>
                    <a:pt x="1498" y="454"/>
                    <a:pt x="1610" y="417"/>
                    <a:pt x="1558" y="362"/>
                  </a:cubicBezTo>
                  <a:cubicBezTo>
                    <a:pt x="1536" y="402"/>
                    <a:pt x="1477" y="409"/>
                    <a:pt x="1426" y="416"/>
                  </a:cubicBezTo>
                  <a:close/>
                  <a:moveTo>
                    <a:pt x="1396" y="503"/>
                  </a:moveTo>
                  <a:cubicBezTo>
                    <a:pt x="1396" y="514"/>
                    <a:pt x="1393" y="526"/>
                    <a:pt x="1393" y="538"/>
                  </a:cubicBezTo>
                  <a:cubicBezTo>
                    <a:pt x="1393" y="562"/>
                    <a:pt x="1395" y="590"/>
                    <a:pt x="1396" y="618"/>
                  </a:cubicBezTo>
                  <a:cubicBezTo>
                    <a:pt x="1396" y="635"/>
                    <a:pt x="1396" y="654"/>
                    <a:pt x="1399" y="665"/>
                  </a:cubicBezTo>
                  <a:cubicBezTo>
                    <a:pt x="1401" y="673"/>
                    <a:pt x="1411" y="681"/>
                    <a:pt x="1417" y="691"/>
                  </a:cubicBezTo>
                  <a:cubicBezTo>
                    <a:pt x="1430" y="712"/>
                    <a:pt x="1442" y="742"/>
                    <a:pt x="1455" y="773"/>
                  </a:cubicBezTo>
                  <a:cubicBezTo>
                    <a:pt x="1464" y="794"/>
                    <a:pt x="1478" y="842"/>
                    <a:pt x="1493" y="855"/>
                  </a:cubicBezTo>
                  <a:cubicBezTo>
                    <a:pt x="1502" y="862"/>
                    <a:pt x="1523" y="864"/>
                    <a:pt x="1534" y="870"/>
                  </a:cubicBezTo>
                  <a:cubicBezTo>
                    <a:pt x="1557" y="881"/>
                    <a:pt x="1587" y="883"/>
                    <a:pt x="1610" y="888"/>
                  </a:cubicBezTo>
                  <a:cubicBezTo>
                    <a:pt x="1599" y="872"/>
                    <a:pt x="1594" y="853"/>
                    <a:pt x="1588" y="833"/>
                  </a:cubicBezTo>
                  <a:cubicBezTo>
                    <a:pt x="1584" y="818"/>
                    <a:pt x="1575" y="805"/>
                    <a:pt x="1570" y="791"/>
                  </a:cubicBezTo>
                  <a:cubicBezTo>
                    <a:pt x="1568" y="785"/>
                    <a:pt x="1569" y="779"/>
                    <a:pt x="1567" y="773"/>
                  </a:cubicBezTo>
                  <a:cubicBezTo>
                    <a:pt x="1556" y="740"/>
                    <a:pt x="1538" y="707"/>
                    <a:pt x="1525" y="674"/>
                  </a:cubicBezTo>
                  <a:cubicBezTo>
                    <a:pt x="1511" y="640"/>
                    <a:pt x="1500" y="606"/>
                    <a:pt x="1485" y="574"/>
                  </a:cubicBezTo>
                  <a:cubicBezTo>
                    <a:pt x="1455" y="509"/>
                    <a:pt x="1428" y="443"/>
                    <a:pt x="1396" y="380"/>
                  </a:cubicBezTo>
                  <a:cubicBezTo>
                    <a:pt x="1396" y="379"/>
                    <a:pt x="1393" y="378"/>
                    <a:pt x="1393" y="380"/>
                  </a:cubicBezTo>
                  <a:cubicBezTo>
                    <a:pt x="1392" y="413"/>
                    <a:pt x="1395" y="458"/>
                    <a:pt x="1396" y="503"/>
                  </a:cubicBezTo>
                  <a:close/>
                  <a:moveTo>
                    <a:pt x="1443" y="454"/>
                  </a:moveTo>
                  <a:cubicBezTo>
                    <a:pt x="1451" y="465"/>
                    <a:pt x="1454" y="481"/>
                    <a:pt x="1461" y="492"/>
                  </a:cubicBezTo>
                  <a:cubicBezTo>
                    <a:pt x="1461" y="489"/>
                    <a:pt x="1462" y="487"/>
                    <a:pt x="1466" y="488"/>
                  </a:cubicBezTo>
                  <a:cubicBezTo>
                    <a:pt x="1476" y="489"/>
                    <a:pt x="1491" y="488"/>
                    <a:pt x="1502" y="488"/>
                  </a:cubicBezTo>
                  <a:cubicBezTo>
                    <a:pt x="1534" y="486"/>
                    <a:pt x="1574" y="457"/>
                    <a:pt x="1584" y="435"/>
                  </a:cubicBezTo>
                  <a:cubicBezTo>
                    <a:pt x="1588" y="426"/>
                    <a:pt x="1588" y="415"/>
                    <a:pt x="1579" y="410"/>
                  </a:cubicBezTo>
                  <a:cubicBezTo>
                    <a:pt x="1554" y="454"/>
                    <a:pt x="1488" y="454"/>
                    <a:pt x="1443" y="454"/>
                  </a:cubicBezTo>
                  <a:close/>
                  <a:moveTo>
                    <a:pt x="1464" y="503"/>
                  </a:moveTo>
                  <a:cubicBezTo>
                    <a:pt x="1467" y="504"/>
                    <a:pt x="1466" y="510"/>
                    <a:pt x="1469" y="512"/>
                  </a:cubicBezTo>
                  <a:cubicBezTo>
                    <a:pt x="1488" y="513"/>
                    <a:pt x="1508" y="518"/>
                    <a:pt x="1526" y="516"/>
                  </a:cubicBezTo>
                  <a:cubicBezTo>
                    <a:pt x="1563" y="513"/>
                    <a:pt x="1589" y="484"/>
                    <a:pt x="1607" y="456"/>
                  </a:cubicBezTo>
                  <a:cubicBezTo>
                    <a:pt x="1600" y="452"/>
                    <a:pt x="1601" y="442"/>
                    <a:pt x="1594" y="439"/>
                  </a:cubicBezTo>
                  <a:cubicBezTo>
                    <a:pt x="1569" y="483"/>
                    <a:pt x="1522" y="507"/>
                    <a:pt x="1464" y="503"/>
                  </a:cubicBezTo>
                  <a:close/>
                  <a:moveTo>
                    <a:pt x="285" y="533"/>
                  </a:moveTo>
                  <a:cubicBezTo>
                    <a:pt x="291" y="533"/>
                    <a:pt x="294" y="538"/>
                    <a:pt x="300" y="535"/>
                  </a:cubicBezTo>
                  <a:cubicBezTo>
                    <a:pt x="304" y="525"/>
                    <a:pt x="318" y="503"/>
                    <a:pt x="324" y="485"/>
                  </a:cubicBezTo>
                  <a:cubicBezTo>
                    <a:pt x="329" y="471"/>
                    <a:pt x="342" y="441"/>
                    <a:pt x="318" y="442"/>
                  </a:cubicBezTo>
                  <a:cubicBezTo>
                    <a:pt x="311" y="477"/>
                    <a:pt x="296" y="500"/>
                    <a:pt x="285" y="533"/>
                  </a:cubicBezTo>
                  <a:close/>
                  <a:moveTo>
                    <a:pt x="382" y="460"/>
                  </a:moveTo>
                  <a:cubicBezTo>
                    <a:pt x="364" y="482"/>
                    <a:pt x="349" y="518"/>
                    <a:pt x="336" y="548"/>
                  </a:cubicBezTo>
                  <a:cubicBezTo>
                    <a:pt x="348" y="558"/>
                    <a:pt x="361" y="565"/>
                    <a:pt x="371" y="576"/>
                  </a:cubicBezTo>
                  <a:cubicBezTo>
                    <a:pt x="387" y="546"/>
                    <a:pt x="401" y="513"/>
                    <a:pt x="412" y="479"/>
                  </a:cubicBezTo>
                  <a:cubicBezTo>
                    <a:pt x="406" y="468"/>
                    <a:pt x="393" y="462"/>
                    <a:pt x="382" y="460"/>
                  </a:cubicBezTo>
                  <a:close/>
                  <a:moveTo>
                    <a:pt x="418" y="494"/>
                  </a:moveTo>
                  <a:cubicBezTo>
                    <a:pt x="416" y="499"/>
                    <a:pt x="417" y="505"/>
                    <a:pt x="415" y="510"/>
                  </a:cubicBezTo>
                  <a:cubicBezTo>
                    <a:pt x="407" y="532"/>
                    <a:pt x="393" y="552"/>
                    <a:pt x="386" y="573"/>
                  </a:cubicBezTo>
                  <a:cubicBezTo>
                    <a:pt x="380" y="592"/>
                    <a:pt x="378" y="621"/>
                    <a:pt x="377" y="645"/>
                  </a:cubicBezTo>
                  <a:cubicBezTo>
                    <a:pt x="374" y="709"/>
                    <a:pt x="381" y="752"/>
                    <a:pt x="371" y="809"/>
                  </a:cubicBezTo>
                  <a:cubicBezTo>
                    <a:pt x="391" y="825"/>
                    <a:pt x="412" y="841"/>
                    <a:pt x="435" y="855"/>
                  </a:cubicBezTo>
                  <a:cubicBezTo>
                    <a:pt x="438" y="814"/>
                    <a:pt x="438" y="775"/>
                    <a:pt x="438" y="730"/>
                  </a:cubicBezTo>
                  <a:cubicBezTo>
                    <a:pt x="438" y="687"/>
                    <a:pt x="433" y="646"/>
                    <a:pt x="433" y="614"/>
                  </a:cubicBezTo>
                  <a:cubicBezTo>
                    <a:pt x="434" y="570"/>
                    <a:pt x="438" y="510"/>
                    <a:pt x="432" y="465"/>
                  </a:cubicBezTo>
                  <a:cubicBezTo>
                    <a:pt x="430" y="476"/>
                    <a:pt x="422" y="484"/>
                    <a:pt x="418" y="494"/>
                  </a:cubicBezTo>
                  <a:close/>
                  <a:moveTo>
                    <a:pt x="1473" y="523"/>
                  </a:moveTo>
                  <a:cubicBezTo>
                    <a:pt x="1501" y="584"/>
                    <a:pt x="1527" y="649"/>
                    <a:pt x="1553" y="712"/>
                  </a:cubicBezTo>
                  <a:cubicBezTo>
                    <a:pt x="1607" y="718"/>
                    <a:pt x="1672" y="688"/>
                    <a:pt x="1696" y="641"/>
                  </a:cubicBezTo>
                  <a:cubicBezTo>
                    <a:pt x="1669" y="583"/>
                    <a:pt x="1643" y="525"/>
                    <a:pt x="1613" y="471"/>
                  </a:cubicBezTo>
                  <a:cubicBezTo>
                    <a:pt x="1589" y="511"/>
                    <a:pt x="1530" y="544"/>
                    <a:pt x="1473" y="523"/>
                  </a:cubicBezTo>
                  <a:close/>
                  <a:moveTo>
                    <a:pt x="227" y="673"/>
                  </a:moveTo>
                  <a:cubicBezTo>
                    <a:pt x="231" y="674"/>
                    <a:pt x="236" y="676"/>
                    <a:pt x="241" y="677"/>
                  </a:cubicBezTo>
                  <a:cubicBezTo>
                    <a:pt x="249" y="643"/>
                    <a:pt x="263" y="616"/>
                    <a:pt x="274" y="585"/>
                  </a:cubicBezTo>
                  <a:cubicBezTo>
                    <a:pt x="270" y="585"/>
                    <a:pt x="269" y="581"/>
                    <a:pt x="265" y="582"/>
                  </a:cubicBezTo>
                  <a:cubicBezTo>
                    <a:pt x="254" y="614"/>
                    <a:pt x="239" y="642"/>
                    <a:pt x="227" y="673"/>
                  </a:cubicBezTo>
                  <a:close/>
                  <a:moveTo>
                    <a:pt x="330" y="601"/>
                  </a:moveTo>
                  <a:cubicBezTo>
                    <a:pt x="314" y="610"/>
                    <a:pt x="305" y="633"/>
                    <a:pt x="303" y="650"/>
                  </a:cubicBezTo>
                  <a:cubicBezTo>
                    <a:pt x="295" y="661"/>
                    <a:pt x="281" y="676"/>
                    <a:pt x="277" y="695"/>
                  </a:cubicBezTo>
                  <a:cubicBezTo>
                    <a:pt x="287" y="706"/>
                    <a:pt x="301" y="712"/>
                    <a:pt x="309" y="724"/>
                  </a:cubicBezTo>
                  <a:cubicBezTo>
                    <a:pt x="325" y="691"/>
                    <a:pt x="338" y="656"/>
                    <a:pt x="351" y="620"/>
                  </a:cubicBezTo>
                  <a:cubicBezTo>
                    <a:pt x="345" y="613"/>
                    <a:pt x="338" y="607"/>
                    <a:pt x="330" y="601"/>
                  </a:cubicBezTo>
                  <a:close/>
                  <a:moveTo>
                    <a:pt x="1561" y="727"/>
                  </a:moveTo>
                  <a:cubicBezTo>
                    <a:pt x="1562" y="734"/>
                    <a:pt x="1565" y="739"/>
                    <a:pt x="1567" y="744"/>
                  </a:cubicBezTo>
                  <a:cubicBezTo>
                    <a:pt x="1568" y="740"/>
                    <a:pt x="1571" y="737"/>
                    <a:pt x="1575" y="736"/>
                  </a:cubicBezTo>
                  <a:cubicBezTo>
                    <a:pt x="1588" y="737"/>
                    <a:pt x="1609" y="736"/>
                    <a:pt x="1622" y="735"/>
                  </a:cubicBezTo>
                  <a:cubicBezTo>
                    <a:pt x="1652" y="732"/>
                    <a:pt x="1682" y="709"/>
                    <a:pt x="1698" y="691"/>
                  </a:cubicBezTo>
                  <a:cubicBezTo>
                    <a:pt x="1706" y="681"/>
                    <a:pt x="1714" y="664"/>
                    <a:pt x="1702" y="657"/>
                  </a:cubicBezTo>
                  <a:cubicBezTo>
                    <a:pt x="1668" y="701"/>
                    <a:pt x="1622" y="725"/>
                    <a:pt x="1561" y="727"/>
                  </a:cubicBezTo>
                  <a:close/>
                  <a:moveTo>
                    <a:pt x="1714" y="686"/>
                  </a:moveTo>
                  <a:cubicBezTo>
                    <a:pt x="1690" y="728"/>
                    <a:pt x="1630" y="762"/>
                    <a:pt x="1567" y="745"/>
                  </a:cubicBezTo>
                  <a:cubicBezTo>
                    <a:pt x="1574" y="769"/>
                    <a:pt x="1582" y="790"/>
                    <a:pt x="1611" y="776"/>
                  </a:cubicBezTo>
                  <a:cubicBezTo>
                    <a:pt x="1664" y="788"/>
                    <a:pt x="1720" y="764"/>
                    <a:pt x="1735" y="720"/>
                  </a:cubicBezTo>
                  <a:cubicBezTo>
                    <a:pt x="1727" y="710"/>
                    <a:pt x="1727" y="692"/>
                    <a:pt x="1714" y="686"/>
                  </a:cubicBezTo>
                  <a:close/>
                  <a:moveTo>
                    <a:pt x="198" y="736"/>
                  </a:moveTo>
                  <a:cubicBezTo>
                    <a:pt x="192" y="747"/>
                    <a:pt x="188" y="759"/>
                    <a:pt x="183" y="771"/>
                  </a:cubicBezTo>
                  <a:cubicBezTo>
                    <a:pt x="205" y="775"/>
                    <a:pt x="217" y="773"/>
                    <a:pt x="238" y="780"/>
                  </a:cubicBezTo>
                  <a:cubicBezTo>
                    <a:pt x="249" y="789"/>
                    <a:pt x="258" y="801"/>
                    <a:pt x="273" y="808"/>
                  </a:cubicBezTo>
                  <a:cubicBezTo>
                    <a:pt x="275" y="792"/>
                    <a:pt x="283" y="786"/>
                    <a:pt x="286" y="770"/>
                  </a:cubicBezTo>
                  <a:cubicBezTo>
                    <a:pt x="267" y="752"/>
                    <a:pt x="235" y="732"/>
                    <a:pt x="198" y="736"/>
                  </a:cubicBezTo>
                  <a:close/>
                  <a:moveTo>
                    <a:pt x="1649" y="841"/>
                  </a:moveTo>
                  <a:cubicBezTo>
                    <a:pt x="1685" y="844"/>
                    <a:pt x="1727" y="826"/>
                    <a:pt x="1746" y="801"/>
                  </a:cubicBezTo>
                  <a:cubicBezTo>
                    <a:pt x="1763" y="779"/>
                    <a:pt x="1759" y="763"/>
                    <a:pt x="1746" y="739"/>
                  </a:cubicBezTo>
                  <a:cubicBezTo>
                    <a:pt x="1744" y="739"/>
                    <a:pt x="1743" y="739"/>
                    <a:pt x="1741" y="739"/>
                  </a:cubicBezTo>
                  <a:cubicBezTo>
                    <a:pt x="1713" y="789"/>
                    <a:pt x="1644" y="794"/>
                    <a:pt x="1588" y="794"/>
                  </a:cubicBezTo>
                  <a:cubicBezTo>
                    <a:pt x="1596" y="808"/>
                    <a:pt x="1602" y="824"/>
                    <a:pt x="1611" y="836"/>
                  </a:cubicBezTo>
                  <a:cubicBezTo>
                    <a:pt x="1622" y="834"/>
                    <a:pt x="1636" y="840"/>
                    <a:pt x="1649" y="841"/>
                  </a:cubicBezTo>
                  <a:close/>
                  <a:moveTo>
                    <a:pt x="600" y="808"/>
                  </a:moveTo>
                  <a:cubicBezTo>
                    <a:pt x="659" y="823"/>
                    <a:pt x="733" y="828"/>
                    <a:pt x="805" y="818"/>
                  </a:cubicBezTo>
                  <a:cubicBezTo>
                    <a:pt x="806" y="797"/>
                    <a:pt x="807" y="783"/>
                    <a:pt x="808" y="764"/>
                  </a:cubicBezTo>
                  <a:cubicBezTo>
                    <a:pt x="735" y="773"/>
                    <a:pt x="656" y="770"/>
                    <a:pt x="605" y="756"/>
                  </a:cubicBezTo>
                  <a:cubicBezTo>
                    <a:pt x="599" y="772"/>
                    <a:pt x="601" y="787"/>
                    <a:pt x="600" y="808"/>
                  </a:cubicBezTo>
                  <a:close/>
                  <a:moveTo>
                    <a:pt x="171" y="801"/>
                  </a:moveTo>
                  <a:cubicBezTo>
                    <a:pt x="212" y="803"/>
                    <a:pt x="234" y="829"/>
                    <a:pt x="260" y="839"/>
                  </a:cubicBezTo>
                  <a:cubicBezTo>
                    <a:pt x="261" y="834"/>
                    <a:pt x="264" y="831"/>
                    <a:pt x="265" y="826"/>
                  </a:cubicBezTo>
                  <a:cubicBezTo>
                    <a:pt x="248" y="797"/>
                    <a:pt x="218" y="786"/>
                    <a:pt x="179" y="783"/>
                  </a:cubicBezTo>
                  <a:cubicBezTo>
                    <a:pt x="178" y="782"/>
                    <a:pt x="178" y="781"/>
                    <a:pt x="177" y="782"/>
                  </a:cubicBezTo>
                  <a:cubicBezTo>
                    <a:pt x="175" y="788"/>
                    <a:pt x="172" y="794"/>
                    <a:pt x="171" y="801"/>
                  </a:cubicBezTo>
                  <a:close/>
                  <a:moveTo>
                    <a:pt x="1748" y="818"/>
                  </a:moveTo>
                  <a:cubicBezTo>
                    <a:pt x="1714" y="855"/>
                    <a:pt x="1666" y="857"/>
                    <a:pt x="1614" y="852"/>
                  </a:cubicBezTo>
                  <a:cubicBezTo>
                    <a:pt x="1627" y="872"/>
                    <a:pt x="1631" y="896"/>
                    <a:pt x="1652" y="905"/>
                  </a:cubicBezTo>
                  <a:cubicBezTo>
                    <a:pt x="1666" y="910"/>
                    <a:pt x="1687" y="907"/>
                    <a:pt x="1702" y="906"/>
                  </a:cubicBezTo>
                  <a:cubicBezTo>
                    <a:pt x="1739" y="903"/>
                    <a:pt x="1774" y="880"/>
                    <a:pt x="1784" y="850"/>
                  </a:cubicBezTo>
                  <a:cubicBezTo>
                    <a:pt x="1792" y="827"/>
                    <a:pt x="1776" y="807"/>
                    <a:pt x="1766" y="788"/>
                  </a:cubicBezTo>
                  <a:cubicBezTo>
                    <a:pt x="1762" y="799"/>
                    <a:pt x="1754" y="811"/>
                    <a:pt x="1748" y="818"/>
                  </a:cubicBezTo>
                  <a:close/>
                  <a:moveTo>
                    <a:pt x="159" y="839"/>
                  </a:moveTo>
                  <a:cubicBezTo>
                    <a:pt x="178" y="859"/>
                    <a:pt x="237" y="889"/>
                    <a:pt x="253" y="850"/>
                  </a:cubicBezTo>
                  <a:cubicBezTo>
                    <a:pt x="225" y="836"/>
                    <a:pt x="204" y="814"/>
                    <a:pt x="165" y="811"/>
                  </a:cubicBezTo>
                  <a:cubicBezTo>
                    <a:pt x="158" y="820"/>
                    <a:pt x="160" y="831"/>
                    <a:pt x="159" y="839"/>
                  </a:cubicBezTo>
                  <a:close/>
                  <a:moveTo>
                    <a:pt x="606" y="873"/>
                  </a:moveTo>
                  <a:cubicBezTo>
                    <a:pt x="627" y="876"/>
                    <a:pt x="662" y="885"/>
                    <a:pt x="695" y="889"/>
                  </a:cubicBezTo>
                  <a:cubicBezTo>
                    <a:pt x="725" y="893"/>
                    <a:pt x="787" y="897"/>
                    <a:pt x="800" y="874"/>
                  </a:cubicBezTo>
                  <a:cubicBezTo>
                    <a:pt x="806" y="865"/>
                    <a:pt x="802" y="841"/>
                    <a:pt x="803" y="833"/>
                  </a:cubicBezTo>
                  <a:cubicBezTo>
                    <a:pt x="733" y="836"/>
                    <a:pt x="659" y="841"/>
                    <a:pt x="601" y="821"/>
                  </a:cubicBezTo>
                  <a:cubicBezTo>
                    <a:pt x="599" y="839"/>
                    <a:pt x="599" y="860"/>
                    <a:pt x="606" y="873"/>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sp>
          <p:nvSpPr>
            <p:cNvPr id="23" name="Freeform 107">
              <a:extLst>
                <a:ext uri="{FF2B5EF4-FFF2-40B4-BE49-F238E27FC236}">
                  <a16:creationId xmlns:a16="http://schemas.microsoft.com/office/drawing/2014/main" id="{7690ABE8-0ACA-424C-B7BE-A10074E6CEAF}"/>
                </a:ext>
              </a:extLst>
            </p:cNvPr>
            <p:cNvSpPr>
              <a:spLocks noEditPoints="1"/>
            </p:cNvSpPr>
            <p:nvPr/>
          </p:nvSpPr>
          <p:spPr bwMode="auto">
            <a:xfrm>
              <a:off x="10762366" y="4829740"/>
              <a:ext cx="125413" cy="481013"/>
            </a:xfrm>
            <a:custGeom>
              <a:avLst/>
              <a:gdLst>
                <a:gd name="T0" fmla="*/ 146 w 162"/>
                <a:gd name="T1" fmla="*/ 598 h 618"/>
                <a:gd name="T2" fmla="*/ 23 w 162"/>
                <a:gd name="T3" fmla="*/ 598 h 618"/>
                <a:gd name="T4" fmla="*/ 11 w 162"/>
                <a:gd name="T5" fmla="*/ 481 h 618"/>
                <a:gd name="T6" fmla="*/ 16 w 162"/>
                <a:gd name="T7" fmla="*/ 352 h 618"/>
                <a:gd name="T8" fmla="*/ 13 w 162"/>
                <a:gd name="T9" fmla="*/ 321 h 618"/>
                <a:gd name="T10" fmla="*/ 8 w 162"/>
                <a:gd name="T11" fmla="*/ 178 h 618"/>
                <a:gd name="T12" fmla="*/ 6 w 162"/>
                <a:gd name="T13" fmla="*/ 93 h 618"/>
                <a:gd name="T14" fmla="*/ 13 w 162"/>
                <a:gd name="T15" fmla="*/ 27 h 618"/>
                <a:gd name="T16" fmla="*/ 38 w 162"/>
                <a:gd name="T17" fmla="*/ 5 h 618"/>
                <a:gd name="T18" fmla="*/ 63 w 162"/>
                <a:gd name="T19" fmla="*/ 8 h 618"/>
                <a:gd name="T20" fmla="*/ 152 w 162"/>
                <a:gd name="T21" fmla="*/ 40 h 618"/>
                <a:gd name="T22" fmla="*/ 152 w 162"/>
                <a:gd name="T23" fmla="*/ 125 h 618"/>
                <a:gd name="T24" fmla="*/ 152 w 162"/>
                <a:gd name="T25" fmla="*/ 434 h 618"/>
                <a:gd name="T26" fmla="*/ 146 w 162"/>
                <a:gd name="T27" fmla="*/ 598 h 618"/>
                <a:gd name="T28" fmla="*/ 44 w 162"/>
                <a:gd name="T29" fmla="*/ 587 h 618"/>
                <a:gd name="T30" fmla="*/ 102 w 162"/>
                <a:gd name="T31" fmla="*/ 592 h 618"/>
                <a:gd name="T32" fmla="*/ 137 w 162"/>
                <a:gd name="T33" fmla="*/ 569 h 618"/>
                <a:gd name="T34" fmla="*/ 138 w 162"/>
                <a:gd name="T35" fmla="*/ 510 h 618"/>
                <a:gd name="T36" fmla="*/ 138 w 162"/>
                <a:gd name="T37" fmla="*/ 401 h 618"/>
                <a:gd name="T38" fmla="*/ 140 w 162"/>
                <a:gd name="T39" fmla="*/ 127 h 618"/>
                <a:gd name="T40" fmla="*/ 140 w 162"/>
                <a:gd name="T41" fmla="*/ 52 h 618"/>
                <a:gd name="T42" fmla="*/ 110 w 162"/>
                <a:gd name="T43" fmla="*/ 25 h 618"/>
                <a:gd name="T44" fmla="*/ 37 w 162"/>
                <a:gd name="T45" fmla="*/ 30 h 618"/>
                <a:gd name="T46" fmla="*/ 20 w 162"/>
                <a:gd name="T47" fmla="*/ 67 h 618"/>
                <a:gd name="T48" fmla="*/ 19 w 162"/>
                <a:gd name="T49" fmla="*/ 80 h 618"/>
                <a:gd name="T50" fmla="*/ 25 w 162"/>
                <a:gd name="T51" fmla="*/ 283 h 618"/>
                <a:gd name="T52" fmla="*/ 20 w 162"/>
                <a:gd name="T53" fmla="*/ 560 h 618"/>
                <a:gd name="T54" fmla="*/ 23 w 162"/>
                <a:gd name="T55" fmla="*/ 575 h 618"/>
                <a:gd name="T56" fmla="*/ 41 w 162"/>
                <a:gd name="T57" fmla="*/ 593 h 618"/>
                <a:gd name="T58" fmla="*/ 44 w 162"/>
                <a:gd name="T59" fmla="*/ 58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618">
                  <a:moveTo>
                    <a:pt x="146" y="598"/>
                  </a:moveTo>
                  <a:cubicBezTo>
                    <a:pt x="116" y="618"/>
                    <a:pt x="60" y="613"/>
                    <a:pt x="23" y="598"/>
                  </a:cubicBezTo>
                  <a:cubicBezTo>
                    <a:pt x="2" y="571"/>
                    <a:pt x="9" y="525"/>
                    <a:pt x="11" y="481"/>
                  </a:cubicBezTo>
                  <a:cubicBezTo>
                    <a:pt x="13" y="440"/>
                    <a:pt x="15" y="393"/>
                    <a:pt x="16" y="352"/>
                  </a:cubicBezTo>
                  <a:cubicBezTo>
                    <a:pt x="16" y="342"/>
                    <a:pt x="13" y="331"/>
                    <a:pt x="13" y="321"/>
                  </a:cubicBezTo>
                  <a:cubicBezTo>
                    <a:pt x="13" y="268"/>
                    <a:pt x="11" y="224"/>
                    <a:pt x="8" y="178"/>
                  </a:cubicBezTo>
                  <a:cubicBezTo>
                    <a:pt x="6" y="148"/>
                    <a:pt x="5" y="123"/>
                    <a:pt x="6" y="93"/>
                  </a:cubicBezTo>
                  <a:cubicBezTo>
                    <a:pt x="8" y="74"/>
                    <a:pt x="0" y="46"/>
                    <a:pt x="13" y="27"/>
                  </a:cubicBezTo>
                  <a:cubicBezTo>
                    <a:pt x="18" y="18"/>
                    <a:pt x="32" y="6"/>
                    <a:pt x="38" y="5"/>
                  </a:cubicBezTo>
                  <a:cubicBezTo>
                    <a:pt x="43" y="5"/>
                    <a:pt x="54" y="8"/>
                    <a:pt x="63" y="8"/>
                  </a:cubicBezTo>
                  <a:cubicBezTo>
                    <a:pt x="98" y="8"/>
                    <a:pt x="138" y="0"/>
                    <a:pt x="152" y="40"/>
                  </a:cubicBezTo>
                  <a:cubicBezTo>
                    <a:pt x="162" y="68"/>
                    <a:pt x="153" y="99"/>
                    <a:pt x="152" y="125"/>
                  </a:cubicBezTo>
                  <a:cubicBezTo>
                    <a:pt x="148" y="217"/>
                    <a:pt x="152" y="337"/>
                    <a:pt x="152" y="434"/>
                  </a:cubicBezTo>
                  <a:cubicBezTo>
                    <a:pt x="152" y="493"/>
                    <a:pt x="158" y="548"/>
                    <a:pt x="146" y="598"/>
                  </a:cubicBezTo>
                  <a:close/>
                  <a:moveTo>
                    <a:pt x="44" y="587"/>
                  </a:moveTo>
                  <a:cubicBezTo>
                    <a:pt x="54" y="593"/>
                    <a:pt x="82" y="600"/>
                    <a:pt x="102" y="592"/>
                  </a:cubicBezTo>
                  <a:cubicBezTo>
                    <a:pt x="119" y="600"/>
                    <a:pt x="134" y="590"/>
                    <a:pt x="137" y="569"/>
                  </a:cubicBezTo>
                  <a:cubicBezTo>
                    <a:pt x="139" y="553"/>
                    <a:pt x="138" y="531"/>
                    <a:pt x="138" y="510"/>
                  </a:cubicBezTo>
                  <a:cubicBezTo>
                    <a:pt x="139" y="475"/>
                    <a:pt x="138" y="439"/>
                    <a:pt x="138" y="401"/>
                  </a:cubicBezTo>
                  <a:cubicBezTo>
                    <a:pt x="141" y="295"/>
                    <a:pt x="136" y="227"/>
                    <a:pt x="140" y="127"/>
                  </a:cubicBezTo>
                  <a:cubicBezTo>
                    <a:pt x="141" y="100"/>
                    <a:pt x="145" y="72"/>
                    <a:pt x="140" y="52"/>
                  </a:cubicBezTo>
                  <a:cubicBezTo>
                    <a:pt x="137" y="41"/>
                    <a:pt x="123" y="32"/>
                    <a:pt x="110" y="25"/>
                  </a:cubicBezTo>
                  <a:cubicBezTo>
                    <a:pt x="88" y="14"/>
                    <a:pt x="50" y="28"/>
                    <a:pt x="37" y="30"/>
                  </a:cubicBezTo>
                  <a:cubicBezTo>
                    <a:pt x="22" y="31"/>
                    <a:pt x="22" y="55"/>
                    <a:pt x="20" y="67"/>
                  </a:cubicBezTo>
                  <a:cubicBezTo>
                    <a:pt x="20" y="71"/>
                    <a:pt x="19" y="75"/>
                    <a:pt x="19" y="80"/>
                  </a:cubicBezTo>
                  <a:cubicBezTo>
                    <a:pt x="16" y="145"/>
                    <a:pt x="20" y="218"/>
                    <a:pt x="25" y="283"/>
                  </a:cubicBezTo>
                  <a:cubicBezTo>
                    <a:pt x="31" y="373"/>
                    <a:pt x="21" y="480"/>
                    <a:pt x="20" y="560"/>
                  </a:cubicBezTo>
                  <a:cubicBezTo>
                    <a:pt x="23" y="564"/>
                    <a:pt x="25" y="571"/>
                    <a:pt x="23" y="575"/>
                  </a:cubicBezTo>
                  <a:cubicBezTo>
                    <a:pt x="31" y="579"/>
                    <a:pt x="34" y="588"/>
                    <a:pt x="41" y="593"/>
                  </a:cubicBezTo>
                  <a:cubicBezTo>
                    <a:pt x="42" y="591"/>
                    <a:pt x="40" y="586"/>
                    <a:pt x="44" y="587"/>
                  </a:cubicBezTo>
                  <a:close/>
                </a:path>
              </a:pathLst>
            </a:custGeom>
            <a:solidFill>
              <a:srgbClr val="FFFFFF"/>
            </a:solidFill>
            <a:ln w="9525">
              <a:solidFill>
                <a:schemeClr val="bg1">
                  <a:lumMod val="95000"/>
                </a:schemeClr>
              </a:solidFill>
              <a:round/>
            </a:ln>
          </p:spPr>
          <p:txBody>
            <a:bodyPr vert="horz" wrap="square" lIns="91440" tIns="45720" rIns="91440" bIns="45720" numCol="1" anchor="t" anchorCtr="0" compatLnSpc="1"/>
            <a:lstStyle/>
            <a:p>
              <a:endParaRPr lang="zh-CN" altLang="en-US"/>
            </a:p>
          </p:txBody>
        </p:sp>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D3ACCCA-5474-40D0-8D3E-C53A1B0703F2}"/>
                  </a:ext>
                </a:extLst>
              </p:cNvPr>
              <p:cNvSpPr txBox="1"/>
              <p:nvPr/>
            </p:nvSpPr>
            <p:spPr>
              <a:xfrm>
                <a:off x="1988266" y="1486065"/>
                <a:ext cx="9450517" cy="833562"/>
              </a:xfrm>
              <a:prstGeom prst="rect">
                <a:avLst/>
              </a:prstGeom>
              <a:noFill/>
            </p:spPr>
            <p:txBody>
              <a:bodyPr wrap="square">
                <a:spAutoFit/>
              </a:bodyPr>
              <a:lstStyle/>
              <a:p>
                <a:pPr algn="just">
                  <a:lnSpc>
                    <a:spcPct val="150000"/>
                  </a:lnSpc>
                </a:pPr>
                <a:r>
                  <a:rPr lang="en-US" altLang="zh-CN" sz="3200" dirty="0">
                    <a:solidFill>
                      <a:schemeClr val="bg1"/>
                    </a:solidFill>
                    <a:latin typeface="宋体" panose="02010600030101010101" pitchFamily="2" charset="-122"/>
                    <a:ea typeface="宋体" panose="02010600030101010101" pitchFamily="2" charset="-122"/>
                    <a:sym typeface="Arial" panose="020B0604020202020204" pitchFamily="34" charset="0"/>
                  </a:rPr>
                  <a:t>4.</a:t>
                </a:r>
                <a:r>
                  <a:rPr lang="zh-CN" altLang="en-US" sz="3200" b="1" dirty="0">
                    <a:solidFill>
                      <a:srgbClr val="00B0F0"/>
                    </a:solidFill>
                    <a:latin typeface="宋体" panose="02010600030101010101" pitchFamily="2" charset="-122"/>
                    <a:ea typeface="宋体" panose="02010600030101010101" pitchFamily="2" charset="-122"/>
                    <a:sym typeface="Arial" panose="020B0604020202020204" pitchFamily="34" charset="0"/>
                  </a:rPr>
                  <a:t>当新解被确定接受时：</a:t>
                </a:r>
                <a:r>
                  <a:rPr lang="zh-CN" altLang="en-US" sz="3200" dirty="0">
                    <a:solidFill>
                      <a:schemeClr val="bg1"/>
                    </a:solidFill>
                    <a:latin typeface="宋体" panose="02010600030101010101" pitchFamily="2" charset="-122"/>
                    <a:ea typeface="宋体" panose="02010600030101010101" pitchFamily="2" charset="-122"/>
                    <a:sym typeface="Arial" panose="020B0604020202020204" pitchFamily="34" charset="0"/>
                  </a:rPr>
                  <a:t>新解</a:t>
                </a:r>
                <a14:m>
                  <m:oMath xmlns:m="http://schemas.openxmlformats.org/officeDocument/2006/math">
                    <m:sSub>
                      <m:sSubPr>
                        <m:ctrlPr>
                          <a:rPr lang="en-US" altLang="zh-CN" sz="3200" i="1">
                            <a:solidFill>
                              <a:schemeClr val="bg1"/>
                            </a:solidFill>
                            <a:latin typeface="Cambria Math" panose="02040503050406030204" pitchFamily="18" charset="0"/>
                            <a:ea typeface="宋体" panose="02010600030101010101" pitchFamily="2" charset="-122"/>
                            <a:sym typeface="Arial" panose="020B0604020202020204" pitchFamily="34" charset="0"/>
                          </a:rPr>
                        </m:ctrlPr>
                      </m:sSubPr>
                      <m:e>
                        <m:r>
                          <a:rPr lang="en-US" altLang="zh-CN" sz="3200">
                            <a:solidFill>
                              <a:schemeClr val="bg1"/>
                            </a:solidFill>
                            <a:latin typeface="Cambria Math" panose="02040503050406030204" pitchFamily="18" charset="0"/>
                            <a:ea typeface="宋体" panose="02010600030101010101" pitchFamily="2" charset="-122"/>
                            <a:sym typeface="Arial" panose="020B0604020202020204" pitchFamily="34" charset="0"/>
                          </a:rPr>
                          <m:t>𝑥</m:t>
                        </m:r>
                      </m:e>
                      <m:sub>
                        <m:r>
                          <a:rPr lang="en-US" altLang="zh-CN" sz="3200">
                            <a:solidFill>
                              <a:schemeClr val="bg1"/>
                            </a:solidFill>
                            <a:latin typeface="Cambria Math" panose="02040503050406030204" pitchFamily="18" charset="0"/>
                            <a:ea typeface="宋体" panose="02010600030101010101" pitchFamily="2" charset="-122"/>
                            <a:sym typeface="Arial" panose="020B0604020202020204" pitchFamily="34" charset="0"/>
                          </a:rPr>
                          <m:t>𝑗</m:t>
                        </m:r>
                      </m:sub>
                    </m:sSub>
                  </m:oMath>
                </a14:m>
                <a:r>
                  <a:rPr lang="zh-CN" altLang="en-US" sz="3200" dirty="0">
                    <a:solidFill>
                      <a:schemeClr val="bg1"/>
                    </a:solidFill>
                    <a:latin typeface="宋体" panose="02010600030101010101" pitchFamily="2" charset="-122"/>
                    <a:ea typeface="宋体" panose="02010600030101010101" pitchFamily="2" charset="-122"/>
                    <a:sym typeface="Arial" panose="020B0604020202020204" pitchFamily="34" charset="0"/>
                  </a:rPr>
                  <a:t>被作为当前解</a:t>
                </a:r>
              </a:p>
            </p:txBody>
          </p:sp>
        </mc:Choice>
        <mc:Fallback xmlns="">
          <p:sp>
            <p:nvSpPr>
              <p:cNvPr id="25" name="文本框 24">
                <a:extLst>
                  <a:ext uri="{FF2B5EF4-FFF2-40B4-BE49-F238E27FC236}">
                    <a16:creationId xmlns:a16="http://schemas.microsoft.com/office/drawing/2014/main" id="{AD3ACCCA-5474-40D0-8D3E-C53A1B0703F2}"/>
                  </a:ext>
                </a:extLst>
              </p:cNvPr>
              <p:cNvSpPr txBox="1">
                <a:spLocks noRot="1" noChangeAspect="1" noMove="1" noResize="1" noEditPoints="1" noAdjustHandles="1" noChangeArrowheads="1" noChangeShapeType="1" noTextEdit="1"/>
              </p:cNvSpPr>
              <p:nvPr/>
            </p:nvSpPr>
            <p:spPr>
              <a:xfrm>
                <a:off x="1988266" y="1486065"/>
                <a:ext cx="9450517" cy="833562"/>
              </a:xfrm>
              <a:prstGeom prst="rect">
                <a:avLst/>
              </a:prstGeom>
              <a:blipFill>
                <a:blip r:embed="rId4"/>
                <a:stretch>
                  <a:fillRect l="-1613" b="-145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1EA6445-E046-4C30-8502-B6F3E286DDC3}"/>
                  </a:ext>
                </a:extLst>
              </p:cNvPr>
              <p:cNvSpPr txBox="1"/>
              <p:nvPr/>
            </p:nvSpPr>
            <p:spPr>
              <a:xfrm>
                <a:off x="2034102" y="3676490"/>
                <a:ext cx="9822538" cy="15623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6.</a:t>
                </a:r>
                <a:r>
                  <a:rPr kumimoji="0" lang="zh-CN" altLang="en-US" sz="32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sym typeface="Arial" panose="020B0604020202020204" pitchFamily="34" charset="0"/>
                  </a:rPr>
                  <a:t>最后找到全局最优解：</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判断</a:t>
                </a: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是否已经达到终止温度</a:t>
                </a:r>
                <a14:m>
                  <m:oMath xmlns:m="http://schemas.openxmlformats.org/officeDocument/2006/math">
                    <m:sSub>
                      <m:sSubPr>
                        <m:ctrlPr>
                          <a:rPr kumimoji="0" lang="en-US" altLang="zh-CN" sz="3200" b="0" i="1" u="none" strike="noStrike" kern="1200" cap="none" spc="0" normalizeH="0" baseline="0" noProof="0">
                            <a:ln>
                              <a:noFill/>
                            </a:ln>
                            <a:solidFill>
                              <a:prstClr val="white"/>
                            </a:solidFill>
                            <a:effectLst/>
                            <a:uLnTx/>
                            <a:uFillTx/>
                            <a:latin typeface="Cambria Math" panose="02040503050406030204" pitchFamily="18" charset="0"/>
                            <a:ea typeface="宋体" panose="02010600030101010101" pitchFamily="2" charset="-122"/>
                            <a:cs typeface="+mn-cs"/>
                            <a:sym typeface="Arial" panose="020B0604020202020204" pitchFamily="34" charset="0"/>
                          </a:rPr>
                        </m:ctrlPr>
                      </m:sSubPr>
                      <m:e>
                        <m:r>
                          <a:rPr kumimoji="0" lang="en-US" altLang="zh-CN" sz="3200" b="0" i="0" u="none" strike="noStrike" kern="1200" cap="none" spc="0" normalizeH="0" baseline="0" noProof="0">
                            <a:ln>
                              <a:noFill/>
                            </a:ln>
                            <a:solidFill>
                              <a:prstClr val="white"/>
                            </a:solidFill>
                            <a:effectLst/>
                            <a:uLnTx/>
                            <a:uFillTx/>
                            <a:latin typeface="Cambria Math" panose="02040503050406030204" pitchFamily="18" charset="0"/>
                            <a:ea typeface="宋体" panose="02010600030101010101" pitchFamily="2" charset="-122"/>
                            <a:cs typeface="+mn-cs"/>
                            <a:sym typeface="Arial" panose="020B0604020202020204" pitchFamily="34" charset="0"/>
                          </a:rPr>
                          <m:t>𝑇</m:t>
                        </m:r>
                      </m:e>
                      <m:sub>
                        <m:r>
                          <a:rPr kumimoji="0" lang="en-US" altLang="zh-CN" sz="3200" b="0" i="0" u="none" strike="noStrike" kern="1200" cap="none" spc="0" normalizeH="0" baseline="0" noProof="0">
                            <a:ln>
                              <a:noFill/>
                            </a:ln>
                            <a:solidFill>
                              <a:prstClr val="white"/>
                            </a:solidFill>
                            <a:effectLst/>
                            <a:uLnTx/>
                            <a:uFillTx/>
                            <a:latin typeface="Cambria Math" panose="02040503050406030204" pitchFamily="18" charset="0"/>
                            <a:ea typeface="宋体" panose="02010600030101010101" pitchFamily="2" charset="-122"/>
                            <a:cs typeface="+mn-cs"/>
                            <a:sym typeface="Arial" panose="020B0604020202020204" pitchFamily="34" charset="0"/>
                          </a:rPr>
                          <m:t>𝑓</m:t>
                        </m:r>
                      </m:sub>
                    </m:sSub>
                  </m:oMath>
                </a14:m>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，是，则终止算法；否，则转到循环步骤继续执行。</a:t>
                </a:r>
              </a:p>
            </p:txBody>
          </p:sp>
        </mc:Choice>
        <mc:Fallback xmlns="">
          <p:sp>
            <p:nvSpPr>
              <p:cNvPr id="27" name="文本框 26">
                <a:extLst>
                  <a:ext uri="{FF2B5EF4-FFF2-40B4-BE49-F238E27FC236}">
                    <a16:creationId xmlns:a16="http://schemas.microsoft.com/office/drawing/2014/main" id="{D1EA6445-E046-4C30-8502-B6F3E286DDC3}"/>
                  </a:ext>
                </a:extLst>
              </p:cNvPr>
              <p:cNvSpPr txBox="1">
                <a:spLocks noRot="1" noChangeAspect="1" noMove="1" noResize="1" noEditPoints="1" noAdjustHandles="1" noChangeArrowheads="1" noChangeShapeType="1" noTextEdit="1"/>
              </p:cNvSpPr>
              <p:nvPr/>
            </p:nvSpPr>
            <p:spPr>
              <a:xfrm>
                <a:off x="2034102" y="3676490"/>
                <a:ext cx="9822538" cy="1562351"/>
              </a:xfrm>
              <a:prstGeom prst="rect">
                <a:avLst/>
              </a:prstGeom>
              <a:blipFill>
                <a:blip r:embed="rId5"/>
                <a:stretch>
                  <a:fillRect l="-1614" r="-5649"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6A27569-55C1-404D-AF1C-D301E1A2E0BE}"/>
                  </a:ext>
                </a:extLst>
              </p:cNvPr>
              <p:cNvSpPr txBox="1"/>
              <p:nvPr/>
            </p:nvSpPr>
            <p:spPr>
              <a:xfrm>
                <a:off x="2034103" y="2332546"/>
                <a:ext cx="9404680" cy="145424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5.</a:t>
                </a:r>
                <a:r>
                  <a:rPr kumimoji="0" lang="zh-CN" altLang="en-US" sz="32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sym typeface="Arial" panose="020B0604020202020204" pitchFamily="34" charset="0"/>
                  </a:rPr>
                  <a:t>循环以上四个步骤：</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在温度</a:t>
                </a:r>
                <a14:m>
                  <m:oMath xmlns:m="http://schemas.openxmlformats.org/officeDocument/2006/math">
                    <m:sSub>
                      <m:sSubPr>
                        <m:ctrlPr>
                          <a:rPr kumimoji="0" lang="en-US" altLang="zh-CN" sz="3200" b="0" i="1" u="none" strike="noStrike" kern="1200" cap="none" spc="0" normalizeH="0" baseline="0" noProof="0">
                            <a:ln>
                              <a:noFill/>
                            </a:ln>
                            <a:solidFill>
                              <a:prstClr val="white"/>
                            </a:solidFill>
                            <a:effectLst/>
                            <a:uLnTx/>
                            <a:uFillTx/>
                            <a:latin typeface="Cambria Math" panose="02040503050406030204" pitchFamily="18" charset="0"/>
                            <a:ea typeface="宋体" panose="02010600030101010101" pitchFamily="2" charset="-122"/>
                            <a:cs typeface="+mn-cs"/>
                            <a:sym typeface="Arial" panose="020B0604020202020204" pitchFamily="34" charset="0"/>
                          </a:rPr>
                        </m:ctrlPr>
                      </m:sSubPr>
                      <m:e>
                        <m:r>
                          <a:rPr kumimoji="0" lang="en-US" altLang="zh-CN" sz="3200" b="0" i="0" u="none" strike="noStrike" kern="1200" cap="none" spc="0" normalizeH="0" baseline="0" noProof="0">
                            <a:ln>
                              <a:noFill/>
                            </a:ln>
                            <a:solidFill>
                              <a:prstClr val="white"/>
                            </a:solidFill>
                            <a:effectLst/>
                            <a:uLnTx/>
                            <a:uFillTx/>
                            <a:latin typeface="Cambria Math" panose="02040503050406030204" pitchFamily="18" charset="0"/>
                            <a:ea typeface="宋体" panose="02010600030101010101" pitchFamily="2" charset="-122"/>
                            <a:cs typeface="+mn-cs"/>
                            <a:sym typeface="Arial" panose="020B0604020202020204" pitchFamily="34" charset="0"/>
                          </a:rPr>
                          <m:t>𝑇</m:t>
                        </m:r>
                      </m:e>
                      <m:sub>
                        <m:r>
                          <a:rPr kumimoji="0" lang="en-US" altLang="zh-CN" sz="3200" b="0" i="0" u="none" strike="noStrike" kern="1200" cap="none" spc="0" normalizeH="0" baseline="0" noProof="0">
                            <a:ln>
                              <a:noFill/>
                            </a:ln>
                            <a:solidFill>
                              <a:prstClr val="white"/>
                            </a:solidFill>
                            <a:effectLst/>
                            <a:uLnTx/>
                            <a:uFillTx/>
                            <a:latin typeface="Cambria Math" panose="02040503050406030204" pitchFamily="18" charset="0"/>
                            <a:ea typeface="宋体" panose="02010600030101010101" pitchFamily="2" charset="-122"/>
                            <a:cs typeface="+mn-cs"/>
                            <a:sym typeface="Arial" panose="020B0604020202020204" pitchFamily="34" charset="0"/>
                          </a:rPr>
                          <m:t>𝑖</m:t>
                        </m:r>
                      </m:sub>
                    </m:sSub>
                  </m:oMath>
                </a14:m>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下，重复</a:t>
                </a: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k</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次的扰动          和接受过程，接着执行</a:t>
                </a:r>
                <a:r>
                  <a:rPr lang="zh-CN" altLang="en-US" sz="3200" dirty="0">
                    <a:solidFill>
                      <a:prstClr val="white"/>
                    </a:solidFill>
                    <a:latin typeface="宋体" panose="02010600030101010101" pitchFamily="2" charset="-122"/>
                    <a:ea typeface="宋体" panose="02010600030101010101" pitchFamily="2" charset="-122"/>
                    <a:sym typeface="Arial" panose="020B0604020202020204" pitchFamily="34" charset="0"/>
                  </a:rPr>
                  <a:t>下一</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Arial" panose="020B0604020202020204" pitchFamily="34" charset="0"/>
                  </a:rPr>
                  <a:t>步骤。</a:t>
                </a:r>
              </a:p>
            </p:txBody>
          </p:sp>
        </mc:Choice>
        <mc:Fallback xmlns="">
          <p:sp>
            <p:nvSpPr>
              <p:cNvPr id="29" name="文本框 28">
                <a:extLst>
                  <a:ext uri="{FF2B5EF4-FFF2-40B4-BE49-F238E27FC236}">
                    <a16:creationId xmlns:a16="http://schemas.microsoft.com/office/drawing/2014/main" id="{26A27569-55C1-404D-AF1C-D301E1A2E0BE}"/>
                  </a:ext>
                </a:extLst>
              </p:cNvPr>
              <p:cNvSpPr txBox="1">
                <a:spLocks noRot="1" noChangeAspect="1" noMove="1" noResize="1" noEditPoints="1" noAdjustHandles="1" noChangeArrowheads="1" noChangeShapeType="1" noTextEdit="1"/>
              </p:cNvSpPr>
              <p:nvPr/>
            </p:nvSpPr>
            <p:spPr>
              <a:xfrm>
                <a:off x="2034103" y="2332546"/>
                <a:ext cx="9404680" cy="1454244"/>
              </a:xfrm>
              <a:prstGeom prst="rect">
                <a:avLst/>
              </a:prstGeom>
              <a:blipFill>
                <a:blip r:embed="rId6"/>
                <a:stretch>
                  <a:fillRect l="-1686" r="-389" b="-13025"/>
                </a:stretch>
              </a:blipFill>
            </p:spPr>
            <p:txBody>
              <a:bodyPr/>
              <a:lstStyle/>
              <a:p>
                <a:r>
                  <a:rPr lang="zh-CN" altLang="en-US">
                    <a:noFill/>
                  </a:rPr>
                  <a:t> </a:t>
                </a:r>
              </a:p>
            </p:txBody>
          </p:sp>
        </mc:Fallback>
      </mc:AlternateContent>
      <p:pic>
        <p:nvPicPr>
          <p:cNvPr id="28" name="Picture 247">
            <a:extLst>
              <a:ext uri="{FF2B5EF4-FFF2-40B4-BE49-F238E27FC236}">
                <a16:creationId xmlns:a16="http://schemas.microsoft.com/office/drawing/2014/main" id="{BE80448D-B6DE-4C5F-A1FB-01CE5BBBDA5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90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4" name="矩形: 圆角 5">
            <a:extLst>
              <a:ext uri="{FF2B5EF4-FFF2-40B4-BE49-F238E27FC236}">
                <a16:creationId xmlns:a16="http://schemas.microsoft.com/office/drawing/2014/main" id="{5C0106F7-D6B5-4E60-9FD3-16A7C6371EB7}"/>
              </a:ext>
            </a:extLst>
          </p:cNvPr>
          <p:cNvSpPr/>
          <p:nvPr/>
        </p:nvSpPr>
        <p:spPr>
          <a:xfrm>
            <a:off x="7263137" y="172012"/>
            <a:ext cx="1844910" cy="531845"/>
          </a:xfrm>
          <a:prstGeom prst="round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mj-ea"/>
                <a:ea typeface="+mj-ea"/>
              </a:rPr>
              <a:t>随机生成初始解</a:t>
            </a:r>
            <a:r>
              <a:rPr lang="en-US" altLang="zh-CN" sz="1600" b="1" dirty="0">
                <a:latin typeface="+mj-ea"/>
                <a:ea typeface="+mj-ea"/>
              </a:rPr>
              <a:t>x</a:t>
            </a:r>
          </a:p>
          <a:p>
            <a:pPr algn="ctr"/>
            <a:r>
              <a:rPr lang="zh-CN" altLang="en-US" sz="1600" b="1" dirty="0">
                <a:latin typeface="+mj-ea"/>
                <a:ea typeface="+mj-ea"/>
              </a:rPr>
              <a:t>计算目标函数</a:t>
            </a:r>
            <a:r>
              <a:rPr lang="en-US" altLang="zh-CN" sz="1600" b="1" dirty="0">
                <a:latin typeface="+mj-ea"/>
                <a:ea typeface="+mj-ea"/>
              </a:rPr>
              <a:t>f(x)</a:t>
            </a:r>
            <a:endParaRPr lang="zh-CN" altLang="en-US" sz="1600" b="1" dirty="0">
              <a:latin typeface="+mj-ea"/>
              <a:ea typeface="+mj-ea"/>
            </a:endParaRPr>
          </a:p>
        </p:txBody>
      </p:sp>
      <p:sp>
        <p:nvSpPr>
          <p:cNvPr id="15" name="矩形: 圆角 6">
            <a:extLst>
              <a:ext uri="{FF2B5EF4-FFF2-40B4-BE49-F238E27FC236}">
                <a16:creationId xmlns:a16="http://schemas.microsoft.com/office/drawing/2014/main" id="{6C1792AE-8FFB-4DFB-B91D-7CB2D53A3D86}"/>
              </a:ext>
            </a:extLst>
          </p:cNvPr>
          <p:cNvSpPr/>
          <p:nvPr/>
        </p:nvSpPr>
        <p:spPr>
          <a:xfrm>
            <a:off x="7157903" y="1043654"/>
            <a:ext cx="2010329" cy="531845"/>
          </a:xfrm>
          <a:prstGeom prst="round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mj-ea"/>
                <a:ea typeface="+mj-ea"/>
              </a:rPr>
              <a:t>扰动产生新解</a:t>
            </a:r>
            <a:r>
              <a:rPr lang="en-US" altLang="zh-CN" sz="1600" b="1" dirty="0">
                <a:latin typeface="+mj-ea"/>
                <a:ea typeface="+mj-ea"/>
              </a:rPr>
              <a:t>x’</a:t>
            </a:r>
          </a:p>
          <a:p>
            <a:pPr algn="ctr"/>
            <a:r>
              <a:rPr lang="zh-CN" altLang="en-US" sz="1600" b="1" dirty="0">
                <a:latin typeface="+mj-ea"/>
                <a:ea typeface="+mj-ea"/>
              </a:rPr>
              <a:t>计算目标函数</a:t>
            </a:r>
            <a:r>
              <a:rPr lang="en-US" altLang="zh-CN" sz="1600" b="1" dirty="0">
                <a:latin typeface="+mj-ea"/>
                <a:ea typeface="+mj-ea"/>
              </a:rPr>
              <a:t>f(x’)</a:t>
            </a:r>
            <a:endParaRPr lang="zh-CN" altLang="en-US" sz="1600" b="1" dirty="0">
              <a:latin typeface="+mj-ea"/>
              <a:ea typeface="+mj-ea"/>
            </a:endParaRPr>
          </a:p>
        </p:txBody>
      </p:sp>
      <p:sp>
        <p:nvSpPr>
          <p:cNvPr id="16" name="矩形: 圆角 7">
            <a:extLst>
              <a:ext uri="{FF2B5EF4-FFF2-40B4-BE49-F238E27FC236}">
                <a16:creationId xmlns:a16="http://schemas.microsoft.com/office/drawing/2014/main" id="{27851E3C-E1D0-4F56-80FC-D3C37244D10A}"/>
              </a:ext>
            </a:extLst>
          </p:cNvPr>
          <p:cNvSpPr/>
          <p:nvPr/>
        </p:nvSpPr>
        <p:spPr>
          <a:xfrm>
            <a:off x="7244021" y="1841022"/>
            <a:ext cx="1836013" cy="531845"/>
          </a:xfrm>
          <a:prstGeom prst="round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latin typeface="+mj-ea"/>
                <a:ea typeface="+mj-ea"/>
              </a:rPr>
              <a:t> 𝛥𝑓</a:t>
            </a:r>
            <a:r>
              <a:rPr lang="en-US" altLang="zh-CN" b="1" dirty="0">
                <a:latin typeface="+mj-ea"/>
                <a:ea typeface="+mj-ea"/>
              </a:rPr>
              <a:t>=</a:t>
            </a:r>
            <a:r>
              <a:rPr lang="zh-CN" altLang="en-US" b="1" dirty="0">
                <a:latin typeface="+mj-ea"/>
                <a:ea typeface="+mj-ea"/>
              </a:rPr>
              <a:t>𝑓</a:t>
            </a:r>
            <a:r>
              <a:rPr lang="en-US" altLang="zh-CN" b="1" dirty="0">
                <a:latin typeface="+mj-ea"/>
                <a:ea typeface="+mj-ea"/>
              </a:rPr>
              <a:t>(x′)−</a:t>
            </a:r>
            <a:r>
              <a:rPr lang="zh-CN" altLang="en-US" b="1" dirty="0">
                <a:latin typeface="+mj-ea"/>
                <a:ea typeface="+mj-ea"/>
              </a:rPr>
              <a:t>𝑓</a:t>
            </a:r>
            <a:r>
              <a:rPr lang="en-US" altLang="zh-CN" b="1" dirty="0">
                <a:latin typeface="+mj-ea"/>
                <a:ea typeface="+mj-ea"/>
              </a:rPr>
              <a:t>(x)</a:t>
            </a:r>
            <a:endParaRPr lang="zh-CN" altLang="en-US" b="1" dirty="0">
              <a:latin typeface="+mj-ea"/>
              <a:ea typeface="+mj-ea"/>
            </a:endParaRPr>
          </a:p>
        </p:txBody>
      </p:sp>
      <mc:AlternateContent xmlns:mc="http://schemas.openxmlformats.org/markup-compatibility/2006" xmlns:a14="http://schemas.microsoft.com/office/drawing/2010/main">
        <mc:Choice Requires="a14">
          <p:sp>
            <p:nvSpPr>
              <p:cNvPr id="17" name="流程图: 决策 16">
                <a:extLst>
                  <a:ext uri="{FF2B5EF4-FFF2-40B4-BE49-F238E27FC236}">
                    <a16:creationId xmlns:a16="http://schemas.microsoft.com/office/drawing/2014/main" id="{F61902F3-861A-47E1-AA09-9C442AC59006}"/>
                  </a:ext>
                </a:extLst>
              </p:cNvPr>
              <p:cNvSpPr/>
              <p:nvPr/>
            </p:nvSpPr>
            <p:spPr>
              <a:xfrm>
                <a:off x="7425828" y="2638390"/>
                <a:ext cx="1584002" cy="388165"/>
              </a:xfrm>
              <a:prstGeom prst="flowChartDecision">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 xmlns:m="http://schemas.openxmlformats.org/officeDocument/2006/math">
                    <m:r>
                      <a:rPr lang="zh-CN" altLang="en-US" b="1" i="1" smtClean="0">
                        <a:latin typeface="Cambria Math" panose="02040503050406030204" pitchFamily="18" charset="0"/>
                        <a:ea typeface="+mj-ea"/>
                      </a:rPr>
                      <m:t>𝜟</m:t>
                    </m:r>
                    <m:r>
                      <a:rPr lang="zh-CN" altLang="en-US" b="1" i="1" smtClean="0">
                        <a:latin typeface="Cambria Math" panose="02040503050406030204" pitchFamily="18" charset="0"/>
                        <a:ea typeface="+mj-ea"/>
                      </a:rPr>
                      <m:t>𝒇</m:t>
                    </m:r>
                  </m:oMath>
                </a14:m>
                <a:r>
                  <a:rPr lang="zh-CN" altLang="en-US" b="1" dirty="0">
                    <a:latin typeface="+mj-ea"/>
                    <a:ea typeface="+mj-ea"/>
                  </a:rPr>
                  <a:t>≤</a:t>
                </a:r>
                <a:r>
                  <a:rPr lang="en-US" altLang="zh-CN" b="1" dirty="0">
                    <a:latin typeface="+mj-ea"/>
                    <a:ea typeface="+mj-ea"/>
                  </a:rPr>
                  <a:t>0</a:t>
                </a:r>
                <a:endParaRPr lang="zh-CN" altLang="en-US" b="1" dirty="0">
                  <a:latin typeface="+mj-ea"/>
                  <a:ea typeface="+mj-ea"/>
                </a:endParaRPr>
              </a:p>
            </p:txBody>
          </p:sp>
        </mc:Choice>
        <mc:Fallback xmlns="">
          <p:sp>
            <p:nvSpPr>
              <p:cNvPr id="17" name="流程图: 决策 16">
                <a:extLst>
                  <a:ext uri="{FF2B5EF4-FFF2-40B4-BE49-F238E27FC236}">
                    <a16:creationId xmlns:a16="http://schemas.microsoft.com/office/drawing/2014/main" id="{F61902F3-861A-47E1-AA09-9C442AC59006}"/>
                  </a:ext>
                </a:extLst>
              </p:cNvPr>
              <p:cNvSpPr>
                <a:spLocks noRot="1" noChangeAspect="1" noMove="1" noResize="1" noEditPoints="1" noAdjustHandles="1" noChangeArrowheads="1" noChangeShapeType="1" noTextEdit="1"/>
              </p:cNvSpPr>
              <p:nvPr/>
            </p:nvSpPr>
            <p:spPr>
              <a:xfrm>
                <a:off x="7425828" y="2638390"/>
                <a:ext cx="1584002" cy="388165"/>
              </a:xfrm>
              <a:prstGeom prst="flowChartDecision">
                <a:avLst/>
              </a:prstGeom>
              <a:blipFill>
                <a:blip r:embed="rId4"/>
                <a:stretch>
                  <a:fillRect t="-2985" b="-19403"/>
                </a:stretch>
              </a:blipFill>
              <a:ln>
                <a:solidFill>
                  <a:srgbClr val="00B0F0"/>
                </a:solidFill>
              </a:ln>
            </p:spPr>
            <p:txBody>
              <a:bodyPr/>
              <a:lstStyle/>
              <a:p>
                <a:r>
                  <a:rPr lang="zh-CN" altLang="en-US">
                    <a:noFill/>
                  </a:rPr>
                  <a:t> </a:t>
                </a:r>
              </a:p>
            </p:txBody>
          </p:sp>
        </mc:Fallback>
      </mc:AlternateContent>
      <p:sp>
        <p:nvSpPr>
          <p:cNvPr id="18" name="流程图: 决策 17">
            <a:extLst>
              <a:ext uri="{FF2B5EF4-FFF2-40B4-BE49-F238E27FC236}">
                <a16:creationId xmlns:a16="http://schemas.microsoft.com/office/drawing/2014/main" id="{E64D2F85-7C6E-4EF1-9942-87BFF897F82A}"/>
              </a:ext>
            </a:extLst>
          </p:cNvPr>
          <p:cNvSpPr/>
          <p:nvPr/>
        </p:nvSpPr>
        <p:spPr>
          <a:xfrm>
            <a:off x="6939032" y="4226968"/>
            <a:ext cx="2203580" cy="694625"/>
          </a:xfrm>
          <a:prstGeom prst="flowChartDecision">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mj-ea"/>
                <a:ea typeface="+mj-ea"/>
              </a:rPr>
              <a:t>是否达到迭代次数</a:t>
            </a:r>
          </a:p>
        </p:txBody>
      </p:sp>
      <p:sp>
        <p:nvSpPr>
          <p:cNvPr id="19" name="流程图: 决策 18">
            <a:extLst>
              <a:ext uri="{FF2B5EF4-FFF2-40B4-BE49-F238E27FC236}">
                <a16:creationId xmlns:a16="http://schemas.microsoft.com/office/drawing/2014/main" id="{134784E7-F693-456A-91E7-CD40697E14A1}"/>
              </a:ext>
            </a:extLst>
          </p:cNvPr>
          <p:cNvSpPr/>
          <p:nvPr/>
        </p:nvSpPr>
        <p:spPr>
          <a:xfrm>
            <a:off x="6939033" y="5200010"/>
            <a:ext cx="2203579" cy="634463"/>
          </a:xfrm>
          <a:prstGeom prst="flowChartDecision">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mj-ea"/>
                <a:ea typeface="+mj-ea"/>
              </a:rPr>
              <a:t>满足终止条件？</a:t>
            </a:r>
          </a:p>
        </p:txBody>
      </p:sp>
      <p:sp>
        <p:nvSpPr>
          <p:cNvPr id="20" name="矩形: 剪去对角 19">
            <a:extLst>
              <a:ext uri="{FF2B5EF4-FFF2-40B4-BE49-F238E27FC236}">
                <a16:creationId xmlns:a16="http://schemas.microsoft.com/office/drawing/2014/main" id="{4EA45897-F2F5-470B-BEE8-ABC6F6090EA6}"/>
              </a:ext>
            </a:extLst>
          </p:cNvPr>
          <p:cNvSpPr/>
          <p:nvPr/>
        </p:nvSpPr>
        <p:spPr>
          <a:xfrm>
            <a:off x="8919864" y="3329369"/>
            <a:ext cx="1712640" cy="531845"/>
          </a:xfrm>
          <a:prstGeom prst="snip2Diag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mj-ea"/>
                <a:ea typeface="+mj-ea"/>
              </a:rPr>
              <a:t>按</a:t>
            </a:r>
            <a:r>
              <a:rPr lang="en-US" altLang="zh-CN" sz="1600" b="1" dirty="0">
                <a:latin typeface="+mj-ea"/>
                <a:ea typeface="+mj-ea"/>
              </a:rPr>
              <a:t>Metropolis</a:t>
            </a:r>
            <a:r>
              <a:rPr lang="zh-CN" altLang="en-US" sz="1600" b="1" dirty="0">
                <a:latin typeface="+mj-ea"/>
                <a:ea typeface="+mj-ea"/>
              </a:rPr>
              <a:t>准则接受新解</a:t>
            </a:r>
          </a:p>
        </p:txBody>
      </p:sp>
      <p:sp>
        <p:nvSpPr>
          <p:cNvPr id="21" name="矩形: 剪去对角 20">
            <a:extLst>
              <a:ext uri="{FF2B5EF4-FFF2-40B4-BE49-F238E27FC236}">
                <a16:creationId xmlns:a16="http://schemas.microsoft.com/office/drawing/2014/main" id="{86A76257-A34B-4CE6-B5C1-864A75DFAAE7}"/>
              </a:ext>
            </a:extLst>
          </p:cNvPr>
          <p:cNvSpPr/>
          <p:nvPr/>
        </p:nvSpPr>
        <p:spPr>
          <a:xfrm>
            <a:off x="5362165" y="3329369"/>
            <a:ext cx="2288469" cy="531845"/>
          </a:xfrm>
          <a:prstGeom prst="snip2Diag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mj-ea"/>
                <a:ea typeface="+mj-ea"/>
              </a:rPr>
              <a:t>接受新解</a:t>
            </a:r>
            <a:endParaRPr lang="en-US" altLang="zh-CN" sz="1600" b="1" dirty="0">
              <a:latin typeface="+mj-ea"/>
              <a:ea typeface="+mj-ea"/>
            </a:endParaRPr>
          </a:p>
          <a:p>
            <a:pPr algn="ctr"/>
            <a:r>
              <a:rPr lang="en-US" altLang="zh-CN" sz="1600" b="1" dirty="0">
                <a:latin typeface="+mj-ea"/>
                <a:ea typeface="+mj-ea"/>
              </a:rPr>
              <a:t>x=x’, f(x)=f(x’)</a:t>
            </a:r>
            <a:endParaRPr lang="zh-CN" altLang="en-US" sz="1600" b="1" dirty="0">
              <a:latin typeface="+mj-ea"/>
              <a:ea typeface="+mj-ea"/>
            </a:endParaRPr>
          </a:p>
        </p:txBody>
      </p:sp>
      <p:sp>
        <p:nvSpPr>
          <p:cNvPr id="22" name="矩形 21">
            <a:extLst>
              <a:ext uri="{FF2B5EF4-FFF2-40B4-BE49-F238E27FC236}">
                <a16:creationId xmlns:a16="http://schemas.microsoft.com/office/drawing/2014/main" id="{BCA0AC08-64AE-4537-9CC4-08E398E81893}"/>
              </a:ext>
            </a:extLst>
          </p:cNvPr>
          <p:cNvSpPr/>
          <p:nvPr/>
        </p:nvSpPr>
        <p:spPr>
          <a:xfrm>
            <a:off x="10319541" y="5261002"/>
            <a:ext cx="1415568" cy="531845"/>
          </a:xfrm>
          <a:prstGeom prst="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t>缓慢降低温度重置迭代次数</a:t>
            </a:r>
          </a:p>
        </p:txBody>
      </p:sp>
      <p:sp>
        <p:nvSpPr>
          <p:cNvPr id="23" name="矩形 22">
            <a:extLst>
              <a:ext uri="{FF2B5EF4-FFF2-40B4-BE49-F238E27FC236}">
                <a16:creationId xmlns:a16="http://schemas.microsoft.com/office/drawing/2014/main" id="{1AEE076E-0712-4FFA-BDFE-8D88F7EAACA2}"/>
              </a:ext>
            </a:extLst>
          </p:cNvPr>
          <p:cNvSpPr/>
          <p:nvPr/>
        </p:nvSpPr>
        <p:spPr>
          <a:xfrm>
            <a:off x="6999711" y="6200227"/>
            <a:ext cx="2082221" cy="531845"/>
          </a:xfrm>
          <a:prstGeom prst="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mj-ea"/>
                <a:ea typeface="+mj-ea"/>
              </a:rPr>
              <a:t>运算结束返回最优解</a:t>
            </a:r>
          </a:p>
        </p:txBody>
      </p:sp>
      <p:cxnSp>
        <p:nvCxnSpPr>
          <p:cNvPr id="24" name="直接连接符 23">
            <a:extLst>
              <a:ext uri="{FF2B5EF4-FFF2-40B4-BE49-F238E27FC236}">
                <a16:creationId xmlns:a16="http://schemas.microsoft.com/office/drawing/2014/main" id="{A9763920-D939-4D33-925A-8E4CD06365B0}"/>
              </a:ext>
            </a:extLst>
          </p:cNvPr>
          <p:cNvCxnSpPr>
            <a:cxnSpLocks/>
            <a:stCxn id="17" idx="1"/>
          </p:cNvCxnSpPr>
          <p:nvPr/>
        </p:nvCxnSpPr>
        <p:spPr>
          <a:xfrm flipH="1">
            <a:off x="6299532" y="2832473"/>
            <a:ext cx="1126296" cy="903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04AD228-4643-4E13-9663-5D75AB589F15}"/>
              </a:ext>
            </a:extLst>
          </p:cNvPr>
          <p:cNvCxnSpPr>
            <a:cxnSpLocks/>
          </p:cNvCxnSpPr>
          <p:nvPr/>
        </p:nvCxnSpPr>
        <p:spPr>
          <a:xfrm>
            <a:off x="6299532" y="2831550"/>
            <a:ext cx="0" cy="51659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B49D3879-65E6-4446-BB68-002DDE6511DC}"/>
              </a:ext>
            </a:extLst>
          </p:cNvPr>
          <p:cNvPicPr>
            <a:picLocks noChangeAspect="1"/>
          </p:cNvPicPr>
          <p:nvPr/>
        </p:nvPicPr>
        <p:blipFill>
          <a:blip r:embed="rId5"/>
          <a:stretch>
            <a:fillRect/>
          </a:stretch>
        </p:blipFill>
        <p:spPr>
          <a:xfrm>
            <a:off x="9629350" y="2831691"/>
            <a:ext cx="166634" cy="604822"/>
          </a:xfrm>
          <a:prstGeom prst="rect">
            <a:avLst/>
          </a:prstGeom>
          <a:ln>
            <a:noFill/>
          </a:ln>
        </p:spPr>
      </p:pic>
      <p:cxnSp>
        <p:nvCxnSpPr>
          <p:cNvPr id="27" name="直接连接符 26">
            <a:extLst>
              <a:ext uri="{FF2B5EF4-FFF2-40B4-BE49-F238E27FC236}">
                <a16:creationId xmlns:a16="http://schemas.microsoft.com/office/drawing/2014/main" id="{CC994B09-36DC-4A9A-A34C-4018C36DF07A}"/>
              </a:ext>
            </a:extLst>
          </p:cNvPr>
          <p:cNvCxnSpPr>
            <a:cxnSpLocks/>
            <a:endCxn id="17" idx="3"/>
          </p:cNvCxnSpPr>
          <p:nvPr/>
        </p:nvCxnSpPr>
        <p:spPr>
          <a:xfrm flipH="1">
            <a:off x="9009830" y="2831691"/>
            <a:ext cx="688635" cy="78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46E80BC-FB71-44BE-A0A4-D40E9351A219}"/>
              </a:ext>
            </a:extLst>
          </p:cNvPr>
          <p:cNvCxnSpPr>
            <a:cxnSpLocks/>
          </p:cNvCxnSpPr>
          <p:nvPr/>
        </p:nvCxnSpPr>
        <p:spPr>
          <a:xfrm>
            <a:off x="8170907" y="674529"/>
            <a:ext cx="6015" cy="4020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61CA1AA-8D0C-48AB-BCD0-DC6F57D4A2B3}"/>
              </a:ext>
            </a:extLst>
          </p:cNvPr>
          <p:cNvCxnSpPr>
            <a:cxnSpLocks/>
            <a:stCxn id="15" idx="2"/>
            <a:endCxn id="16" idx="0"/>
          </p:cNvCxnSpPr>
          <p:nvPr/>
        </p:nvCxnSpPr>
        <p:spPr>
          <a:xfrm flipH="1">
            <a:off x="8162028" y="1575499"/>
            <a:ext cx="1040" cy="26552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8B2692B-F9C5-40DB-8B59-A69F0FCCB06A}"/>
              </a:ext>
            </a:extLst>
          </p:cNvPr>
          <p:cNvCxnSpPr>
            <a:cxnSpLocks/>
          </p:cNvCxnSpPr>
          <p:nvPr/>
        </p:nvCxnSpPr>
        <p:spPr>
          <a:xfrm>
            <a:off x="8200033" y="2229166"/>
            <a:ext cx="6015" cy="4020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334FE50-A1ED-4191-AD44-AF62A492E948}"/>
              </a:ext>
            </a:extLst>
          </p:cNvPr>
          <p:cNvCxnSpPr>
            <a:cxnSpLocks/>
          </p:cNvCxnSpPr>
          <p:nvPr/>
        </p:nvCxnSpPr>
        <p:spPr>
          <a:xfrm>
            <a:off x="8021798" y="4852298"/>
            <a:ext cx="6015" cy="4020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BAA031D-0161-4F77-96AC-52B27A2D869D}"/>
              </a:ext>
            </a:extLst>
          </p:cNvPr>
          <p:cNvCxnSpPr>
            <a:cxnSpLocks/>
          </p:cNvCxnSpPr>
          <p:nvPr/>
        </p:nvCxnSpPr>
        <p:spPr>
          <a:xfrm>
            <a:off x="8021797" y="5777537"/>
            <a:ext cx="6015" cy="4020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D636BAF-593F-4673-B016-E8C5577FA642}"/>
              </a:ext>
            </a:extLst>
          </p:cNvPr>
          <p:cNvCxnSpPr>
            <a:cxnSpLocks/>
          </p:cNvCxnSpPr>
          <p:nvPr/>
        </p:nvCxnSpPr>
        <p:spPr>
          <a:xfrm>
            <a:off x="6310201" y="3861034"/>
            <a:ext cx="0" cy="21860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79F5587-8A28-423F-ADEB-F9020778076B}"/>
              </a:ext>
            </a:extLst>
          </p:cNvPr>
          <p:cNvCxnSpPr>
            <a:cxnSpLocks/>
          </p:cNvCxnSpPr>
          <p:nvPr/>
        </p:nvCxnSpPr>
        <p:spPr>
          <a:xfrm>
            <a:off x="9695205" y="3883962"/>
            <a:ext cx="3260" cy="28006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F1A9445-CF0F-4C17-8B00-AC355A3E9DD0}"/>
              </a:ext>
            </a:extLst>
          </p:cNvPr>
          <p:cNvCxnSpPr>
            <a:cxnSpLocks/>
          </p:cNvCxnSpPr>
          <p:nvPr/>
        </p:nvCxnSpPr>
        <p:spPr>
          <a:xfrm>
            <a:off x="6310201" y="4073815"/>
            <a:ext cx="3420875" cy="408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34C08E6-DBEE-4133-B93A-C16A77C2DFCA}"/>
              </a:ext>
            </a:extLst>
          </p:cNvPr>
          <p:cNvCxnSpPr>
            <a:cxnSpLocks/>
            <a:endCxn id="18" idx="0"/>
          </p:cNvCxnSpPr>
          <p:nvPr/>
        </p:nvCxnSpPr>
        <p:spPr>
          <a:xfrm>
            <a:off x="8040822" y="4094246"/>
            <a:ext cx="0" cy="13272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8AA6D08-FE44-4622-B10E-92E6E8C1FB74}"/>
              </a:ext>
            </a:extLst>
          </p:cNvPr>
          <p:cNvCxnSpPr>
            <a:cxnSpLocks/>
            <a:stCxn id="19" idx="3"/>
            <a:endCxn id="22" idx="1"/>
          </p:cNvCxnSpPr>
          <p:nvPr/>
        </p:nvCxnSpPr>
        <p:spPr>
          <a:xfrm>
            <a:off x="9142612" y="5517242"/>
            <a:ext cx="1176929" cy="968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6B81CCC-0A43-4883-BC4C-C98BFFBE1A62}"/>
              </a:ext>
            </a:extLst>
          </p:cNvPr>
          <p:cNvCxnSpPr>
            <a:cxnSpLocks/>
          </p:cNvCxnSpPr>
          <p:nvPr/>
        </p:nvCxnSpPr>
        <p:spPr>
          <a:xfrm flipV="1">
            <a:off x="11027325" y="1289351"/>
            <a:ext cx="43406" cy="396502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F626B04C-7DA8-4B94-9258-5AD7C5A7D3E4}"/>
              </a:ext>
            </a:extLst>
          </p:cNvPr>
          <p:cNvCxnSpPr>
            <a:cxnSpLocks/>
          </p:cNvCxnSpPr>
          <p:nvPr/>
        </p:nvCxnSpPr>
        <p:spPr>
          <a:xfrm flipH="1" flipV="1">
            <a:off x="9141525" y="1317613"/>
            <a:ext cx="1923027" cy="668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51E0B8A-C1A1-42E4-B111-6FCF7361340A}"/>
              </a:ext>
            </a:extLst>
          </p:cNvPr>
          <p:cNvCxnSpPr>
            <a:cxnSpLocks/>
            <a:stCxn id="18" idx="1"/>
          </p:cNvCxnSpPr>
          <p:nvPr/>
        </p:nvCxnSpPr>
        <p:spPr>
          <a:xfrm flipH="1">
            <a:off x="5000556" y="4574281"/>
            <a:ext cx="1938476" cy="2389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90F8B5D-76F3-488E-AA3F-9D9B7F8C0EEE}"/>
              </a:ext>
            </a:extLst>
          </p:cNvPr>
          <p:cNvCxnSpPr>
            <a:cxnSpLocks/>
          </p:cNvCxnSpPr>
          <p:nvPr/>
        </p:nvCxnSpPr>
        <p:spPr>
          <a:xfrm flipV="1">
            <a:off x="4989049" y="1293092"/>
            <a:ext cx="45050" cy="330508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CFA5FD49-D85A-47EA-82CD-7F6BBC560C9C}"/>
              </a:ext>
            </a:extLst>
          </p:cNvPr>
          <p:cNvCxnSpPr>
            <a:cxnSpLocks/>
            <a:endCxn id="15" idx="1"/>
          </p:cNvCxnSpPr>
          <p:nvPr/>
        </p:nvCxnSpPr>
        <p:spPr>
          <a:xfrm>
            <a:off x="5022310" y="1309576"/>
            <a:ext cx="2135593"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148F7F4-16C9-4BDA-8630-8842134A2098}"/>
              </a:ext>
            </a:extLst>
          </p:cNvPr>
          <p:cNvSpPr/>
          <p:nvPr/>
        </p:nvSpPr>
        <p:spPr>
          <a:xfrm>
            <a:off x="6711063" y="2486584"/>
            <a:ext cx="415498" cy="369332"/>
          </a:xfrm>
          <a:prstGeom prst="rect">
            <a:avLst/>
          </a:prstGeom>
          <a:ln>
            <a:noFill/>
          </a:ln>
        </p:spPr>
        <p:txBody>
          <a:bodyPr wrap="none">
            <a:spAutoFit/>
          </a:bodyPr>
          <a:lstStyle/>
          <a:p>
            <a:r>
              <a:rPr lang="zh-CN" altLang="en-US" b="1" dirty="0">
                <a:solidFill>
                  <a:schemeClr val="bg1"/>
                </a:solidFill>
                <a:latin typeface="+mj-ea"/>
                <a:ea typeface="+mj-ea"/>
              </a:rPr>
              <a:t>是</a:t>
            </a:r>
          </a:p>
        </p:txBody>
      </p:sp>
      <p:sp>
        <p:nvSpPr>
          <p:cNvPr id="44" name="矩形 43">
            <a:extLst>
              <a:ext uri="{FF2B5EF4-FFF2-40B4-BE49-F238E27FC236}">
                <a16:creationId xmlns:a16="http://schemas.microsoft.com/office/drawing/2014/main" id="{F16AF048-C7AA-41E1-9D5F-5FB9B83DB028}"/>
              </a:ext>
            </a:extLst>
          </p:cNvPr>
          <p:cNvSpPr/>
          <p:nvPr/>
        </p:nvSpPr>
        <p:spPr>
          <a:xfrm>
            <a:off x="7995292" y="4909638"/>
            <a:ext cx="251333" cy="369332"/>
          </a:xfrm>
          <a:prstGeom prst="rect">
            <a:avLst/>
          </a:prstGeom>
          <a:ln>
            <a:noFill/>
          </a:ln>
        </p:spPr>
        <p:txBody>
          <a:bodyPr wrap="none">
            <a:spAutoFit/>
          </a:bodyPr>
          <a:lstStyle/>
          <a:p>
            <a:r>
              <a:rPr lang="zh-CN" altLang="en-US" b="1" dirty="0">
                <a:solidFill>
                  <a:schemeClr val="bg1"/>
                </a:solidFill>
                <a:latin typeface="+mj-ea"/>
                <a:ea typeface="+mj-ea"/>
              </a:rPr>
              <a:t>是</a:t>
            </a:r>
          </a:p>
        </p:txBody>
      </p:sp>
      <p:sp>
        <p:nvSpPr>
          <p:cNvPr id="45" name="矩形 44">
            <a:extLst>
              <a:ext uri="{FF2B5EF4-FFF2-40B4-BE49-F238E27FC236}">
                <a16:creationId xmlns:a16="http://schemas.microsoft.com/office/drawing/2014/main" id="{B0136C7F-9753-4C0F-B1B0-4902590CCAFD}"/>
              </a:ext>
            </a:extLst>
          </p:cNvPr>
          <p:cNvSpPr/>
          <p:nvPr/>
        </p:nvSpPr>
        <p:spPr>
          <a:xfrm>
            <a:off x="7995292" y="5855081"/>
            <a:ext cx="328439" cy="369332"/>
          </a:xfrm>
          <a:prstGeom prst="rect">
            <a:avLst/>
          </a:prstGeom>
          <a:ln>
            <a:noFill/>
          </a:ln>
        </p:spPr>
        <p:txBody>
          <a:bodyPr wrap="none">
            <a:spAutoFit/>
          </a:bodyPr>
          <a:lstStyle/>
          <a:p>
            <a:r>
              <a:rPr lang="zh-CN" altLang="en-US" b="1" dirty="0">
                <a:solidFill>
                  <a:schemeClr val="bg1"/>
                </a:solidFill>
                <a:latin typeface="+mj-ea"/>
                <a:ea typeface="+mj-ea"/>
              </a:rPr>
              <a:t>是</a:t>
            </a:r>
          </a:p>
        </p:txBody>
      </p:sp>
      <p:sp>
        <p:nvSpPr>
          <p:cNvPr id="46" name="矩形 45">
            <a:extLst>
              <a:ext uri="{FF2B5EF4-FFF2-40B4-BE49-F238E27FC236}">
                <a16:creationId xmlns:a16="http://schemas.microsoft.com/office/drawing/2014/main" id="{B3379572-AEC7-4BB4-A6D5-C43A9C9294D8}"/>
              </a:ext>
            </a:extLst>
          </p:cNvPr>
          <p:cNvSpPr/>
          <p:nvPr/>
        </p:nvSpPr>
        <p:spPr>
          <a:xfrm>
            <a:off x="9160554" y="2512588"/>
            <a:ext cx="415498" cy="369332"/>
          </a:xfrm>
          <a:prstGeom prst="rect">
            <a:avLst/>
          </a:prstGeom>
          <a:ln>
            <a:noFill/>
          </a:ln>
        </p:spPr>
        <p:txBody>
          <a:bodyPr wrap="none">
            <a:spAutoFit/>
          </a:bodyPr>
          <a:lstStyle/>
          <a:p>
            <a:r>
              <a:rPr lang="zh-CN" altLang="en-US" b="1" dirty="0">
                <a:solidFill>
                  <a:schemeClr val="bg1"/>
                </a:solidFill>
                <a:latin typeface="+mj-ea"/>
                <a:ea typeface="+mj-ea"/>
              </a:rPr>
              <a:t>否</a:t>
            </a:r>
          </a:p>
        </p:txBody>
      </p:sp>
      <p:sp>
        <p:nvSpPr>
          <p:cNvPr id="47" name="矩形 46">
            <a:extLst>
              <a:ext uri="{FF2B5EF4-FFF2-40B4-BE49-F238E27FC236}">
                <a16:creationId xmlns:a16="http://schemas.microsoft.com/office/drawing/2014/main" id="{6C84B7CA-CACB-4CAA-8BE3-15B27D5CEA69}"/>
              </a:ext>
            </a:extLst>
          </p:cNvPr>
          <p:cNvSpPr/>
          <p:nvPr/>
        </p:nvSpPr>
        <p:spPr>
          <a:xfrm>
            <a:off x="4948431" y="2458226"/>
            <a:ext cx="415498" cy="369332"/>
          </a:xfrm>
          <a:prstGeom prst="rect">
            <a:avLst/>
          </a:prstGeom>
          <a:ln>
            <a:noFill/>
          </a:ln>
        </p:spPr>
        <p:txBody>
          <a:bodyPr wrap="none">
            <a:spAutoFit/>
          </a:bodyPr>
          <a:lstStyle/>
          <a:p>
            <a:r>
              <a:rPr lang="zh-CN" altLang="en-US" b="1" dirty="0">
                <a:solidFill>
                  <a:schemeClr val="bg1"/>
                </a:solidFill>
                <a:latin typeface="+mj-ea"/>
                <a:ea typeface="+mj-ea"/>
              </a:rPr>
              <a:t>否</a:t>
            </a:r>
          </a:p>
        </p:txBody>
      </p:sp>
      <p:sp>
        <p:nvSpPr>
          <p:cNvPr id="48" name="矩形 47">
            <a:extLst>
              <a:ext uri="{FF2B5EF4-FFF2-40B4-BE49-F238E27FC236}">
                <a16:creationId xmlns:a16="http://schemas.microsoft.com/office/drawing/2014/main" id="{13478D88-5666-4198-8CBD-9C94C0822126}"/>
              </a:ext>
            </a:extLst>
          </p:cNvPr>
          <p:cNvSpPr/>
          <p:nvPr/>
        </p:nvSpPr>
        <p:spPr>
          <a:xfrm>
            <a:off x="9511308" y="5171055"/>
            <a:ext cx="415498" cy="369332"/>
          </a:xfrm>
          <a:prstGeom prst="rect">
            <a:avLst/>
          </a:prstGeom>
          <a:ln>
            <a:noFill/>
          </a:ln>
        </p:spPr>
        <p:txBody>
          <a:bodyPr wrap="none">
            <a:spAutoFit/>
          </a:bodyPr>
          <a:lstStyle/>
          <a:p>
            <a:r>
              <a:rPr lang="zh-CN" altLang="en-US" b="1" dirty="0">
                <a:solidFill>
                  <a:schemeClr val="bg1"/>
                </a:solidFill>
                <a:latin typeface="+mj-ea"/>
                <a:ea typeface="+mj-ea"/>
              </a:rPr>
              <a:t>否</a:t>
            </a:r>
          </a:p>
        </p:txBody>
      </p:sp>
      <p:sp>
        <p:nvSpPr>
          <p:cNvPr id="72" name="文本框 71">
            <a:extLst>
              <a:ext uri="{FF2B5EF4-FFF2-40B4-BE49-F238E27FC236}">
                <a16:creationId xmlns:a16="http://schemas.microsoft.com/office/drawing/2014/main" id="{9CE31ABE-AAA1-4ADF-A713-70C5304EB299}"/>
              </a:ext>
            </a:extLst>
          </p:cNvPr>
          <p:cNvSpPr txBox="1"/>
          <p:nvPr/>
        </p:nvSpPr>
        <p:spPr>
          <a:xfrm>
            <a:off x="321942" y="1778403"/>
            <a:ext cx="1015663" cy="3508817"/>
          </a:xfrm>
          <a:prstGeom prst="rect">
            <a:avLst/>
          </a:prstGeom>
          <a:noFill/>
        </p:spPr>
        <p:txBody>
          <a:bodyPr vert="eaVert" wrap="square" rtlCol="0">
            <a:spAutoFit/>
          </a:bodyPr>
          <a:lstStyle/>
          <a:p>
            <a:r>
              <a:rPr lang="zh-CN" altLang="en-US" sz="5400" b="1" dirty="0">
                <a:solidFill>
                  <a:prstClr val="white"/>
                </a:solidFill>
                <a:latin typeface="宋体" panose="02010600030101010101" pitchFamily="2" charset="-122"/>
                <a:ea typeface="宋体" panose="02010600030101010101" pitchFamily="2" charset="-122"/>
              </a:rPr>
              <a:t>算法流程图</a:t>
            </a:r>
          </a:p>
        </p:txBody>
      </p:sp>
      <p:sp>
        <p:nvSpPr>
          <p:cNvPr id="90" name="Freeform 19">
            <a:extLst>
              <a:ext uri="{FF2B5EF4-FFF2-40B4-BE49-F238E27FC236}">
                <a16:creationId xmlns:a16="http://schemas.microsoft.com/office/drawing/2014/main" id="{5505D395-0587-4D8D-936B-6FCFF1BB5F88}"/>
              </a:ext>
            </a:extLst>
          </p:cNvPr>
          <p:cNvSpPr>
            <a:spLocks noEditPoints="1"/>
          </p:cNvSpPr>
          <p:nvPr/>
        </p:nvSpPr>
        <p:spPr bwMode="auto">
          <a:xfrm>
            <a:off x="2066585" y="4545325"/>
            <a:ext cx="3012046" cy="1889594"/>
          </a:xfrm>
          <a:custGeom>
            <a:avLst/>
            <a:gdLst>
              <a:gd name="T0" fmla="*/ 104 w 118"/>
              <a:gd name="T1" fmla="*/ 15 h 98"/>
              <a:gd name="T2" fmla="*/ 43 w 118"/>
              <a:gd name="T3" fmla="*/ 4 h 98"/>
              <a:gd name="T4" fmla="*/ 15 w 118"/>
              <a:gd name="T5" fmla="*/ 20 h 98"/>
              <a:gd name="T6" fmla="*/ 7 w 118"/>
              <a:gd name="T7" fmla="*/ 50 h 98"/>
              <a:gd name="T8" fmla="*/ 20 w 118"/>
              <a:gd name="T9" fmla="*/ 72 h 98"/>
              <a:gd name="T10" fmla="*/ 3 w 118"/>
              <a:gd name="T11" fmla="*/ 94 h 98"/>
              <a:gd name="T12" fmla="*/ 3 w 118"/>
              <a:gd name="T13" fmla="*/ 94 h 98"/>
              <a:gd name="T14" fmla="*/ 2 w 118"/>
              <a:gd name="T15" fmla="*/ 95 h 98"/>
              <a:gd name="T16" fmla="*/ 3 w 118"/>
              <a:gd name="T17" fmla="*/ 97 h 98"/>
              <a:gd name="T18" fmla="*/ 40 w 118"/>
              <a:gd name="T19" fmla="*/ 75 h 98"/>
              <a:gd name="T20" fmla="*/ 104 w 118"/>
              <a:gd name="T21" fmla="*/ 64 h 98"/>
              <a:gd name="T22" fmla="*/ 117 w 118"/>
              <a:gd name="T23" fmla="*/ 37 h 98"/>
              <a:gd name="T24" fmla="*/ 104 w 118"/>
              <a:gd name="T25" fmla="*/ 15 h 98"/>
              <a:gd name="T26" fmla="*/ 103 w 118"/>
              <a:gd name="T27" fmla="*/ 61 h 98"/>
              <a:gd name="T28" fmla="*/ 39 w 118"/>
              <a:gd name="T29" fmla="*/ 72 h 98"/>
              <a:gd name="T30" fmla="*/ 39 w 118"/>
              <a:gd name="T31" fmla="*/ 72 h 98"/>
              <a:gd name="T32" fmla="*/ 38 w 118"/>
              <a:gd name="T33" fmla="*/ 73 h 98"/>
              <a:gd name="T34" fmla="*/ 10 w 118"/>
              <a:gd name="T35" fmla="*/ 93 h 98"/>
              <a:gd name="T36" fmla="*/ 23 w 118"/>
              <a:gd name="T37" fmla="*/ 72 h 98"/>
              <a:gd name="T38" fmla="*/ 23 w 118"/>
              <a:gd name="T39" fmla="*/ 72 h 98"/>
              <a:gd name="T40" fmla="*/ 22 w 118"/>
              <a:gd name="T41" fmla="*/ 70 h 98"/>
              <a:gd name="T42" fmla="*/ 10 w 118"/>
              <a:gd name="T43" fmla="*/ 42 h 98"/>
              <a:gd name="T44" fmla="*/ 27 w 118"/>
              <a:gd name="T45" fmla="*/ 13 h 98"/>
              <a:gd name="T46" fmla="*/ 62 w 118"/>
              <a:gd name="T47" fmla="*/ 5 h 98"/>
              <a:gd name="T48" fmla="*/ 92 w 118"/>
              <a:gd name="T49" fmla="*/ 11 h 98"/>
              <a:gd name="T50" fmla="*/ 113 w 118"/>
              <a:gd name="T51" fmla="*/ 31 h 98"/>
              <a:gd name="T52" fmla="*/ 103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4" y="15"/>
                </a:moveTo>
                <a:cubicBezTo>
                  <a:pt x="87" y="1"/>
                  <a:pt x="64" y="0"/>
                  <a:pt x="43" y="4"/>
                </a:cubicBezTo>
                <a:cubicBezTo>
                  <a:pt x="33" y="6"/>
                  <a:pt x="21" y="11"/>
                  <a:pt x="15" y="20"/>
                </a:cubicBezTo>
                <a:cubicBezTo>
                  <a:pt x="9" y="28"/>
                  <a:pt x="6" y="40"/>
                  <a:pt x="7" y="50"/>
                </a:cubicBezTo>
                <a:cubicBezTo>
                  <a:pt x="8" y="59"/>
                  <a:pt x="13" y="66"/>
                  <a:pt x="20" y="72"/>
                </a:cubicBezTo>
                <a:cubicBezTo>
                  <a:pt x="19" y="81"/>
                  <a:pt x="10" y="89"/>
                  <a:pt x="3" y="94"/>
                </a:cubicBezTo>
                <a:cubicBezTo>
                  <a:pt x="3" y="94"/>
                  <a:pt x="3" y="94"/>
                  <a:pt x="3" y="94"/>
                </a:cubicBezTo>
                <a:cubicBezTo>
                  <a:pt x="3" y="95"/>
                  <a:pt x="3" y="95"/>
                  <a:pt x="2" y="95"/>
                </a:cubicBezTo>
                <a:cubicBezTo>
                  <a:pt x="0" y="95"/>
                  <a:pt x="1" y="98"/>
                  <a:pt x="3" y="97"/>
                </a:cubicBezTo>
                <a:cubicBezTo>
                  <a:pt x="17" y="95"/>
                  <a:pt x="33" y="87"/>
                  <a:pt x="40" y="75"/>
                </a:cubicBezTo>
                <a:cubicBezTo>
                  <a:pt x="61" y="75"/>
                  <a:pt x="86" y="78"/>
                  <a:pt x="104" y="64"/>
                </a:cubicBezTo>
                <a:cubicBezTo>
                  <a:pt x="112" y="57"/>
                  <a:pt x="118" y="48"/>
                  <a:pt x="117" y="37"/>
                </a:cubicBezTo>
                <a:cubicBezTo>
                  <a:pt x="117" y="28"/>
                  <a:pt x="111" y="20"/>
                  <a:pt x="104" y="15"/>
                </a:cubicBezTo>
                <a:close/>
                <a:moveTo>
                  <a:pt x="103" y="61"/>
                </a:moveTo>
                <a:cubicBezTo>
                  <a:pt x="86" y="76"/>
                  <a:pt x="60" y="72"/>
                  <a:pt x="39" y="72"/>
                </a:cubicBezTo>
                <a:cubicBezTo>
                  <a:pt x="39" y="72"/>
                  <a:pt x="39" y="72"/>
                  <a:pt x="39" y="72"/>
                </a:cubicBezTo>
                <a:cubicBezTo>
                  <a:pt x="38" y="72"/>
                  <a:pt x="38" y="73"/>
                  <a:pt x="38" y="73"/>
                </a:cubicBezTo>
                <a:cubicBezTo>
                  <a:pt x="32" y="83"/>
                  <a:pt x="21" y="90"/>
                  <a:pt x="10" y="93"/>
                </a:cubicBezTo>
                <a:cubicBezTo>
                  <a:pt x="16" y="87"/>
                  <a:pt x="22" y="80"/>
                  <a:pt x="23" y="72"/>
                </a:cubicBezTo>
                <a:cubicBezTo>
                  <a:pt x="23" y="72"/>
                  <a:pt x="23" y="72"/>
                  <a:pt x="23" y="72"/>
                </a:cubicBezTo>
                <a:cubicBezTo>
                  <a:pt x="23" y="71"/>
                  <a:pt x="23" y="71"/>
                  <a:pt x="22" y="70"/>
                </a:cubicBezTo>
                <a:cubicBezTo>
                  <a:pt x="14" y="63"/>
                  <a:pt x="9" y="54"/>
                  <a:pt x="10" y="42"/>
                </a:cubicBezTo>
                <a:cubicBezTo>
                  <a:pt x="11" y="30"/>
                  <a:pt x="16" y="20"/>
                  <a:pt x="27" y="13"/>
                </a:cubicBezTo>
                <a:cubicBezTo>
                  <a:pt x="37" y="7"/>
                  <a:pt x="50" y="5"/>
                  <a:pt x="62" y="5"/>
                </a:cubicBezTo>
                <a:cubicBezTo>
                  <a:pt x="73" y="5"/>
                  <a:pt x="83" y="7"/>
                  <a:pt x="92" y="11"/>
                </a:cubicBezTo>
                <a:cubicBezTo>
                  <a:pt x="101" y="15"/>
                  <a:pt x="109" y="22"/>
                  <a:pt x="113" y="31"/>
                </a:cubicBezTo>
                <a:cubicBezTo>
                  <a:pt x="118" y="42"/>
                  <a:pt x="111" y="53"/>
                  <a:pt x="103" y="61"/>
                </a:cubicBezTo>
                <a:close/>
              </a:path>
            </a:pathLst>
          </a:custGeom>
          <a:solidFill>
            <a:srgbClr val="72D5AE"/>
          </a:solidFill>
          <a:ln>
            <a:noFill/>
          </a:ln>
        </p:spPr>
        <p:txBody>
          <a:bodyPr vert="horz" wrap="square" lIns="91440" tIns="45720" rIns="91440" bIns="45720" numCol="1" anchor="t" anchorCtr="0" compatLnSpc="1"/>
          <a:lstStyle/>
          <a:p>
            <a:endParaRPr lang="zh-CN" altLang="en-US"/>
          </a:p>
        </p:txBody>
      </p:sp>
      <p:sp>
        <p:nvSpPr>
          <p:cNvPr id="92" name="文本框 91">
            <a:extLst>
              <a:ext uri="{FF2B5EF4-FFF2-40B4-BE49-F238E27FC236}">
                <a16:creationId xmlns:a16="http://schemas.microsoft.com/office/drawing/2014/main" id="{DE21FD2B-5C34-4EF2-8B26-68AA056A53ED}"/>
              </a:ext>
            </a:extLst>
          </p:cNvPr>
          <p:cNvSpPr txBox="1"/>
          <p:nvPr/>
        </p:nvSpPr>
        <p:spPr>
          <a:xfrm>
            <a:off x="2409307" y="5022999"/>
            <a:ext cx="229873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求最小值</a:t>
            </a:r>
          </a:p>
        </p:txBody>
      </p:sp>
      <p:pic>
        <p:nvPicPr>
          <p:cNvPr id="52" name="Picture 247">
            <a:extLst>
              <a:ext uri="{FF2B5EF4-FFF2-40B4-BE49-F238E27FC236}">
                <a16:creationId xmlns:a16="http://schemas.microsoft.com/office/drawing/2014/main" id="{888B58A5-6F79-4530-8412-BA8A931A09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337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strVal val="#ppt_x"/>
                                          </p:val>
                                        </p:tav>
                                        <p:tav tm="100000">
                                          <p:val>
                                            <p:strVal val="#ppt_x"/>
                                          </p:val>
                                        </p:tav>
                                      </p:tavLst>
                                    </p:anim>
                                    <p:anim calcmode="lin" valueType="num">
                                      <p:cBhvr>
                                        <p:cTn id="53" dur="1000" fill="hold"/>
                                        <p:tgtEl>
                                          <p:spTgt spid="2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anim calcmode="lin" valueType="num">
                                      <p:cBhvr>
                                        <p:cTn id="62" dur="1000" fill="hold"/>
                                        <p:tgtEl>
                                          <p:spTgt spid="26"/>
                                        </p:tgtEl>
                                        <p:attrNameLst>
                                          <p:attrName>ppt_x</p:attrName>
                                        </p:attrNameLst>
                                      </p:cBhvr>
                                      <p:tavLst>
                                        <p:tav tm="0">
                                          <p:val>
                                            <p:strVal val="#ppt_x"/>
                                          </p:val>
                                        </p:tav>
                                        <p:tav tm="100000">
                                          <p:val>
                                            <p:strVal val="#ppt_x"/>
                                          </p:val>
                                        </p:tav>
                                      </p:tavLst>
                                    </p:anim>
                                    <p:anim calcmode="lin" valueType="num">
                                      <p:cBhvr>
                                        <p:cTn id="63" dur="1000" fill="hold"/>
                                        <p:tgtEl>
                                          <p:spTgt spid="2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1000"/>
                                        <p:tgtEl>
                                          <p:spTgt spid="28"/>
                                        </p:tgtEl>
                                      </p:cBhvr>
                                    </p:animEffect>
                                    <p:anim calcmode="lin" valueType="num">
                                      <p:cBhvr>
                                        <p:cTn id="67" dur="1000" fill="hold"/>
                                        <p:tgtEl>
                                          <p:spTgt spid="28"/>
                                        </p:tgtEl>
                                        <p:attrNameLst>
                                          <p:attrName>ppt_x</p:attrName>
                                        </p:attrNameLst>
                                      </p:cBhvr>
                                      <p:tavLst>
                                        <p:tav tm="0">
                                          <p:val>
                                            <p:strVal val="#ppt_x"/>
                                          </p:val>
                                        </p:tav>
                                        <p:tav tm="100000">
                                          <p:val>
                                            <p:strVal val="#ppt_x"/>
                                          </p:val>
                                        </p:tav>
                                      </p:tavLst>
                                    </p:anim>
                                    <p:anim calcmode="lin" valueType="num">
                                      <p:cBhvr>
                                        <p:cTn id="68" dur="1000" fill="hold"/>
                                        <p:tgtEl>
                                          <p:spTgt spid="2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1000"/>
                                        <p:tgtEl>
                                          <p:spTgt spid="27"/>
                                        </p:tgtEl>
                                      </p:cBhvr>
                                    </p:animEffect>
                                    <p:anim calcmode="lin" valueType="num">
                                      <p:cBhvr>
                                        <p:cTn id="72" dur="1000" fill="hold"/>
                                        <p:tgtEl>
                                          <p:spTgt spid="27"/>
                                        </p:tgtEl>
                                        <p:attrNameLst>
                                          <p:attrName>ppt_x</p:attrName>
                                        </p:attrNameLst>
                                      </p:cBhvr>
                                      <p:tavLst>
                                        <p:tav tm="0">
                                          <p:val>
                                            <p:strVal val="#ppt_x"/>
                                          </p:val>
                                        </p:tav>
                                        <p:tav tm="100000">
                                          <p:val>
                                            <p:strVal val="#ppt_x"/>
                                          </p:val>
                                        </p:tav>
                                      </p:tavLst>
                                    </p:anim>
                                    <p:anim calcmode="lin" valueType="num">
                                      <p:cBhvr>
                                        <p:cTn id="73" dur="1000" fill="hold"/>
                                        <p:tgtEl>
                                          <p:spTgt spid="27"/>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1000"/>
                                        <p:tgtEl>
                                          <p:spTgt spid="30"/>
                                        </p:tgtEl>
                                      </p:cBhvr>
                                    </p:animEffect>
                                    <p:anim calcmode="lin" valueType="num">
                                      <p:cBhvr>
                                        <p:cTn id="82" dur="1000" fill="hold"/>
                                        <p:tgtEl>
                                          <p:spTgt spid="30"/>
                                        </p:tgtEl>
                                        <p:attrNameLst>
                                          <p:attrName>ppt_x</p:attrName>
                                        </p:attrNameLst>
                                      </p:cBhvr>
                                      <p:tavLst>
                                        <p:tav tm="0">
                                          <p:val>
                                            <p:strVal val="#ppt_x"/>
                                          </p:val>
                                        </p:tav>
                                        <p:tav tm="100000">
                                          <p:val>
                                            <p:strVal val="#ppt_x"/>
                                          </p:val>
                                        </p:tav>
                                      </p:tavLst>
                                    </p:anim>
                                    <p:anim calcmode="lin" valueType="num">
                                      <p:cBhvr>
                                        <p:cTn id="83" dur="1000" fill="hold"/>
                                        <p:tgtEl>
                                          <p:spTgt spid="3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1000"/>
                                        <p:tgtEl>
                                          <p:spTgt spid="31"/>
                                        </p:tgtEl>
                                      </p:cBhvr>
                                    </p:animEffect>
                                    <p:anim calcmode="lin" valueType="num">
                                      <p:cBhvr>
                                        <p:cTn id="87" dur="1000" fill="hold"/>
                                        <p:tgtEl>
                                          <p:spTgt spid="31"/>
                                        </p:tgtEl>
                                        <p:attrNameLst>
                                          <p:attrName>ppt_x</p:attrName>
                                        </p:attrNameLst>
                                      </p:cBhvr>
                                      <p:tavLst>
                                        <p:tav tm="0">
                                          <p:val>
                                            <p:strVal val="#ppt_x"/>
                                          </p:val>
                                        </p:tav>
                                        <p:tav tm="100000">
                                          <p:val>
                                            <p:strVal val="#ppt_x"/>
                                          </p:val>
                                        </p:tav>
                                      </p:tavLst>
                                    </p:anim>
                                    <p:anim calcmode="lin" valueType="num">
                                      <p:cBhvr>
                                        <p:cTn id="88" dur="1000" fill="hold"/>
                                        <p:tgtEl>
                                          <p:spTgt spid="31"/>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1000"/>
                                        <p:tgtEl>
                                          <p:spTgt spid="32"/>
                                        </p:tgtEl>
                                      </p:cBhvr>
                                    </p:animEffect>
                                    <p:anim calcmode="lin" valueType="num">
                                      <p:cBhvr>
                                        <p:cTn id="92" dur="1000" fill="hold"/>
                                        <p:tgtEl>
                                          <p:spTgt spid="32"/>
                                        </p:tgtEl>
                                        <p:attrNameLst>
                                          <p:attrName>ppt_x</p:attrName>
                                        </p:attrNameLst>
                                      </p:cBhvr>
                                      <p:tavLst>
                                        <p:tav tm="0">
                                          <p:val>
                                            <p:strVal val="#ppt_x"/>
                                          </p:val>
                                        </p:tav>
                                        <p:tav tm="100000">
                                          <p:val>
                                            <p:strVal val="#ppt_x"/>
                                          </p:val>
                                        </p:tav>
                                      </p:tavLst>
                                    </p:anim>
                                    <p:anim calcmode="lin" valueType="num">
                                      <p:cBhvr>
                                        <p:cTn id="93" dur="1000" fill="hold"/>
                                        <p:tgtEl>
                                          <p:spTgt spid="32"/>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1000"/>
                                        <p:tgtEl>
                                          <p:spTgt spid="33"/>
                                        </p:tgtEl>
                                      </p:cBhvr>
                                    </p:animEffect>
                                    <p:anim calcmode="lin" valueType="num">
                                      <p:cBhvr>
                                        <p:cTn id="97" dur="1000" fill="hold"/>
                                        <p:tgtEl>
                                          <p:spTgt spid="33"/>
                                        </p:tgtEl>
                                        <p:attrNameLst>
                                          <p:attrName>ppt_x</p:attrName>
                                        </p:attrNameLst>
                                      </p:cBhvr>
                                      <p:tavLst>
                                        <p:tav tm="0">
                                          <p:val>
                                            <p:strVal val="#ppt_x"/>
                                          </p:val>
                                        </p:tav>
                                        <p:tav tm="100000">
                                          <p:val>
                                            <p:strVal val="#ppt_x"/>
                                          </p:val>
                                        </p:tav>
                                      </p:tavLst>
                                    </p:anim>
                                    <p:anim calcmode="lin" valueType="num">
                                      <p:cBhvr>
                                        <p:cTn id="98" dur="1000" fill="hold"/>
                                        <p:tgtEl>
                                          <p:spTgt spid="33"/>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fade">
                                      <p:cBhvr>
                                        <p:cTn id="101" dur="1000"/>
                                        <p:tgtEl>
                                          <p:spTgt spid="34"/>
                                        </p:tgtEl>
                                      </p:cBhvr>
                                    </p:animEffect>
                                    <p:anim calcmode="lin" valueType="num">
                                      <p:cBhvr>
                                        <p:cTn id="102" dur="1000" fill="hold"/>
                                        <p:tgtEl>
                                          <p:spTgt spid="34"/>
                                        </p:tgtEl>
                                        <p:attrNameLst>
                                          <p:attrName>ppt_x</p:attrName>
                                        </p:attrNameLst>
                                      </p:cBhvr>
                                      <p:tavLst>
                                        <p:tav tm="0">
                                          <p:val>
                                            <p:strVal val="#ppt_x"/>
                                          </p:val>
                                        </p:tav>
                                        <p:tav tm="100000">
                                          <p:val>
                                            <p:strVal val="#ppt_x"/>
                                          </p:val>
                                        </p:tav>
                                      </p:tavLst>
                                    </p:anim>
                                    <p:anim calcmode="lin" valueType="num">
                                      <p:cBhvr>
                                        <p:cTn id="103" dur="1000" fill="hold"/>
                                        <p:tgtEl>
                                          <p:spTgt spid="34"/>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fade">
                                      <p:cBhvr>
                                        <p:cTn id="106" dur="1000"/>
                                        <p:tgtEl>
                                          <p:spTgt spid="35"/>
                                        </p:tgtEl>
                                      </p:cBhvr>
                                    </p:animEffect>
                                    <p:anim calcmode="lin" valueType="num">
                                      <p:cBhvr>
                                        <p:cTn id="107" dur="1000" fill="hold"/>
                                        <p:tgtEl>
                                          <p:spTgt spid="35"/>
                                        </p:tgtEl>
                                        <p:attrNameLst>
                                          <p:attrName>ppt_x</p:attrName>
                                        </p:attrNameLst>
                                      </p:cBhvr>
                                      <p:tavLst>
                                        <p:tav tm="0">
                                          <p:val>
                                            <p:strVal val="#ppt_x"/>
                                          </p:val>
                                        </p:tav>
                                        <p:tav tm="100000">
                                          <p:val>
                                            <p:strVal val="#ppt_x"/>
                                          </p:val>
                                        </p:tav>
                                      </p:tavLst>
                                    </p:anim>
                                    <p:anim calcmode="lin" valueType="num">
                                      <p:cBhvr>
                                        <p:cTn id="108" dur="1000" fill="hold"/>
                                        <p:tgtEl>
                                          <p:spTgt spid="35"/>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1000"/>
                                        <p:tgtEl>
                                          <p:spTgt spid="36"/>
                                        </p:tgtEl>
                                      </p:cBhvr>
                                    </p:animEffect>
                                    <p:anim calcmode="lin" valueType="num">
                                      <p:cBhvr>
                                        <p:cTn id="112" dur="1000" fill="hold"/>
                                        <p:tgtEl>
                                          <p:spTgt spid="36"/>
                                        </p:tgtEl>
                                        <p:attrNameLst>
                                          <p:attrName>ppt_x</p:attrName>
                                        </p:attrNameLst>
                                      </p:cBhvr>
                                      <p:tavLst>
                                        <p:tav tm="0">
                                          <p:val>
                                            <p:strVal val="#ppt_x"/>
                                          </p:val>
                                        </p:tav>
                                        <p:tav tm="100000">
                                          <p:val>
                                            <p:strVal val="#ppt_x"/>
                                          </p:val>
                                        </p:tav>
                                      </p:tavLst>
                                    </p:anim>
                                    <p:anim calcmode="lin" valueType="num">
                                      <p:cBhvr>
                                        <p:cTn id="113" dur="1000" fill="hold"/>
                                        <p:tgtEl>
                                          <p:spTgt spid="36"/>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1000"/>
                                        <p:tgtEl>
                                          <p:spTgt spid="37"/>
                                        </p:tgtEl>
                                      </p:cBhvr>
                                    </p:animEffect>
                                    <p:anim calcmode="lin" valueType="num">
                                      <p:cBhvr>
                                        <p:cTn id="117" dur="1000" fill="hold"/>
                                        <p:tgtEl>
                                          <p:spTgt spid="37"/>
                                        </p:tgtEl>
                                        <p:attrNameLst>
                                          <p:attrName>ppt_x</p:attrName>
                                        </p:attrNameLst>
                                      </p:cBhvr>
                                      <p:tavLst>
                                        <p:tav tm="0">
                                          <p:val>
                                            <p:strVal val="#ppt_x"/>
                                          </p:val>
                                        </p:tav>
                                        <p:tav tm="100000">
                                          <p:val>
                                            <p:strVal val="#ppt_x"/>
                                          </p:val>
                                        </p:tav>
                                      </p:tavLst>
                                    </p:anim>
                                    <p:anim calcmode="lin" valueType="num">
                                      <p:cBhvr>
                                        <p:cTn id="118" dur="1000" fill="hold"/>
                                        <p:tgtEl>
                                          <p:spTgt spid="37"/>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fade">
                                      <p:cBhvr>
                                        <p:cTn id="121" dur="1000"/>
                                        <p:tgtEl>
                                          <p:spTgt spid="38"/>
                                        </p:tgtEl>
                                      </p:cBhvr>
                                    </p:animEffect>
                                    <p:anim calcmode="lin" valueType="num">
                                      <p:cBhvr>
                                        <p:cTn id="122" dur="1000" fill="hold"/>
                                        <p:tgtEl>
                                          <p:spTgt spid="38"/>
                                        </p:tgtEl>
                                        <p:attrNameLst>
                                          <p:attrName>ppt_x</p:attrName>
                                        </p:attrNameLst>
                                      </p:cBhvr>
                                      <p:tavLst>
                                        <p:tav tm="0">
                                          <p:val>
                                            <p:strVal val="#ppt_x"/>
                                          </p:val>
                                        </p:tav>
                                        <p:tav tm="100000">
                                          <p:val>
                                            <p:strVal val="#ppt_x"/>
                                          </p:val>
                                        </p:tav>
                                      </p:tavLst>
                                    </p:anim>
                                    <p:anim calcmode="lin" valueType="num">
                                      <p:cBhvr>
                                        <p:cTn id="123" dur="1000" fill="hold"/>
                                        <p:tgtEl>
                                          <p:spTgt spid="38"/>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1000"/>
                                        <p:tgtEl>
                                          <p:spTgt spid="39"/>
                                        </p:tgtEl>
                                      </p:cBhvr>
                                    </p:animEffect>
                                    <p:anim calcmode="lin" valueType="num">
                                      <p:cBhvr>
                                        <p:cTn id="127" dur="1000" fill="hold"/>
                                        <p:tgtEl>
                                          <p:spTgt spid="39"/>
                                        </p:tgtEl>
                                        <p:attrNameLst>
                                          <p:attrName>ppt_x</p:attrName>
                                        </p:attrNameLst>
                                      </p:cBhvr>
                                      <p:tavLst>
                                        <p:tav tm="0">
                                          <p:val>
                                            <p:strVal val="#ppt_x"/>
                                          </p:val>
                                        </p:tav>
                                        <p:tav tm="100000">
                                          <p:val>
                                            <p:strVal val="#ppt_x"/>
                                          </p:val>
                                        </p:tav>
                                      </p:tavLst>
                                    </p:anim>
                                    <p:anim calcmode="lin" valueType="num">
                                      <p:cBhvr>
                                        <p:cTn id="128" dur="1000" fill="hold"/>
                                        <p:tgtEl>
                                          <p:spTgt spid="39"/>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fade">
                                      <p:cBhvr>
                                        <p:cTn id="131" dur="1000"/>
                                        <p:tgtEl>
                                          <p:spTgt spid="40"/>
                                        </p:tgtEl>
                                      </p:cBhvr>
                                    </p:animEffect>
                                    <p:anim calcmode="lin" valueType="num">
                                      <p:cBhvr>
                                        <p:cTn id="132" dur="1000" fill="hold"/>
                                        <p:tgtEl>
                                          <p:spTgt spid="40"/>
                                        </p:tgtEl>
                                        <p:attrNameLst>
                                          <p:attrName>ppt_x</p:attrName>
                                        </p:attrNameLst>
                                      </p:cBhvr>
                                      <p:tavLst>
                                        <p:tav tm="0">
                                          <p:val>
                                            <p:strVal val="#ppt_x"/>
                                          </p:val>
                                        </p:tav>
                                        <p:tav tm="100000">
                                          <p:val>
                                            <p:strVal val="#ppt_x"/>
                                          </p:val>
                                        </p:tav>
                                      </p:tavLst>
                                    </p:anim>
                                    <p:anim calcmode="lin" valueType="num">
                                      <p:cBhvr>
                                        <p:cTn id="133" dur="1000" fill="hold"/>
                                        <p:tgtEl>
                                          <p:spTgt spid="40"/>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1000"/>
                                        <p:tgtEl>
                                          <p:spTgt spid="41"/>
                                        </p:tgtEl>
                                      </p:cBhvr>
                                    </p:animEffect>
                                    <p:anim calcmode="lin" valueType="num">
                                      <p:cBhvr>
                                        <p:cTn id="137" dur="1000" fill="hold"/>
                                        <p:tgtEl>
                                          <p:spTgt spid="41"/>
                                        </p:tgtEl>
                                        <p:attrNameLst>
                                          <p:attrName>ppt_x</p:attrName>
                                        </p:attrNameLst>
                                      </p:cBhvr>
                                      <p:tavLst>
                                        <p:tav tm="0">
                                          <p:val>
                                            <p:strVal val="#ppt_x"/>
                                          </p:val>
                                        </p:tav>
                                        <p:tav tm="100000">
                                          <p:val>
                                            <p:strVal val="#ppt_x"/>
                                          </p:val>
                                        </p:tav>
                                      </p:tavLst>
                                    </p:anim>
                                    <p:anim calcmode="lin" valueType="num">
                                      <p:cBhvr>
                                        <p:cTn id="138" dur="1000" fill="hold"/>
                                        <p:tgtEl>
                                          <p:spTgt spid="41"/>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1000"/>
                                        <p:tgtEl>
                                          <p:spTgt spid="42"/>
                                        </p:tgtEl>
                                      </p:cBhvr>
                                    </p:animEffect>
                                    <p:anim calcmode="lin" valueType="num">
                                      <p:cBhvr>
                                        <p:cTn id="142" dur="1000" fill="hold"/>
                                        <p:tgtEl>
                                          <p:spTgt spid="42"/>
                                        </p:tgtEl>
                                        <p:attrNameLst>
                                          <p:attrName>ppt_x</p:attrName>
                                        </p:attrNameLst>
                                      </p:cBhvr>
                                      <p:tavLst>
                                        <p:tav tm="0">
                                          <p:val>
                                            <p:strVal val="#ppt_x"/>
                                          </p:val>
                                        </p:tav>
                                        <p:tav tm="100000">
                                          <p:val>
                                            <p:strVal val="#ppt_x"/>
                                          </p:val>
                                        </p:tav>
                                      </p:tavLst>
                                    </p:anim>
                                    <p:anim calcmode="lin" valueType="num">
                                      <p:cBhvr>
                                        <p:cTn id="143" dur="1000" fill="hold"/>
                                        <p:tgtEl>
                                          <p:spTgt spid="42"/>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43"/>
                                        </p:tgtEl>
                                        <p:attrNameLst>
                                          <p:attrName>style.visibility</p:attrName>
                                        </p:attrNameLst>
                                      </p:cBhvr>
                                      <p:to>
                                        <p:strVal val="visible"/>
                                      </p:to>
                                    </p:set>
                                    <p:animEffect transition="in" filter="fade">
                                      <p:cBhvr>
                                        <p:cTn id="146" dur="1000"/>
                                        <p:tgtEl>
                                          <p:spTgt spid="43"/>
                                        </p:tgtEl>
                                      </p:cBhvr>
                                    </p:animEffect>
                                    <p:anim calcmode="lin" valueType="num">
                                      <p:cBhvr>
                                        <p:cTn id="147" dur="1000" fill="hold"/>
                                        <p:tgtEl>
                                          <p:spTgt spid="43"/>
                                        </p:tgtEl>
                                        <p:attrNameLst>
                                          <p:attrName>ppt_x</p:attrName>
                                        </p:attrNameLst>
                                      </p:cBhvr>
                                      <p:tavLst>
                                        <p:tav tm="0">
                                          <p:val>
                                            <p:strVal val="#ppt_x"/>
                                          </p:val>
                                        </p:tav>
                                        <p:tav tm="100000">
                                          <p:val>
                                            <p:strVal val="#ppt_x"/>
                                          </p:val>
                                        </p:tav>
                                      </p:tavLst>
                                    </p:anim>
                                    <p:anim calcmode="lin" valueType="num">
                                      <p:cBhvr>
                                        <p:cTn id="148" dur="1000" fill="hold"/>
                                        <p:tgtEl>
                                          <p:spTgt spid="43"/>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44"/>
                                        </p:tgtEl>
                                        <p:attrNameLst>
                                          <p:attrName>style.visibility</p:attrName>
                                        </p:attrNameLst>
                                      </p:cBhvr>
                                      <p:to>
                                        <p:strVal val="visible"/>
                                      </p:to>
                                    </p:set>
                                    <p:animEffect transition="in" filter="fade">
                                      <p:cBhvr>
                                        <p:cTn id="151" dur="1000"/>
                                        <p:tgtEl>
                                          <p:spTgt spid="44"/>
                                        </p:tgtEl>
                                      </p:cBhvr>
                                    </p:animEffect>
                                    <p:anim calcmode="lin" valueType="num">
                                      <p:cBhvr>
                                        <p:cTn id="152" dur="1000" fill="hold"/>
                                        <p:tgtEl>
                                          <p:spTgt spid="44"/>
                                        </p:tgtEl>
                                        <p:attrNameLst>
                                          <p:attrName>ppt_x</p:attrName>
                                        </p:attrNameLst>
                                      </p:cBhvr>
                                      <p:tavLst>
                                        <p:tav tm="0">
                                          <p:val>
                                            <p:strVal val="#ppt_x"/>
                                          </p:val>
                                        </p:tav>
                                        <p:tav tm="100000">
                                          <p:val>
                                            <p:strVal val="#ppt_x"/>
                                          </p:val>
                                        </p:tav>
                                      </p:tavLst>
                                    </p:anim>
                                    <p:anim calcmode="lin" valueType="num">
                                      <p:cBhvr>
                                        <p:cTn id="153" dur="1000" fill="hold"/>
                                        <p:tgtEl>
                                          <p:spTgt spid="44"/>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45"/>
                                        </p:tgtEl>
                                        <p:attrNameLst>
                                          <p:attrName>style.visibility</p:attrName>
                                        </p:attrNameLst>
                                      </p:cBhvr>
                                      <p:to>
                                        <p:strVal val="visible"/>
                                      </p:to>
                                    </p:set>
                                    <p:animEffect transition="in" filter="fade">
                                      <p:cBhvr>
                                        <p:cTn id="156" dur="1000"/>
                                        <p:tgtEl>
                                          <p:spTgt spid="45"/>
                                        </p:tgtEl>
                                      </p:cBhvr>
                                    </p:animEffect>
                                    <p:anim calcmode="lin" valueType="num">
                                      <p:cBhvr>
                                        <p:cTn id="157" dur="1000" fill="hold"/>
                                        <p:tgtEl>
                                          <p:spTgt spid="45"/>
                                        </p:tgtEl>
                                        <p:attrNameLst>
                                          <p:attrName>ppt_x</p:attrName>
                                        </p:attrNameLst>
                                      </p:cBhvr>
                                      <p:tavLst>
                                        <p:tav tm="0">
                                          <p:val>
                                            <p:strVal val="#ppt_x"/>
                                          </p:val>
                                        </p:tav>
                                        <p:tav tm="100000">
                                          <p:val>
                                            <p:strVal val="#ppt_x"/>
                                          </p:val>
                                        </p:tav>
                                      </p:tavLst>
                                    </p:anim>
                                    <p:anim calcmode="lin" valueType="num">
                                      <p:cBhvr>
                                        <p:cTn id="158" dur="1000" fill="hold"/>
                                        <p:tgtEl>
                                          <p:spTgt spid="45"/>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6"/>
                                        </p:tgtEl>
                                        <p:attrNameLst>
                                          <p:attrName>style.visibility</p:attrName>
                                        </p:attrNameLst>
                                      </p:cBhvr>
                                      <p:to>
                                        <p:strVal val="visible"/>
                                      </p:to>
                                    </p:set>
                                    <p:animEffect transition="in" filter="fade">
                                      <p:cBhvr>
                                        <p:cTn id="161" dur="1000"/>
                                        <p:tgtEl>
                                          <p:spTgt spid="46"/>
                                        </p:tgtEl>
                                      </p:cBhvr>
                                    </p:animEffect>
                                    <p:anim calcmode="lin" valueType="num">
                                      <p:cBhvr>
                                        <p:cTn id="162" dur="1000" fill="hold"/>
                                        <p:tgtEl>
                                          <p:spTgt spid="46"/>
                                        </p:tgtEl>
                                        <p:attrNameLst>
                                          <p:attrName>ppt_x</p:attrName>
                                        </p:attrNameLst>
                                      </p:cBhvr>
                                      <p:tavLst>
                                        <p:tav tm="0">
                                          <p:val>
                                            <p:strVal val="#ppt_x"/>
                                          </p:val>
                                        </p:tav>
                                        <p:tav tm="100000">
                                          <p:val>
                                            <p:strVal val="#ppt_x"/>
                                          </p:val>
                                        </p:tav>
                                      </p:tavLst>
                                    </p:anim>
                                    <p:anim calcmode="lin" valueType="num">
                                      <p:cBhvr>
                                        <p:cTn id="163" dur="1000" fill="hold"/>
                                        <p:tgtEl>
                                          <p:spTgt spid="46"/>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7"/>
                                        </p:tgtEl>
                                        <p:attrNameLst>
                                          <p:attrName>style.visibility</p:attrName>
                                        </p:attrNameLst>
                                      </p:cBhvr>
                                      <p:to>
                                        <p:strVal val="visible"/>
                                      </p:to>
                                    </p:set>
                                    <p:animEffect transition="in" filter="fade">
                                      <p:cBhvr>
                                        <p:cTn id="166" dur="1000"/>
                                        <p:tgtEl>
                                          <p:spTgt spid="47"/>
                                        </p:tgtEl>
                                      </p:cBhvr>
                                    </p:animEffect>
                                    <p:anim calcmode="lin" valueType="num">
                                      <p:cBhvr>
                                        <p:cTn id="167" dur="1000" fill="hold"/>
                                        <p:tgtEl>
                                          <p:spTgt spid="47"/>
                                        </p:tgtEl>
                                        <p:attrNameLst>
                                          <p:attrName>ppt_x</p:attrName>
                                        </p:attrNameLst>
                                      </p:cBhvr>
                                      <p:tavLst>
                                        <p:tav tm="0">
                                          <p:val>
                                            <p:strVal val="#ppt_x"/>
                                          </p:val>
                                        </p:tav>
                                        <p:tav tm="100000">
                                          <p:val>
                                            <p:strVal val="#ppt_x"/>
                                          </p:val>
                                        </p:tav>
                                      </p:tavLst>
                                    </p:anim>
                                    <p:anim calcmode="lin" valueType="num">
                                      <p:cBhvr>
                                        <p:cTn id="168" dur="1000" fill="hold"/>
                                        <p:tgtEl>
                                          <p:spTgt spid="47"/>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48"/>
                                        </p:tgtEl>
                                        <p:attrNameLst>
                                          <p:attrName>style.visibility</p:attrName>
                                        </p:attrNameLst>
                                      </p:cBhvr>
                                      <p:to>
                                        <p:strVal val="visible"/>
                                      </p:to>
                                    </p:set>
                                    <p:animEffect transition="in" filter="fade">
                                      <p:cBhvr>
                                        <p:cTn id="171" dur="1000"/>
                                        <p:tgtEl>
                                          <p:spTgt spid="48"/>
                                        </p:tgtEl>
                                      </p:cBhvr>
                                    </p:animEffect>
                                    <p:anim calcmode="lin" valueType="num">
                                      <p:cBhvr>
                                        <p:cTn id="172" dur="1000" fill="hold"/>
                                        <p:tgtEl>
                                          <p:spTgt spid="48"/>
                                        </p:tgtEl>
                                        <p:attrNameLst>
                                          <p:attrName>ppt_x</p:attrName>
                                        </p:attrNameLst>
                                      </p:cBhvr>
                                      <p:tavLst>
                                        <p:tav tm="0">
                                          <p:val>
                                            <p:strVal val="#ppt_x"/>
                                          </p:val>
                                        </p:tav>
                                        <p:tav tm="100000">
                                          <p:val>
                                            <p:strVal val="#ppt_x"/>
                                          </p:val>
                                        </p:tav>
                                      </p:tavLst>
                                    </p:anim>
                                    <p:anim calcmode="lin" valueType="num">
                                      <p:cBhvr>
                                        <p:cTn id="173" dur="1000" fill="hold"/>
                                        <p:tgtEl>
                                          <p:spTgt spid="48"/>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23"/>
                                        </p:tgtEl>
                                        <p:attrNameLst>
                                          <p:attrName>style.visibility</p:attrName>
                                        </p:attrNameLst>
                                      </p:cBhvr>
                                      <p:to>
                                        <p:strVal val="visible"/>
                                      </p:to>
                                    </p:set>
                                    <p:animEffect transition="in" filter="fade">
                                      <p:cBhvr>
                                        <p:cTn id="176" dur="1000"/>
                                        <p:tgtEl>
                                          <p:spTgt spid="23"/>
                                        </p:tgtEl>
                                      </p:cBhvr>
                                    </p:animEffect>
                                    <p:anim calcmode="lin" valueType="num">
                                      <p:cBhvr>
                                        <p:cTn id="177" dur="1000" fill="hold"/>
                                        <p:tgtEl>
                                          <p:spTgt spid="23"/>
                                        </p:tgtEl>
                                        <p:attrNameLst>
                                          <p:attrName>ppt_x</p:attrName>
                                        </p:attrNameLst>
                                      </p:cBhvr>
                                      <p:tavLst>
                                        <p:tav tm="0">
                                          <p:val>
                                            <p:strVal val="#ppt_x"/>
                                          </p:val>
                                        </p:tav>
                                        <p:tav tm="100000">
                                          <p:val>
                                            <p:strVal val="#ppt_x"/>
                                          </p:val>
                                        </p:tav>
                                      </p:tavLst>
                                    </p:anim>
                                    <p:anim calcmode="lin" valueType="num">
                                      <p:cBhvr>
                                        <p:cTn id="178" dur="1000" fill="hold"/>
                                        <p:tgtEl>
                                          <p:spTgt spid="23"/>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14"/>
                                        </p:tgtEl>
                                        <p:attrNameLst>
                                          <p:attrName>style.visibility</p:attrName>
                                        </p:attrNameLst>
                                      </p:cBhvr>
                                      <p:to>
                                        <p:strVal val="visible"/>
                                      </p:to>
                                    </p:set>
                                    <p:animEffect transition="in" filter="fade">
                                      <p:cBhvr>
                                        <p:cTn id="181" dur="1000"/>
                                        <p:tgtEl>
                                          <p:spTgt spid="14"/>
                                        </p:tgtEl>
                                      </p:cBhvr>
                                    </p:animEffect>
                                    <p:anim calcmode="lin" valueType="num">
                                      <p:cBhvr>
                                        <p:cTn id="182" dur="1000" fill="hold"/>
                                        <p:tgtEl>
                                          <p:spTgt spid="14"/>
                                        </p:tgtEl>
                                        <p:attrNameLst>
                                          <p:attrName>ppt_x</p:attrName>
                                        </p:attrNameLst>
                                      </p:cBhvr>
                                      <p:tavLst>
                                        <p:tav tm="0">
                                          <p:val>
                                            <p:strVal val="#ppt_x"/>
                                          </p:val>
                                        </p:tav>
                                        <p:tav tm="100000">
                                          <p:val>
                                            <p:strVal val="#ppt_x"/>
                                          </p:val>
                                        </p:tav>
                                      </p:tavLst>
                                    </p:anim>
                                    <p:anim calcmode="lin" valueType="num">
                                      <p:cBhvr>
                                        <p:cTn id="18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2" presetClass="entr" presetSubtype="0" fill="hold" grpId="0" nodeType="clickEffect">
                                  <p:stCondLst>
                                    <p:cond delay="0"/>
                                  </p:stCondLst>
                                  <p:childTnLst>
                                    <p:set>
                                      <p:cBhvr>
                                        <p:cTn id="187" dur="1" fill="hold">
                                          <p:stCondLst>
                                            <p:cond delay="0"/>
                                          </p:stCondLst>
                                        </p:cTn>
                                        <p:tgtEl>
                                          <p:spTgt spid="90"/>
                                        </p:tgtEl>
                                        <p:attrNameLst>
                                          <p:attrName>style.visibility</p:attrName>
                                        </p:attrNameLst>
                                      </p:cBhvr>
                                      <p:to>
                                        <p:strVal val="visible"/>
                                      </p:to>
                                    </p:set>
                                    <p:animEffect transition="in" filter="fade">
                                      <p:cBhvr>
                                        <p:cTn id="188" dur="1000"/>
                                        <p:tgtEl>
                                          <p:spTgt spid="90"/>
                                        </p:tgtEl>
                                      </p:cBhvr>
                                    </p:animEffect>
                                    <p:anim calcmode="lin" valueType="num">
                                      <p:cBhvr>
                                        <p:cTn id="189" dur="1000" fill="hold"/>
                                        <p:tgtEl>
                                          <p:spTgt spid="90"/>
                                        </p:tgtEl>
                                        <p:attrNameLst>
                                          <p:attrName>ppt_x</p:attrName>
                                        </p:attrNameLst>
                                      </p:cBhvr>
                                      <p:tavLst>
                                        <p:tav tm="0">
                                          <p:val>
                                            <p:strVal val="#ppt_x"/>
                                          </p:val>
                                        </p:tav>
                                        <p:tav tm="100000">
                                          <p:val>
                                            <p:strVal val="#ppt_x"/>
                                          </p:val>
                                        </p:tav>
                                      </p:tavLst>
                                    </p:anim>
                                    <p:anim calcmode="lin" valueType="num">
                                      <p:cBhvr>
                                        <p:cTn id="190" dur="1000" fill="hold"/>
                                        <p:tgtEl>
                                          <p:spTgt spid="90"/>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92"/>
                                        </p:tgtEl>
                                        <p:attrNameLst>
                                          <p:attrName>style.visibility</p:attrName>
                                        </p:attrNameLst>
                                      </p:cBhvr>
                                      <p:to>
                                        <p:strVal val="visible"/>
                                      </p:to>
                                    </p:set>
                                    <p:animEffect transition="in" filter="fade">
                                      <p:cBhvr>
                                        <p:cTn id="193" dur="1000"/>
                                        <p:tgtEl>
                                          <p:spTgt spid="92"/>
                                        </p:tgtEl>
                                      </p:cBhvr>
                                    </p:animEffect>
                                    <p:anim calcmode="lin" valueType="num">
                                      <p:cBhvr>
                                        <p:cTn id="194" dur="1000" fill="hold"/>
                                        <p:tgtEl>
                                          <p:spTgt spid="92"/>
                                        </p:tgtEl>
                                        <p:attrNameLst>
                                          <p:attrName>ppt_x</p:attrName>
                                        </p:attrNameLst>
                                      </p:cBhvr>
                                      <p:tavLst>
                                        <p:tav tm="0">
                                          <p:val>
                                            <p:strVal val="#ppt_x"/>
                                          </p:val>
                                        </p:tav>
                                        <p:tav tm="100000">
                                          <p:val>
                                            <p:strVal val="#ppt_x"/>
                                          </p:val>
                                        </p:tav>
                                      </p:tavLst>
                                    </p:anim>
                                    <p:anim calcmode="lin" valueType="num">
                                      <p:cBhvr>
                                        <p:cTn id="195"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43" grpId="0"/>
      <p:bldP spid="44" grpId="0"/>
      <p:bldP spid="45" grpId="0"/>
      <p:bldP spid="46" grpId="0"/>
      <p:bldP spid="47" grpId="0"/>
      <p:bldP spid="48" grpId="0"/>
      <p:bldP spid="72" grpId="0"/>
      <p:bldP spid="90" grpId="0" animBg="1"/>
      <p:bldP spid="9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5" name="文本框 14">
            <a:extLst>
              <a:ext uri="{FF2B5EF4-FFF2-40B4-BE49-F238E27FC236}">
                <a16:creationId xmlns:a16="http://schemas.microsoft.com/office/drawing/2014/main" id="{76CD1027-988A-4A3D-844E-D32A324F0D48}"/>
              </a:ext>
            </a:extLst>
          </p:cNvPr>
          <p:cNvSpPr txBox="1"/>
          <p:nvPr/>
        </p:nvSpPr>
        <p:spPr>
          <a:xfrm>
            <a:off x="1919536" y="3284984"/>
            <a:ext cx="6113318" cy="2246769"/>
          </a:xfrm>
          <a:prstGeom prst="rect">
            <a:avLst/>
          </a:prstGeom>
          <a:noFill/>
        </p:spPr>
        <p:txBody>
          <a:bodyPr wrap="square">
            <a:spAutoFit/>
          </a:bodyPr>
          <a:lstStyle/>
          <a:p>
            <a:r>
              <a:rPr lang="zh-CN" altLang="en-US" sz="2800" dirty="0">
                <a:solidFill>
                  <a:schemeClr val="bg1"/>
                </a:solidFill>
                <a:latin typeface="宋体" panose="02010600030101010101" pitchFamily="2" charset="-122"/>
                <a:ea typeface="宋体" panose="02010600030101010101" pitchFamily="2" charset="-122"/>
              </a:rPr>
              <a:t>冷却进度表包括：</a:t>
            </a:r>
          </a:p>
          <a:p>
            <a:r>
              <a:rPr lang="en-US" altLang="zh-CN" sz="2800" dirty="0">
                <a:solidFill>
                  <a:schemeClr val="bg1"/>
                </a:solidFill>
                <a:latin typeface="宋体" panose="02010600030101010101" pitchFamily="2" charset="-122"/>
                <a:ea typeface="宋体" panose="02010600030101010101" pitchFamily="2" charset="-122"/>
              </a:rPr>
              <a:t>1.</a:t>
            </a:r>
            <a:r>
              <a:rPr lang="zh-CN" altLang="en-US" sz="2800" dirty="0">
                <a:solidFill>
                  <a:schemeClr val="bg1"/>
                </a:solidFill>
                <a:latin typeface="宋体" panose="02010600030101010101" pitchFamily="2" charset="-122"/>
                <a:ea typeface="宋体" panose="02010600030101010101" pitchFamily="2" charset="-122"/>
              </a:rPr>
              <a:t>控制温度参数的初值</a:t>
            </a:r>
          </a:p>
          <a:p>
            <a:r>
              <a:rPr lang="en-US" altLang="zh-CN" sz="2800" dirty="0">
                <a:solidFill>
                  <a:schemeClr val="bg1"/>
                </a:solidFill>
                <a:latin typeface="宋体" panose="02010600030101010101" pitchFamily="2" charset="-122"/>
                <a:ea typeface="宋体" panose="02010600030101010101" pitchFamily="2" charset="-122"/>
              </a:rPr>
              <a:t>2.</a:t>
            </a:r>
            <a:r>
              <a:rPr lang="zh-CN" altLang="en-US" sz="2800" dirty="0">
                <a:solidFill>
                  <a:schemeClr val="bg1"/>
                </a:solidFill>
                <a:latin typeface="宋体" panose="02010600030101010101" pitchFamily="2" charset="-122"/>
                <a:ea typeface="宋体" panose="02010600030101010101" pitchFamily="2" charset="-122"/>
              </a:rPr>
              <a:t>控制温度</a:t>
            </a:r>
            <a:r>
              <a:rPr lang="en-US" altLang="zh-CN" sz="2800" dirty="0">
                <a:solidFill>
                  <a:schemeClr val="bg1"/>
                </a:solidFill>
                <a:latin typeface="宋体" panose="02010600030101010101" pitchFamily="2" charset="-122"/>
                <a:ea typeface="宋体" panose="02010600030101010101" pitchFamily="2" charset="-122"/>
              </a:rPr>
              <a:t>T</a:t>
            </a:r>
            <a:r>
              <a:rPr lang="zh-CN" altLang="en-US" sz="2800" dirty="0">
                <a:solidFill>
                  <a:schemeClr val="bg1"/>
                </a:solidFill>
                <a:latin typeface="宋体" panose="02010600030101010101" pitchFamily="2" charset="-122"/>
                <a:ea typeface="宋体" panose="02010600030101010101" pitchFamily="2" charset="-122"/>
              </a:rPr>
              <a:t>的衰减函数</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温度的更新</a:t>
            </a:r>
            <a:r>
              <a:rPr lang="en-US" altLang="zh-CN" sz="2800" dirty="0">
                <a:solidFill>
                  <a:schemeClr val="bg1"/>
                </a:solidFill>
                <a:latin typeface="宋体" panose="02010600030101010101" pitchFamily="2" charset="-122"/>
                <a:ea typeface="宋体" panose="02010600030101010101" pitchFamily="2" charset="-122"/>
              </a:rPr>
              <a:t>)</a:t>
            </a:r>
          </a:p>
          <a:p>
            <a:r>
              <a:rPr lang="en-US" altLang="zh-CN" sz="2800" dirty="0">
                <a:solidFill>
                  <a:schemeClr val="bg1"/>
                </a:solidFill>
                <a:latin typeface="宋体" panose="02010600030101010101" pitchFamily="2" charset="-122"/>
                <a:ea typeface="宋体" panose="02010600030101010101" pitchFamily="2" charset="-122"/>
              </a:rPr>
              <a:t>3.</a:t>
            </a:r>
            <a:r>
              <a:rPr lang="zh-CN" altLang="en-US" sz="2800" dirty="0">
                <a:solidFill>
                  <a:schemeClr val="bg1"/>
                </a:solidFill>
                <a:latin typeface="宋体" panose="02010600030101010101" pitchFamily="2" charset="-122"/>
                <a:ea typeface="宋体" panose="02010600030101010101" pitchFamily="2" charset="-122"/>
              </a:rPr>
              <a:t>马尔科夫链的的长度  （迭代次数）</a:t>
            </a:r>
            <a:endParaRPr lang="en-US" altLang="zh-CN" sz="2800" dirty="0">
              <a:solidFill>
                <a:schemeClr val="bg1"/>
              </a:solidFill>
              <a:latin typeface="宋体" panose="02010600030101010101" pitchFamily="2" charset="-122"/>
              <a:ea typeface="宋体" panose="02010600030101010101" pitchFamily="2" charset="-122"/>
            </a:endParaRPr>
          </a:p>
          <a:p>
            <a:r>
              <a:rPr lang="en-US" altLang="zh-CN" sz="2800" dirty="0">
                <a:solidFill>
                  <a:schemeClr val="bg1"/>
                </a:solidFill>
                <a:latin typeface="宋体" panose="02010600030101010101" pitchFamily="2" charset="-122"/>
                <a:ea typeface="宋体" panose="02010600030101010101" pitchFamily="2" charset="-122"/>
              </a:rPr>
              <a:t>4.</a:t>
            </a:r>
            <a:r>
              <a:rPr lang="zh-CN" altLang="en-US" sz="2800" dirty="0">
                <a:solidFill>
                  <a:schemeClr val="bg1"/>
                </a:solidFill>
                <a:latin typeface="宋体" panose="02010600030101010101" pitchFamily="2" charset="-122"/>
                <a:ea typeface="宋体" panose="02010600030101010101" pitchFamily="2" charset="-122"/>
              </a:rPr>
              <a:t>控制参数</a:t>
            </a:r>
            <a:r>
              <a:rPr lang="en-US" altLang="zh-CN" sz="2800" dirty="0">
                <a:solidFill>
                  <a:schemeClr val="bg1"/>
                </a:solidFill>
                <a:latin typeface="宋体" panose="02010600030101010101" pitchFamily="2" charset="-122"/>
                <a:ea typeface="宋体" panose="02010600030101010101" pitchFamily="2" charset="-122"/>
              </a:rPr>
              <a:t>T</a:t>
            </a:r>
            <a:r>
              <a:rPr lang="zh-CN" altLang="en-US" sz="2800" dirty="0">
                <a:solidFill>
                  <a:schemeClr val="bg1"/>
                </a:solidFill>
                <a:latin typeface="宋体" panose="02010600030101010101" pitchFamily="2" charset="-122"/>
                <a:ea typeface="宋体" panose="02010600030101010101" pitchFamily="2" charset="-122"/>
              </a:rPr>
              <a:t>的终值</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停止准则</a:t>
            </a:r>
            <a:r>
              <a:rPr lang="en-US" altLang="zh-CN" sz="2800" dirty="0">
                <a:solidFill>
                  <a:schemeClr val="bg1"/>
                </a:solidFill>
                <a:latin typeface="宋体" panose="02010600030101010101" pitchFamily="2" charset="-122"/>
                <a:ea typeface="宋体" panose="02010600030101010101" pitchFamily="2" charset="-122"/>
              </a:rPr>
              <a:t>)</a:t>
            </a:r>
          </a:p>
        </p:txBody>
      </p:sp>
      <p:sp>
        <p:nvSpPr>
          <p:cNvPr id="3" name="文本框 2">
            <a:extLst>
              <a:ext uri="{FF2B5EF4-FFF2-40B4-BE49-F238E27FC236}">
                <a16:creationId xmlns:a16="http://schemas.microsoft.com/office/drawing/2014/main" id="{33A9D82F-6151-4EA5-BDC6-619A4DA51786}"/>
              </a:ext>
            </a:extLst>
          </p:cNvPr>
          <p:cNvSpPr txBox="1"/>
          <p:nvPr/>
        </p:nvSpPr>
        <p:spPr>
          <a:xfrm>
            <a:off x="236256" y="1988840"/>
            <a:ext cx="1015663" cy="2808312"/>
          </a:xfrm>
          <a:prstGeom prst="rect">
            <a:avLst/>
          </a:prstGeom>
          <a:noFill/>
        </p:spPr>
        <p:txBody>
          <a:bodyPr vert="eaVert" wrap="square" rtlCol="0">
            <a:spAutoFit/>
          </a:bodyPr>
          <a:lstStyle/>
          <a:p>
            <a:r>
              <a:rPr lang="zh-CN" altLang="en-US" sz="5400" b="1" dirty="0">
                <a:solidFill>
                  <a:prstClr val="white"/>
                </a:solidFill>
                <a:latin typeface="宋体" panose="02010600030101010101" pitchFamily="2" charset="-122"/>
                <a:ea typeface="宋体" panose="02010600030101010101" pitchFamily="2" charset="-122"/>
              </a:rPr>
              <a:t>参数讲解</a:t>
            </a:r>
          </a:p>
        </p:txBody>
      </p:sp>
      <p:sp>
        <p:nvSpPr>
          <p:cNvPr id="4" name="文本框 3">
            <a:extLst>
              <a:ext uri="{FF2B5EF4-FFF2-40B4-BE49-F238E27FC236}">
                <a16:creationId xmlns:a16="http://schemas.microsoft.com/office/drawing/2014/main" id="{35C4D27D-E3AB-48C6-82F0-F8821C612A0F}"/>
              </a:ext>
            </a:extLst>
          </p:cNvPr>
          <p:cNvSpPr txBox="1"/>
          <p:nvPr/>
        </p:nvSpPr>
        <p:spPr>
          <a:xfrm>
            <a:off x="1487488" y="1063776"/>
            <a:ext cx="9937104" cy="144655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冷却进度表：</a:t>
            </a:r>
          </a:p>
          <a:p>
            <a:pPr indent="720000"/>
            <a:r>
              <a:rPr lang="zh-CN" altLang="en-US" sz="2800" dirty="0">
                <a:solidFill>
                  <a:schemeClr val="bg1"/>
                </a:solidFill>
                <a:latin typeface="宋体" panose="02010600030101010101" pitchFamily="2" charset="-122"/>
                <a:ea typeface="宋体" panose="02010600030101010101" pitchFamily="2" charset="-122"/>
              </a:rPr>
              <a:t>退火过程由一组初始参数，即冷却进度表控制。它的目的是尽量使系统达到平衡，以使算法在有限的时间内逼近最优解</a:t>
            </a:r>
            <a:r>
              <a:rPr lang="zh-CN" altLang="en-US" sz="3200" dirty="0">
                <a:solidFill>
                  <a:schemeClr val="bg1"/>
                </a:solidFill>
                <a:latin typeface="宋体" panose="02010600030101010101" pitchFamily="2" charset="-122"/>
                <a:ea typeface="宋体" panose="02010600030101010101" pitchFamily="2" charset="-122"/>
              </a:rPr>
              <a:t>。</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8B9BAE4-A2BB-45C5-9E2C-8BCD49D0D6D6}"/>
                  </a:ext>
                </a:extLst>
              </p:cNvPr>
              <p:cNvSpPr txBox="1"/>
              <p:nvPr/>
            </p:nvSpPr>
            <p:spPr>
              <a:xfrm>
                <a:off x="5519936" y="4581128"/>
                <a:ext cx="39929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b="0" i="1">
                              <a:solidFill>
                                <a:schemeClr val="bg1"/>
                              </a:solidFill>
                              <a:latin typeface="Cambria Math" panose="02040503050406030204" pitchFamily="18" charset="0"/>
                            </a:rPr>
                            <m:t>𝐿</m:t>
                          </m:r>
                        </m:e>
                        <m:sub>
                          <m:r>
                            <a:rPr lang="zh-CN" altLang="en-US" sz="2800" b="0" i="1">
                              <a:solidFill>
                                <a:schemeClr val="bg1"/>
                              </a:solidFill>
                              <a:latin typeface="Cambria Math" panose="02040503050406030204" pitchFamily="18" charset="0"/>
                            </a:rPr>
                            <m:t>𝑘</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8B9BAE4-A2BB-45C5-9E2C-8BCD49D0D6D6}"/>
                  </a:ext>
                </a:extLst>
              </p:cNvPr>
              <p:cNvSpPr txBox="1">
                <a:spLocks noRot="1" noChangeAspect="1" noMove="1" noResize="1" noEditPoints="1" noAdjustHandles="1" noChangeArrowheads="1" noChangeShapeType="1" noTextEdit="1"/>
              </p:cNvSpPr>
              <p:nvPr/>
            </p:nvSpPr>
            <p:spPr>
              <a:xfrm>
                <a:off x="5519936" y="4581128"/>
                <a:ext cx="399290" cy="523220"/>
              </a:xfrm>
              <a:prstGeom prst="rect">
                <a:avLst/>
              </a:prstGeom>
              <a:blipFill>
                <a:blip r:embed="rId4"/>
                <a:stretch>
                  <a:fillRect r="-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2EF0425-F914-44B0-8A7B-4D5A01118F2B}"/>
                  </a:ext>
                </a:extLst>
              </p:cNvPr>
              <p:cNvSpPr txBox="1"/>
              <p:nvPr/>
            </p:nvSpPr>
            <p:spPr>
              <a:xfrm>
                <a:off x="5519936" y="3717296"/>
                <a:ext cx="5121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i="1">
                              <a:solidFill>
                                <a:schemeClr val="bg1"/>
                              </a:solidFill>
                              <a:latin typeface="Cambria Math" panose="02040503050406030204" pitchFamily="18" charset="0"/>
                            </a:rPr>
                            <m:t>𝑇</m:t>
                          </m:r>
                        </m:e>
                        <m:sub>
                          <m:r>
                            <a:rPr lang="zh-CN" altLang="en-US" sz="2800" i="0">
                              <a:solidFill>
                                <a:schemeClr val="bg1"/>
                              </a:solidFill>
                              <a:latin typeface="Cambria Math" panose="02040503050406030204" pitchFamily="18" charset="0"/>
                            </a:rPr>
                            <m:t>0</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E2EF0425-F914-44B0-8A7B-4D5A01118F2B}"/>
                  </a:ext>
                </a:extLst>
              </p:cNvPr>
              <p:cNvSpPr txBox="1">
                <a:spLocks noRot="1" noChangeAspect="1" noMove="1" noResize="1" noEditPoints="1" noAdjustHandles="1" noChangeArrowheads="1" noChangeShapeType="1" noTextEdit="1"/>
              </p:cNvSpPr>
              <p:nvPr/>
            </p:nvSpPr>
            <p:spPr>
              <a:xfrm>
                <a:off x="5519936" y="3717296"/>
                <a:ext cx="512133" cy="523220"/>
              </a:xfrm>
              <a:prstGeom prst="rect">
                <a:avLst/>
              </a:prstGeom>
              <a:blipFill>
                <a:blip r:embed="rId5"/>
                <a:stretch>
                  <a:fillRect/>
                </a:stretch>
              </a:blipFill>
            </p:spPr>
            <p:txBody>
              <a:bodyPr/>
              <a:lstStyle/>
              <a:p>
                <a:r>
                  <a:rPr lang="zh-CN" altLang="en-US">
                    <a:noFill/>
                  </a:rPr>
                  <a:t> </a:t>
                </a:r>
              </a:p>
            </p:txBody>
          </p:sp>
        </mc:Fallback>
      </mc:AlternateContent>
      <p:pic>
        <p:nvPicPr>
          <p:cNvPr id="19" name="Picture 247">
            <a:extLst>
              <a:ext uri="{FF2B5EF4-FFF2-40B4-BE49-F238E27FC236}">
                <a16:creationId xmlns:a16="http://schemas.microsoft.com/office/drawing/2014/main" id="{93B4B60C-306D-4BC2-AC0F-43CFC995998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6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34" name="组合 33"/>
          <p:cNvGrpSpPr/>
          <p:nvPr/>
        </p:nvGrpSpPr>
        <p:grpSpPr>
          <a:xfrm>
            <a:off x="3623089" y="2146375"/>
            <a:ext cx="5374166" cy="3423630"/>
            <a:chOff x="1519399" y="1153787"/>
            <a:chExt cx="5123273" cy="3423630"/>
          </a:xfrm>
        </p:grpSpPr>
        <p:sp>
          <p:nvSpPr>
            <p:cNvPr id="8" name="文本框 7"/>
            <p:cNvSpPr txBox="1"/>
            <p:nvPr/>
          </p:nvSpPr>
          <p:spPr>
            <a:xfrm>
              <a:off x="1519399" y="1153787"/>
              <a:ext cx="409171" cy="1107996"/>
            </a:xfrm>
            <a:prstGeom prst="rect">
              <a:avLst/>
            </a:prstGeom>
            <a:noFill/>
          </p:spPr>
          <p:txBody>
            <a:bodyPr wrap="square" rtlCol="0">
              <a:spAutoFit/>
            </a:bodyPr>
            <a:lstStyle/>
            <a:p>
              <a:r>
                <a:rPr lang="en-US" altLang="zh-CN" sz="6600" dirty="0">
                  <a:blipFill>
                    <a:blip r:embed="rId3"/>
                    <a:stretch>
                      <a:fillRect/>
                    </a:stretch>
                  </a:blipFill>
                </a:rPr>
                <a:t>1</a:t>
              </a:r>
              <a:endParaRPr lang="zh-CN" altLang="en-US" sz="6600" dirty="0">
                <a:blipFill>
                  <a:blip r:embed="rId3"/>
                  <a:stretch>
                    <a:fillRect/>
                  </a:stretch>
                </a:blipFill>
              </a:endParaRPr>
            </a:p>
          </p:txBody>
        </p:sp>
        <p:sp>
          <p:nvSpPr>
            <p:cNvPr id="10" name="文本框 9"/>
            <p:cNvSpPr txBox="1"/>
            <p:nvPr/>
          </p:nvSpPr>
          <p:spPr>
            <a:xfrm>
              <a:off x="2372113" y="1257796"/>
              <a:ext cx="3579534" cy="830997"/>
            </a:xfrm>
            <a:prstGeom prst="rect">
              <a:avLst/>
            </a:prstGeom>
            <a:noFill/>
          </p:spPr>
          <p:txBody>
            <a:bodyPr wrap="square" rtlCol="0">
              <a:spAutoFit/>
            </a:bodyPr>
            <a:lstStyle/>
            <a:p>
              <a:r>
                <a:rPr lang="zh-CN" altLang="en-US" sz="4800" dirty="0">
                  <a:blipFill>
                    <a:blip r:embed="rId4"/>
                    <a:stretch>
                      <a:fillRect/>
                    </a:stretch>
                  </a:blipFill>
                </a:rPr>
                <a:t>算法简介</a:t>
              </a:r>
            </a:p>
          </p:txBody>
        </p:sp>
        <p:sp>
          <p:nvSpPr>
            <p:cNvPr id="12" name="文本框 11"/>
            <p:cNvSpPr txBox="1"/>
            <p:nvPr/>
          </p:nvSpPr>
          <p:spPr>
            <a:xfrm>
              <a:off x="1519399" y="2697543"/>
              <a:ext cx="409171" cy="1107996"/>
            </a:xfrm>
            <a:prstGeom prst="rect">
              <a:avLst/>
            </a:prstGeom>
            <a:noFill/>
          </p:spPr>
          <p:txBody>
            <a:bodyPr wrap="square" rtlCol="0">
              <a:spAutoFit/>
            </a:bodyPr>
            <a:lstStyle/>
            <a:p>
              <a:r>
                <a:rPr lang="en-US" altLang="zh-CN" sz="6600" dirty="0">
                  <a:blipFill>
                    <a:blip r:embed="rId3"/>
                    <a:stretch>
                      <a:fillRect/>
                    </a:stretch>
                  </a:blipFill>
                </a:rPr>
                <a:t>3</a:t>
              </a:r>
              <a:endParaRPr lang="zh-CN" altLang="en-US" sz="6600" dirty="0">
                <a:blipFill>
                  <a:blip r:embed="rId3"/>
                  <a:stretch>
                    <a:fillRect/>
                  </a:stretch>
                </a:blipFill>
              </a:endParaRPr>
            </a:p>
          </p:txBody>
        </p:sp>
        <p:sp>
          <p:nvSpPr>
            <p:cNvPr id="13" name="文本框 12"/>
            <p:cNvSpPr txBox="1"/>
            <p:nvPr/>
          </p:nvSpPr>
          <p:spPr>
            <a:xfrm>
              <a:off x="2390920" y="2768840"/>
              <a:ext cx="3867566" cy="830997"/>
            </a:xfrm>
            <a:prstGeom prst="rect">
              <a:avLst/>
            </a:prstGeom>
            <a:noFill/>
          </p:spPr>
          <p:txBody>
            <a:bodyPr wrap="square" rtlCol="0">
              <a:spAutoFit/>
            </a:bodyPr>
            <a:lstStyle/>
            <a:p>
              <a:r>
                <a:rPr lang="zh-CN" altLang="en-US" sz="4800" dirty="0">
                  <a:blipFill>
                    <a:blip r:embed="rId4"/>
                    <a:stretch>
                      <a:fillRect/>
                    </a:stretch>
                  </a:blipFill>
                </a:rPr>
                <a:t>例题运用</a:t>
              </a:r>
            </a:p>
          </p:txBody>
        </p:sp>
        <p:sp>
          <p:nvSpPr>
            <p:cNvPr id="14" name="文本框 13"/>
            <p:cNvSpPr txBox="1"/>
            <p:nvPr/>
          </p:nvSpPr>
          <p:spPr>
            <a:xfrm>
              <a:off x="1519399" y="1925665"/>
              <a:ext cx="409171" cy="1107996"/>
            </a:xfrm>
            <a:prstGeom prst="rect">
              <a:avLst/>
            </a:prstGeom>
            <a:noFill/>
          </p:spPr>
          <p:txBody>
            <a:bodyPr wrap="square" rtlCol="0">
              <a:spAutoFit/>
            </a:bodyPr>
            <a:lstStyle/>
            <a:p>
              <a:r>
                <a:rPr lang="en-US" altLang="zh-CN" sz="6600" dirty="0">
                  <a:blipFill>
                    <a:blip r:embed="rId3"/>
                    <a:stretch>
                      <a:fillRect/>
                    </a:stretch>
                  </a:blipFill>
                </a:rPr>
                <a:t>2</a:t>
              </a:r>
              <a:endParaRPr lang="zh-CN" altLang="en-US" sz="6600" dirty="0">
                <a:blipFill>
                  <a:blip r:embed="rId3"/>
                  <a:stretch>
                    <a:fillRect/>
                  </a:stretch>
                </a:blipFill>
              </a:endParaRPr>
            </a:p>
          </p:txBody>
        </p:sp>
        <p:sp>
          <p:nvSpPr>
            <p:cNvPr id="15" name="文本框 14"/>
            <p:cNvSpPr txBox="1"/>
            <p:nvPr/>
          </p:nvSpPr>
          <p:spPr>
            <a:xfrm>
              <a:off x="2416934" y="2031004"/>
              <a:ext cx="2797529" cy="830997"/>
            </a:xfrm>
            <a:prstGeom prst="rect">
              <a:avLst/>
            </a:prstGeom>
            <a:noFill/>
          </p:spPr>
          <p:txBody>
            <a:bodyPr wrap="square" rtlCol="0">
              <a:spAutoFit/>
            </a:bodyPr>
            <a:lstStyle/>
            <a:p>
              <a:r>
                <a:rPr lang="zh-CN" altLang="en-US" sz="4800" dirty="0">
                  <a:blipFill>
                    <a:blip r:embed="rId4"/>
                    <a:stretch>
                      <a:fillRect/>
                    </a:stretch>
                  </a:blipFill>
                </a:rPr>
                <a:t>算法精讲</a:t>
              </a:r>
            </a:p>
          </p:txBody>
        </p:sp>
        <p:sp>
          <p:nvSpPr>
            <p:cNvPr id="16" name="文本框 15"/>
            <p:cNvSpPr txBox="1"/>
            <p:nvPr/>
          </p:nvSpPr>
          <p:spPr>
            <a:xfrm>
              <a:off x="1519399" y="3469421"/>
              <a:ext cx="409171" cy="1107996"/>
            </a:xfrm>
            <a:prstGeom prst="rect">
              <a:avLst/>
            </a:prstGeom>
            <a:noFill/>
          </p:spPr>
          <p:txBody>
            <a:bodyPr wrap="square" rtlCol="0">
              <a:spAutoFit/>
            </a:bodyPr>
            <a:lstStyle/>
            <a:p>
              <a:r>
                <a:rPr lang="en-US" altLang="zh-CN" sz="6600" dirty="0">
                  <a:blipFill>
                    <a:blip r:embed="rId3"/>
                    <a:stretch>
                      <a:fillRect/>
                    </a:stretch>
                  </a:blipFill>
                </a:rPr>
                <a:t>4</a:t>
              </a:r>
              <a:endParaRPr lang="zh-CN" altLang="en-US" sz="6600" dirty="0">
                <a:blipFill>
                  <a:blip r:embed="rId3"/>
                  <a:stretch>
                    <a:fillRect/>
                  </a:stretch>
                </a:blipFill>
              </a:endParaRPr>
            </a:p>
          </p:txBody>
        </p:sp>
        <p:sp>
          <p:nvSpPr>
            <p:cNvPr id="17" name="文本框 16"/>
            <p:cNvSpPr txBox="1"/>
            <p:nvPr/>
          </p:nvSpPr>
          <p:spPr>
            <a:xfrm>
              <a:off x="2415066" y="3535464"/>
              <a:ext cx="4227606" cy="830997"/>
            </a:xfrm>
            <a:prstGeom prst="rect">
              <a:avLst/>
            </a:prstGeom>
            <a:noFill/>
          </p:spPr>
          <p:txBody>
            <a:bodyPr wrap="square" rtlCol="0">
              <a:spAutoFit/>
            </a:bodyPr>
            <a:lstStyle/>
            <a:p>
              <a:r>
                <a:rPr lang="zh-CN" altLang="en-US" sz="4800" dirty="0">
                  <a:blipFill>
                    <a:blip r:embed="rId4"/>
                    <a:stretch>
                      <a:fillRect/>
                    </a:stretch>
                  </a:blipFill>
                </a:rPr>
                <a:t>作业小试</a:t>
              </a:r>
            </a:p>
          </p:txBody>
        </p:sp>
      </p:grpSp>
      <p:grpSp>
        <p:nvGrpSpPr>
          <p:cNvPr id="23" name="组合 22"/>
          <p:cNvGrpSpPr/>
          <p:nvPr/>
        </p:nvGrpSpPr>
        <p:grpSpPr>
          <a:xfrm rot="19776565">
            <a:off x="9785828" y="4342300"/>
            <a:ext cx="2299539" cy="2686178"/>
            <a:chOff x="8907463" y="2051050"/>
            <a:chExt cx="2879724" cy="3363913"/>
          </a:xfrm>
        </p:grpSpPr>
        <p:grpSp>
          <p:nvGrpSpPr>
            <p:cNvPr id="24" name="Group 205"/>
            <p:cNvGrpSpPr/>
            <p:nvPr/>
          </p:nvGrpSpPr>
          <p:grpSpPr bwMode="auto">
            <a:xfrm>
              <a:off x="8907463" y="2051050"/>
              <a:ext cx="2879724" cy="2844800"/>
              <a:chOff x="5611" y="1292"/>
              <a:chExt cx="1814" cy="1792"/>
            </a:xfrm>
          </p:grpSpPr>
          <p:sp>
            <p:nvSpPr>
              <p:cNvPr id="274" name="Freeform 5"/>
              <p:cNvSpPr/>
              <p:nvPr/>
            </p:nvSpPr>
            <p:spPr bwMode="auto">
              <a:xfrm>
                <a:off x="6199" y="2286"/>
                <a:ext cx="14"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1" y="0"/>
                      <a:pt x="3" y="0"/>
                      <a:pt x="6" y="0"/>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6"/>
              <p:cNvSpPr/>
              <p:nvPr/>
            </p:nvSpPr>
            <p:spPr bwMode="auto">
              <a:xfrm>
                <a:off x="6163" y="2051"/>
                <a:ext cx="5" cy="0"/>
              </a:xfrm>
              <a:custGeom>
                <a:avLst/>
                <a:gdLst>
                  <a:gd name="T0" fmla="*/ 0 w 2"/>
                  <a:gd name="T1" fmla="*/ 0 w 2"/>
                  <a:gd name="T2" fmla="*/ 0 w 2"/>
                  <a:gd name="T3" fmla="*/ 0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0" y="0"/>
                      <a:pt x="0" y="0"/>
                      <a:pt x="0" y="0"/>
                    </a:cubicBezTo>
                    <a:cubicBezTo>
                      <a:pt x="1" y="0"/>
                      <a:pt x="1" y="0"/>
                      <a:pt x="2" y="0"/>
                    </a:cubicBezTo>
                    <a:cubicBezTo>
                      <a:pt x="2" y="0"/>
                      <a:pt x="2" y="0"/>
                      <a:pt x="2"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7"/>
              <p:cNvSpPr/>
              <p:nvPr/>
            </p:nvSpPr>
            <p:spPr bwMode="auto">
              <a:xfrm>
                <a:off x="6206" y="2063"/>
                <a:ext cx="0" cy="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8"/>
              <p:cNvSpPr/>
              <p:nvPr/>
            </p:nvSpPr>
            <p:spPr bwMode="auto">
              <a:xfrm>
                <a:off x="6151" y="2051"/>
                <a:ext cx="7" cy="0"/>
              </a:xfrm>
              <a:custGeom>
                <a:avLst/>
                <a:gdLst>
                  <a:gd name="T0" fmla="*/ 3 w 3"/>
                  <a:gd name="T1" fmla="*/ 3 w 3"/>
                </a:gdLst>
                <a:ahLst/>
                <a:cxnLst>
                  <a:cxn ang="0">
                    <a:pos x="T0" y="0"/>
                  </a:cxn>
                  <a:cxn ang="0">
                    <a:pos x="T1" y="0"/>
                  </a:cxn>
                </a:cxnLst>
                <a:rect l="0" t="0" r="r" b="b"/>
                <a:pathLst>
                  <a:path w="3">
                    <a:moveTo>
                      <a:pt x="3" y="0"/>
                    </a:moveTo>
                    <a:cubicBezTo>
                      <a:pt x="0" y="0"/>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9"/>
              <p:cNvSpPr/>
              <p:nvPr/>
            </p:nvSpPr>
            <p:spPr bwMode="auto">
              <a:xfrm>
                <a:off x="6436" y="2511"/>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10"/>
              <p:cNvSpPr/>
              <p:nvPr/>
            </p:nvSpPr>
            <p:spPr bwMode="auto">
              <a:xfrm>
                <a:off x="6237" y="2404"/>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1"/>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1"/>
              <p:cNvSpPr/>
              <p:nvPr/>
            </p:nvSpPr>
            <p:spPr bwMode="auto">
              <a:xfrm>
                <a:off x="6132" y="2342"/>
                <a:ext cx="3" cy="3"/>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0"/>
                      <a:pt x="1" y="1"/>
                      <a:pt x="1"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12"/>
              <p:cNvSpPr/>
              <p:nvPr/>
            </p:nvSpPr>
            <p:spPr bwMode="auto">
              <a:xfrm>
                <a:off x="6201" y="2053"/>
                <a:ext cx="10" cy="10"/>
              </a:xfrm>
              <a:custGeom>
                <a:avLst/>
                <a:gdLst>
                  <a:gd name="T0" fmla="*/ 1 w 4"/>
                  <a:gd name="T1" fmla="*/ 1 h 4"/>
                  <a:gd name="T2" fmla="*/ 1 w 4"/>
                  <a:gd name="T3" fmla="*/ 2 h 4"/>
                  <a:gd name="T4" fmla="*/ 0 w 4"/>
                  <a:gd name="T5" fmla="*/ 2 h 4"/>
                  <a:gd name="T6" fmla="*/ 2 w 4"/>
                  <a:gd name="T7" fmla="*/ 4 h 4"/>
                  <a:gd name="T8" fmla="*/ 2 w 4"/>
                  <a:gd name="T9" fmla="*/ 2 h 4"/>
                  <a:gd name="T10" fmla="*/ 3 w 4"/>
                  <a:gd name="T11" fmla="*/ 1 h 4"/>
                  <a:gd name="T12" fmla="*/ 4 w 4"/>
                  <a:gd name="T13" fmla="*/ 0 h 4"/>
                  <a:gd name="T14" fmla="*/ 4 w 4"/>
                  <a:gd name="T15" fmla="*/ 0 h 4"/>
                  <a:gd name="T16" fmla="*/ 4 w 4"/>
                  <a:gd name="T17" fmla="*/ 0 h 4"/>
                  <a:gd name="T18" fmla="*/ 2 w 4"/>
                  <a:gd name="T19" fmla="*/ 0 h 4"/>
                  <a:gd name="T20" fmla="*/ 2 w 4"/>
                  <a:gd name="T21" fmla="*/ 0 h 4"/>
                  <a:gd name="T22" fmla="*/ 1 w 4"/>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1"/>
                    </a:moveTo>
                    <a:cubicBezTo>
                      <a:pt x="1" y="2"/>
                      <a:pt x="1" y="2"/>
                      <a:pt x="1" y="2"/>
                    </a:cubicBezTo>
                    <a:cubicBezTo>
                      <a:pt x="1" y="2"/>
                      <a:pt x="0" y="2"/>
                      <a:pt x="0" y="2"/>
                    </a:cubicBezTo>
                    <a:cubicBezTo>
                      <a:pt x="1" y="2"/>
                      <a:pt x="2" y="3"/>
                      <a:pt x="2" y="4"/>
                    </a:cubicBezTo>
                    <a:cubicBezTo>
                      <a:pt x="2" y="3"/>
                      <a:pt x="2" y="3"/>
                      <a:pt x="2" y="2"/>
                    </a:cubicBezTo>
                    <a:cubicBezTo>
                      <a:pt x="3" y="1"/>
                      <a:pt x="3" y="1"/>
                      <a:pt x="3" y="1"/>
                    </a:cubicBezTo>
                    <a:cubicBezTo>
                      <a:pt x="4" y="0"/>
                      <a:pt x="4" y="0"/>
                      <a:pt x="4" y="0"/>
                    </a:cubicBezTo>
                    <a:cubicBezTo>
                      <a:pt x="4" y="0"/>
                      <a:pt x="4" y="0"/>
                      <a:pt x="4" y="0"/>
                    </a:cubicBezTo>
                    <a:cubicBezTo>
                      <a:pt x="4" y="0"/>
                      <a:pt x="4" y="0"/>
                      <a:pt x="4" y="0"/>
                    </a:cubicBezTo>
                    <a:cubicBezTo>
                      <a:pt x="3" y="0"/>
                      <a:pt x="2" y="0"/>
                      <a:pt x="2" y="0"/>
                    </a:cubicBezTo>
                    <a:cubicBezTo>
                      <a:pt x="2" y="0"/>
                      <a:pt x="2" y="0"/>
                      <a:pt x="2"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13"/>
              <p:cNvSpPr/>
              <p:nvPr/>
            </p:nvSpPr>
            <p:spPr bwMode="auto">
              <a:xfrm>
                <a:off x="6554" y="2075"/>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4"/>
              <p:cNvSpPr/>
              <p:nvPr/>
            </p:nvSpPr>
            <p:spPr bwMode="auto">
              <a:xfrm>
                <a:off x="6424" y="1918"/>
                <a:ext cx="2" cy="5"/>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0" y="2"/>
                      <a:pt x="1"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15"/>
              <p:cNvSpPr/>
              <p:nvPr/>
            </p:nvSpPr>
            <p:spPr bwMode="auto">
              <a:xfrm>
                <a:off x="6464" y="2700"/>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6"/>
              <p:cNvSpPr/>
              <p:nvPr/>
            </p:nvSpPr>
            <p:spPr bwMode="auto">
              <a:xfrm>
                <a:off x="6573" y="2781"/>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7"/>
              <p:cNvSpPr/>
              <p:nvPr/>
            </p:nvSpPr>
            <p:spPr bwMode="auto">
              <a:xfrm>
                <a:off x="6464" y="2700"/>
                <a:ext cx="3" cy="3"/>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8"/>
              <p:cNvSpPr/>
              <p:nvPr/>
            </p:nvSpPr>
            <p:spPr bwMode="auto">
              <a:xfrm>
                <a:off x="6811" y="24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9"/>
              <p:cNvSpPr/>
              <p:nvPr/>
            </p:nvSpPr>
            <p:spPr bwMode="auto">
              <a:xfrm>
                <a:off x="6699" y="2409"/>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1"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20"/>
              <p:cNvSpPr/>
              <p:nvPr/>
            </p:nvSpPr>
            <p:spPr bwMode="auto">
              <a:xfrm>
                <a:off x="6455" y="2696"/>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21"/>
              <p:cNvSpPr/>
              <p:nvPr/>
            </p:nvSpPr>
            <p:spPr bwMode="auto">
              <a:xfrm>
                <a:off x="6585" y="2518"/>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22"/>
              <p:cNvSpPr/>
              <p:nvPr/>
            </p:nvSpPr>
            <p:spPr bwMode="auto">
              <a:xfrm>
                <a:off x="6163" y="20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23"/>
              <p:cNvSpPr/>
              <p:nvPr/>
            </p:nvSpPr>
            <p:spPr bwMode="auto">
              <a:xfrm>
                <a:off x="5833" y="27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24"/>
              <p:cNvSpPr/>
              <p:nvPr/>
            </p:nvSpPr>
            <p:spPr bwMode="auto">
              <a:xfrm>
                <a:off x="5926" y="2696"/>
                <a:ext cx="2" cy="4"/>
              </a:xfrm>
              <a:custGeom>
                <a:avLst/>
                <a:gdLst>
                  <a:gd name="T0" fmla="*/ 1 w 1"/>
                  <a:gd name="T1" fmla="*/ 2 h 2"/>
                  <a:gd name="T2" fmla="*/ 1 w 1"/>
                  <a:gd name="T3" fmla="*/ 1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0" y="0"/>
                      <a:pt x="1" y="1"/>
                      <a:pt x="1" y="1"/>
                    </a:cubicBezTo>
                    <a:cubicBezTo>
                      <a:pt x="1"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25"/>
              <p:cNvSpPr/>
              <p:nvPr/>
            </p:nvSpPr>
            <p:spPr bwMode="auto">
              <a:xfrm>
                <a:off x="5921" y="2696"/>
                <a:ext cx="3" cy="4"/>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26"/>
              <p:cNvSpPr/>
              <p:nvPr/>
            </p:nvSpPr>
            <p:spPr bwMode="auto">
              <a:xfrm>
                <a:off x="5914" y="2696"/>
                <a:ext cx="2" cy="4"/>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0"/>
                      <a:pt x="1" y="1"/>
                      <a:pt x="0" y="1"/>
                    </a:cubicBezTo>
                    <a:cubicBezTo>
                      <a:pt x="1"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27"/>
              <p:cNvSpPr/>
              <p:nvPr/>
            </p:nvSpPr>
            <p:spPr bwMode="auto">
              <a:xfrm>
                <a:off x="5957" y="2710"/>
                <a:ext cx="2" cy="5"/>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1" y="1"/>
                    </a:cubicBezTo>
                    <a:cubicBezTo>
                      <a:pt x="0"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28"/>
              <p:cNvSpPr/>
              <p:nvPr/>
            </p:nvSpPr>
            <p:spPr bwMode="auto">
              <a:xfrm>
                <a:off x="5954" y="2707"/>
                <a:ext cx="3" cy="8"/>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0"/>
                      <a:pt x="0" y="0"/>
                      <a:pt x="0" y="0"/>
                    </a:cubicBezTo>
                    <a:cubicBezTo>
                      <a:pt x="0" y="2"/>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29"/>
              <p:cNvSpPr/>
              <p:nvPr/>
            </p:nvSpPr>
            <p:spPr bwMode="auto">
              <a:xfrm>
                <a:off x="5900" y="2700"/>
                <a:ext cx="2" cy="5"/>
              </a:xfrm>
              <a:custGeom>
                <a:avLst/>
                <a:gdLst>
                  <a:gd name="T0" fmla="*/ 1 w 1"/>
                  <a:gd name="T1" fmla="*/ 1 h 2"/>
                  <a:gd name="T2" fmla="*/ 0 w 1"/>
                  <a:gd name="T3" fmla="*/ 0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0" y="0"/>
                      <a:pt x="0" y="0"/>
                    </a:cubicBezTo>
                    <a:cubicBezTo>
                      <a:pt x="0" y="1"/>
                      <a:pt x="1" y="1"/>
                      <a:pt x="1" y="2"/>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30"/>
              <p:cNvSpPr/>
              <p:nvPr/>
            </p:nvSpPr>
            <p:spPr bwMode="auto">
              <a:xfrm>
                <a:off x="6438" y="2482"/>
                <a:ext cx="5"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1"/>
                    </a:cubicBezTo>
                    <a:cubicBezTo>
                      <a:pt x="0" y="2"/>
                      <a:pt x="0" y="2"/>
                      <a:pt x="0" y="2"/>
                    </a:cubicBezTo>
                    <a:cubicBezTo>
                      <a:pt x="1" y="1"/>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31"/>
              <p:cNvSpPr/>
              <p:nvPr/>
            </p:nvSpPr>
            <p:spPr bwMode="auto">
              <a:xfrm>
                <a:off x="5845" y="2762"/>
                <a:ext cx="3" cy="2"/>
              </a:xfrm>
              <a:custGeom>
                <a:avLst/>
                <a:gdLst>
                  <a:gd name="T0" fmla="*/ 3 w 3"/>
                  <a:gd name="T1" fmla="*/ 2 h 2"/>
                  <a:gd name="T2" fmla="*/ 0 w 3"/>
                  <a:gd name="T3" fmla="*/ 0 h 2"/>
                  <a:gd name="T4" fmla="*/ 0 w 3"/>
                  <a:gd name="T5" fmla="*/ 0 h 2"/>
                  <a:gd name="T6" fmla="*/ 3 w 3"/>
                  <a:gd name="T7" fmla="*/ 2 h 2"/>
                </a:gdLst>
                <a:ahLst/>
                <a:cxnLst>
                  <a:cxn ang="0">
                    <a:pos x="T0" y="T1"/>
                  </a:cxn>
                  <a:cxn ang="0">
                    <a:pos x="T2" y="T3"/>
                  </a:cxn>
                  <a:cxn ang="0">
                    <a:pos x="T4" y="T5"/>
                  </a:cxn>
                  <a:cxn ang="0">
                    <a:pos x="T6" y="T7"/>
                  </a:cxn>
                </a:cxnLst>
                <a:rect l="0" t="0" r="r" b="b"/>
                <a:pathLst>
                  <a:path w="3" h="2">
                    <a:moveTo>
                      <a:pt x="3" y="2"/>
                    </a:moveTo>
                    <a:lnTo>
                      <a:pt x="0" y="0"/>
                    </a:lnTo>
                    <a:lnTo>
                      <a:pt x="0" y="0"/>
                    </a:lnTo>
                    <a:lnTo>
                      <a:pt x="3"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32"/>
              <p:cNvSpPr/>
              <p:nvPr/>
            </p:nvSpPr>
            <p:spPr bwMode="auto">
              <a:xfrm>
                <a:off x="6301" y="3061"/>
                <a:ext cx="7" cy="4"/>
              </a:xfrm>
              <a:custGeom>
                <a:avLst/>
                <a:gdLst>
                  <a:gd name="T0" fmla="*/ 2 w 3"/>
                  <a:gd name="T1" fmla="*/ 2 h 2"/>
                  <a:gd name="T2" fmla="*/ 2 w 3"/>
                  <a:gd name="T3" fmla="*/ 0 h 2"/>
                  <a:gd name="T4" fmla="*/ 2 w 3"/>
                  <a:gd name="T5" fmla="*/ 2 h 2"/>
                </a:gdLst>
                <a:ahLst/>
                <a:cxnLst>
                  <a:cxn ang="0">
                    <a:pos x="T0" y="T1"/>
                  </a:cxn>
                  <a:cxn ang="0">
                    <a:pos x="T2" y="T3"/>
                  </a:cxn>
                  <a:cxn ang="0">
                    <a:pos x="T4" y="T5"/>
                  </a:cxn>
                </a:cxnLst>
                <a:rect l="0" t="0" r="r" b="b"/>
                <a:pathLst>
                  <a:path w="3" h="2">
                    <a:moveTo>
                      <a:pt x="2" y="2"/>
                    </a:moveTo>
                    <a:cubicBezTo>
                      <a:pt x="3" y="1"/>
                      <a:pt x="2" y="0"/>
                      <a:pt x="2" y="0"/>
                    </a:cubicBezTo>
                    <a:cubicBezTo>
                      <a:pt x="0" y="0"/>
                      <a:pt x="3"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33"/>
              <p:cNvSpPr/>
              <p:nvPr/>
            </p:nvSpPr>
            <p:spPr bwMode="auto">
              <a:xfrm>
                <a:off x="7325" y="2025"/>
                <a:ext cx="3" cy="2"/>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0" y="1"/>
                      <a:pt x="0" y="1"/>
                      <a:pt x="0" y="1"/>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34"/>
              <p:cNvSpPr/>
              <p:nvPr/>
            </p:nvSpPr>
            <p:spPr bwMode="auto">
              <a:xfrm>
                <a:off x="5812" y="2805"/>
                <a:ext cx="5" cy="4"/>
              </a:xfrm>
              <a:custGeom>
                <a:avLst/>
                <a:gdLst>
                  <a:gd name="T0" fmla="*/ 0 w 5"/>
                  <a:gd name="T1" fmla="*/ 2 h 4"/>
                  <a:gd name="T2" fmla="*/ 5 w 5"/>
                  <a:gd name="T3" fmla="*/ 4 h 4"/>
                  <a:gd name="T4" fmla="*/ 0 w 5"/>
                  <a:gd name="T5" fmla="*/ 0 h 4"/>
                  <a:gd name="T6" fmla="*/ 0 w 5"/>
                  <a:gd name="T7" fmla="*/ 2 h 4"/>
                </a:gdLst>
                <a:ahLst/>
                <a:cxnLst>
                  <a:cxn ang="0">
                    <a:pos x="T0" y="T1"/>
                  </a:cxn>
                  <a:cxn ang="0">
                    <a:pos x="T2" y="T3"/>
                  </a:cxn>
                  <a:cxn ang="0">
                    <a:pos x="T4" y="T5"/>
                  </a:cxn>
                  <a:cxn ang="0">
                    <a:pos x="T6" y="T7"/>
                  </a:cxn>
                </a:cxnLst>
                <a:rect l="0" t="0" r="r" b="b"/>
                <a:pathLst>
                  <a:path w="5" h="4">
                    <a:moveTo>
                      <a:pt x="0" y="2"/>
                    </a:moveTo>
                    <a:lnTo>
                      <a:pt x="5" y="4"/>
                    </a:lnTo>
                    <a:lnTo>
                      <a:pt x="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35"/>
              <p:cNvSpPr/>
              <p:nvPr/>
            </p:nvSpPr>
            <p:spPr bwMode="auto">
              <a:xfrm>
                <a:off x="6156" y="2051"/>
                <a:ext cx="7" cy="7"/>
              </a:xfrm>
              <a:custGeom>
                <a:avLst/>
                <a:gdLst>
                  <a:gd name="T0" fmla="*/ 1 w 3"/>
                  <a:gd name="T1" fmla="*/ 0 h 3"/>
                  <a:gd name="T2" fmla="*/ 1 w 3"/>
                  <a:gd name="T3" fmla="*/ 0 h 3"/>
                  <a:gd name="T4" fmla="*/ 1 w 3"/>
                  <a:gd name="T5" fmla="*/ 0 h 3"/>
                  <a:gd name="T6" fmla="*/ 1 w 3"/>
                  <a:gd name="T7" fmla="*/ 0 h 3"/>
                  <a:gd name="T8" fmla="*/ 1 w 3"/>
                  <a:gd name="T9" fmla="*/ 0 h 3"/>
                  <a:gd name="T10" fmla="*/ 2 w 3"/>
                  <a:gd name="T11" fmla="*/ 1 h 3"/>
                  <a:gd name="T12" fmla="*/ 0 w 3"/>
                  <a:gd name="T13" fmla="*/ 2 h 3"/>
                  <a:gd name="T14" fmla="*/ 2 w 3"/>
                  <a:gd name="T15" fmla="*/ 2 h 3"/>
                  <a:gd name="T16" fmla="*/ 3 w 3"/>
                  <a:gd name="T17" fmla="*/ 0 h 3"/>
                  <a:gd name="T18" fmla="*/ 1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0"/>
                    </a:moveTo>
                    <a:cubicBezTo>
                      <a:pt x="1" y="0"/>
                      <a:pt x="1" y="0"/>
                      <a:pt x="1" y="0"/>
                    </a:cubicBezTo>
                    <a:cubicBezTo>
                      <a:pt x="1" y="0"/>
                      <a:pt x="1" y="0"/>
                      <a:pt x="1" y="0"/>
                    </a:cubicBezTo>
                    <a:cubicBezTo>
                      <a:pt x="1" y="0"/>
                      <a:pt x="1" y="0"/>
                      <a:pt x="1" y="0"/>
                    </a:cubicBezTo>
                    <a:cubicBezTo>
                      <a:pt x="1" y="0"/>
                      <a:pt x="1" y="0"/>
                      <a:pt x="1" y="0"/>
                    </a:cubicBezTo>
                    <a:cubicBezTo>
                      <a:pt x="2" y="1"/>
                      <a:pt x="2" y="1"/>
                      <a:pt x="2" y="1"/>
                    </a:cubicBezTo>
                    <a:cubicBezTo>
                      <a:pt x="1" y="2"/>
                      <a:pt x="0" y="0"/>
                      <a:pt x="0" y="2"/>
                    </a:cubicBezTo>
                    <a:cubicBezTo>
                      <a:pt x="0" y="3"/>
                      <a:pt x="1" y="3"/>
                      <a:pt x="2" y="2"/>
                    </a:cubicBezTo>
                    <a:cubicBezTo>
                      <a:pt x="3" y="0"/>
                      <a:pt x="3" y="0"/>
                      <a:pt x="3" y="0"/>
                    </a:cubicBezTo>
                    <a:cubicBezTo>
                      <a:pt x="3" y="0"/>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36"/>
              <p:cNvSpPr/>
              <p:nvPr/>
            </p:nvSpPr>
            <p:spPr bwMode="auto">
              <a:xfrm>
                <a:off x="5750" y="2691"/>
                <a:ext cx="204" cy="194"/>
              </a:xfrm>
              <a:custGeom>
                <a:avLst/>
                <a:gdLst>
                  <a:gd name="T0" fmla="*/ 83 w 86"/>
                  <a:gd name="T1" fmla="*/ 5 h 82"/>
                  <a:gd name="T2" fmla="*/ 80 w 86"/>
                  <a:gd name="T3" fmla="*/ 4 h 82"/>
                  <a:gd name="T4" fmla="*/ 77 w 86"/>
                  <a:gd name="T5" fmla="*/ 8 h 82"/>
                  <a:gd name="T6" fmla="*/ 76 w 86"/>
                  <a:gd name="T7" fmla="*/ 6 h 82"/>
                  <a:gd name="T8" fmla="*/ 72 w 86"/>
                  <a:gd name="T9" fmla="*/ 7 h 82"/>
                  <a:gd name="T10" fmla="*/ 70 w 86"/>
                  <a:gd name="T11" fmla="*/ 4 h 82"/>
                  <a:gd name="T12" fmla="*/ 67 w 86"/>
                  <a:gd name="T13" fmla="*/ 1 h 82"/>
                  <a:gd name="T14" fmla="*/ 68 w 86"/>
                  <a:gd name="T15" fmla="*/ 6 h 82"/>
                  <a:gd name="T16" fmla="*/ 70 w 86"/>
                  <a:gd name="T17" fmla="*/ 10 h 82"/>
                  <a:gd name="T18" fmla="*/ 65 w 86"/>
                  <a:gd name="T19" fmla="*/ 6 h 82"/>
                  <a:gd name="T20" fmla="*/ 65 w 86"/>
                  <a:gd name="T21" fmla="*/ 8 h 82"/>
                  <a:gd name="T22" fmla="*/ 62 w 86"/>
                  <a:gd name="T23" fmla="*/ 6 h 82"/>
                  <a:gd name="T24" fmla="*/ 61 w 86"/>
                  <a:gd name="T25" fmla="*/ 8 h 82"/>
                  <a:gd name="T26" fmla="*/ 59 w 86"/>
                  <a:gd name="T27" fmla="*/ 9 h 82"/>
                  <a:gd name="T28" fmla="*/ 62 w 86"/>
                  <a:gd name="T29" fmla="*/ 15 h 82"/>
                  <a:gd name="T30" fmla="*/ 58 w 86"/>
                  <a:gd name="T31" fmla="*/ 10 h 82"/>
                  <a:gd name="T32" fmla="*/ 57 w 86"/>
                  <a:gd name="T33" fmla="*/ 12 h 82"/>
                  <a:gd name="T34" fmla="*/ 53 w 86"/>
                  <a:gd name="T35" fmla="*/ 17 h 82"/>
                  <a:gd name="T36" fmla="*/ 51 w 86"/>
                  <a:gd name="T37" fmla="*/ 19 h 82"/>
                  <a:gd name="T38" fmla="*/ 48 w 86"/>
                  <a:gd name="T39" fmla="*/ 22 h 82"/>
                  <a:gd name="T40" fmla="*/ 48 w 86"/>
                  <a:gd name="T41" fmla="*/ 24 h 82"/>
                  <a:gd name="T42" fmla="*/ 46 w 86"/>
                  <a:gd name="T43" fmla="*/ 24 h 82"/>
                  <a:gd name="T44" fmla="*/ 45 w 86"/>
                  <a:gd name="T45" fmla="*/ 25 h 82"/>
                  <a:gd name="T46" fmla="*/ 46 w 86"/>
                  <a:gd name="T47" fmla="*/ 27 h 82"/>
                  <a:gd name="T48" fmla="*/ 43 w 86"/>
                  <a:gd name="T49" fmla="*/ 28 h 82"/>
                  <a:gd name="T50" fmla="*/ 40 w 86"/>
                  <a:gd name="T51" fmla="*/ 30 h 82"/>
                  <a:gd name="T52" fmla="*/ 38 w 86"/>
                  <a:gd name="T53" fmla="*/ 32 h 82"/>
                  <a:gd name="T54" fmla="*/ 36 w 86"/>
                  <a:gd name="T55" fmla="*/ 34 h 82"/>
                  <a:gd name="T56" fmla="*/ 36 w 86"/>
                  <a:gd name="T57" fmla="*/ 37 h 82"/>
                  <a:gd name="T58" fmla="*/ 34 w 86"/>
                  <a:gd name="T59" fmla="*/ 36 h 82"/>
                  <a:gd name="T60" fmla="*/ 34 w 86"/>
                  <a:gd name="T61" fmla="*/ 37 h 82"/>
                  <a:gd name="T62" fmla="*/ 31 w 86"/>
                  <a:gd name="T63" fmla="*/ 41 h 82"/>
                  <a:gd name="T64" fmla="*/ 32 w 86"/>
                  <a:gd name="T65" fmla="*/ 45 h 82"/>
                  <a:gd name="T66" fmla="*/ 31 w 86"/>
                  <a:gd name="T67" fmla="*/ 48 h 82"/>
                  <a:gd name="T68" fmla="*/ 28 w 86"/>
                  <a:gd name="T69" fmla="*/ 47 h 82"/>
                  <a:gd name="T70" fmla="*/ 25 w 86"/>
                  <a:gd name="T71" fmla="*/ 53 h 82"/>
                  <a:gd name="T72" fmla="*/ 24 w 86"/>
                  <a:gd name="T73" fmla="*/ 55 h 82"/>
                  <a:gd name="T74" fmla="*/ 18 w 86"/>
                  <a:gd name="T75" fmla="*/ 59 h 82"/>
                  <a:gd name="T76" fmla="*/ 15 w 86"/>
                  <a:gd name="T77" fmla="*/ 59 h 82"/>
                  <a:gd name="T78" fmla="*/ 14 w 86"/>
                  <a:gd name="T79" fmla="*/ 60 h 82"/>
                  <a:gd name="T80" fmla="*/ 11 w 86"/>
                  <a:gd name="T81" fmla="*/ 69 h 82"/>
                  <a:gd name="T82" fmla="*/ 2 w 86"/>
                  <a:gd name="T83" fmla="*/ 75 h 82"/>
                  <a:gd name="T84" fmla="*/ 23 w 86"/>
                  <a:gd name="T85" fmla="*/ 72 h 82"/>
                  <a:gd name="T86" fmla="*/ 28 w 86"/>
                  <a:gd name="T87" fmla="*/ 68 h 82"/>
                  <a:gd name="T88" fmla="*/ 42 w 86"/>
                  <a:gd name="T89" fmla="*/ 48 h 82"/>
                  <a:gd name="T90" fmla="*/ 49 w 86"/>
                  <a:gd name="T91" fmla="*/ 45 h 82"/>
                  <a:gd name="T92" fmla="*/ 55 w 86"/>
                  <a:gd name="T93" fmla="*/ 43 h 82"/>
                  <a:gd name="T94" fmla="*/ 63 w 86"/>
                  <a:gd name="T95" fmla="*/ 35 h 82"/>
                  <a:gd name="T96" fmla="*/ 68 w 86"/>
                  <a:gd name="T97" fmla="*/ 31 h 82"/>
                  <a:gd name="T98" fmla="*/ 74 w 86"/>
                  <a:gd name="T99" fmla="*/ 23 h 82"/>
                  <a:gd name="T100" fmla="*/ 75 w 86"/>
                  <a:gd name="T101" fmla="*/ 16 h 82"/>
                  <a:gd name="T102" fmla="*/ 82 w 86"/>
                  <a:gd name="T103" fmla="*/ 14 h 82"/>
                  <a:gd name="T104" fmla="*/ 84 w 86"/>
                  <a:gd name="T105" fmla="*/ 13 h 82"/>
                  <a:gd name="T106" fmla="*/ 84 w 86"/>
                  <a:gd name="T10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2">
                    <a:moveTo>
                      <a:pt x="84" y="7"/>
                    </a:moveTo>
                    <a:cubicBezTo>
                      <a:pt x="85" y="8"/>
                      <a:pt x="85" y="9"/>
                      <a:pt x="86" y="10"/>
                    </a:cubicBezTo>
                    <a:cubicBezTo>
                      <a:pt x="85" y="6"/>
                      <a:pt x="85" y="6"/>
                      <a:pt x="85" y="6"/>
                    </a:cubicBezTo>
                    <a:cubicBezTo>
                      <a:pt x="85" y="7"/>
                      <a:pt x="85" y="6"/>
                      <a:pt x="84" y="5"/>
                    </a:cubicBezTo>
                    <a:cubicBezTo>
                      <a:pt x="84" y="6"/>
                      <a:pt x="84" y="6"/>
                      <a:pt x="84" y="6"/>
                    </a:cubicBezTo>
                    <a:cubicBezTo>
                      <a:pt x="83" y="5"/>
                      <a:pt x="83" y="5"/>
                      <a:pt x="83" y="5"/>
                    </a:cubicBezTo>
                    <a:cubicBezTo>
                      <a:pt x="83" y="5"/>
                      <a:pt x="82" y="4"/>
                      <a:pt x="82" y="6"/>
                    </a:cubicBezTo>
                    <a:cubicBezTo>
                      <a:pt x="83" y="7"/>
                      <a:pt x="83" y="7"/>
                      <a:pt x="83" y="7"/>
                    </a:cubicBezTo>
                    <a:cubicBezTo>
                      <a:pt x="83" y="7"/>
                      <a:pt x="84" y="9"/>
                      <a:pt x="83" y="8"/>
                    </a:cubicBezTo>
                    <a:cubicBezTo>
                      <a:pt x="82" y="6"/>
                      <a:pt x="82" y="6"/>
                      <a:pt x="82" y="6"/>
                    </a:cubicBezTo>
                    <a:cubicBezTo>
                      <a:pt x="82" y="6"/>
                      <a:pt x="82" y="6"/>
                      <a:pt x="82" y="6"/>
                    </a:cubicBezTo>
                    <a:cubicBezTo>
                      <a:pt x="80" y="4"/>
                      <a:pt x="80" y="4"/>
                      <a:pt x="80" y="4"/>
                    </a:cubicBezTo>
                    <a:cubicBezTo>
                      <a:pt x="82" y="7"/>
                      <a:pt x="80" y="5"/>
                      <a:pt x="81" y="6"/>
                    </a:cubicBezTo>
                    <a:cubicBezTo>
                      <a:pt x="80" y="6"/>
                      <a:pt x="80" y="6"/>
                      <a:pt x="80" y="6"/>
                    </a:cubicBezTo>
                    <a:cubicBezTo>
                      <a:pt x="79" y="5"/>
                      <a:pt x="81" y="7"/>
                      <a:pt x="81" y="7"/>
                    </a:cubicBezTo>
                    <a:cubicBezTo>
                      <a:pt x="80" y="7"/>
                      <a:pt x="79" y="5"/>
                      <a:pt x="79" y="4"/>
                    </a:cubicBezTo>
                    <a:cubicBezTo>
                      <a:pt x="78" y="4"/>
                      <a:pt x="79" y="6"/>
                      <a:pt x="77" y="5"/>
                    </a:cubicBezTo>
                    <a:cubicBezTo>
                      <a:pt x="77" y="5"/>
                      <a:pt x="77" y="6"/>
                      <a:pt x="77" y="8"/>
                    </a:cubicBezTo>
                    <a:cubicBezTo>
                      <a:pt x="77" y="8"/>
                      <a:pt x="76" y="5"/>
                      <a:pt x="76" y="6"/>
                    </a:cubicBezTo>
                    <a:cubicBezTo>
                      <a:pt x="75" y="5"/>
                      <a:pt x="74" y="3"/>
                      <a:pt x="74" y="2"/>
                    </a:cubicBezTo>
                    <a:cubicBezTo>
                      <a:pt x="74" y="2"/>
                      <a:pt x="73" y="1"/>
                      <a:pt x="73" y="2"/>
                    </a:cubicBezTo>
                    <a:cubicBezTo>
                      <a:pt x="73" y="1"/>
                      <a:pt x="72" y="0"/>
                      <a:pt x="72" y="0"/>
                    </a:cubicBezTo>
                    <a:cubicBezTo>
                      <a:pt x="73" y="1"/>
                      <a:pt x="74" y="3"/>
                      <a:pt x="74" y="3"/>
                    </a:cubicBezTo>
                    <a:cubicBezTo>
                      <a:pt x="76" y="5"/>
                      <a:pt x="74" y="4"/>
                      <a:pt x="76" y="6"/>
                    </a:cubicBezTo>
                    <a:cubicBezTo>
                      <a:pt x="75" y="6"/>
                      <a:pt x="74" y="6"/>
                      <a:pt x="74" y="7"/>
                    </a:cubicBezTo>
                    <a:cubicBezTo>
                      <a:pt x="74" y="7"/>
                      <a:pt x="73" y="5"/>
                      <a:pt x="73" y="4"/>
                    </a:cubicBezTo>
                    <a:cubicBezTo>
                      <a:pt x="73" y="6"/>
                      <a:pt x="73" y="7"/>
                      <a:pt x="73" y="7"/>
                    </a:cubicBezTo>
                    <a:cubicBezTo>
                      <a:pt x="74" y="8"/>
                      <a:pt x="74" y="8"/>
                      <a:pt x="75" y="10"/>
                    </a:cubicBezTo>
                    <a:cubicBezTo>
                      <a:pt x="75" y="10"/>
                      <a:pt x="75" y="11"/>
                      <a:pt x="75" y="11"/>
                    </a:cubicBezTo>
                    <a:cubicBezTo>
                      <a:pt x="74" y="9"/>
                      <a:pt x="72" y="7"/>
                      <a:pt x="72" y="7"/>
                    </a:cubicBezTo>
                    <a:cubicBezTo>
                      <a:pt x="71" y="5"/>
                      <a:pt x="73" y="7"/>
                      <a:pt x="71" y="5"/>
                    </a:cubicBezTo>
                    <a:cubicBezTo>
                      <a:pt x="70" y="3"/>
                      <a:pt x="71" y="2"/>
                      <a:pt x="72" y="3"/>
                    </a:cubicBezTo>
                    <a:cubicBezTo>
                      <a:pt x="71" y="1"/>
                      <a:pt x="71" y="3"/>
                      <a:pt x="70" y="1"/>
                    </a:cubicBezTo>
                    <a:cubicBezTo>
                      <a:pt x="70" y="1"/>
                      <a:pt x="70" y="3"/>
                      <a:pt x="70" y="3"/>
                    </a:cubicBezTo>
                    <a:cubicBezTo>
                      <a:pt x="71" y="4"/>
                      <a:pt x="71" y="4"/>
                      <a:pt x="71" y="5"/>
                    </a:cubicBezTo>
                    <a:cubicBezTo>
                      <a:pt x="72" y="8"/>
                      <a:pt x="70" y="4"/>
                      <a:pt x="70" y="4"/>
                    </a:cubicBezTo>
                    <a:cubicBezTo>
                      <a:pt x="69" y="3"/>
                      <a:pt x="69" y="3"/>
                      <a:pt x="69" y="3"/>
                    </a:cubicBezTo>
                    <a:cubicBezTo>
                      <a:pt x="69" y="3"/>
                      <a:pt x="69" y="4"/>
                      <a:pt x="69" y="4"/>
                    </a:cubicBezTo>
                    <a:cubicBezTo>
                      <a:pt x="67" y="2"/>
                      <a:pt x="69" y="4"/>
                      <a:pt x="68" y="2"/>
                    </a:cubicBezTo>
                    <a:cubicBezTo>
                      <a:pt x="67" y="0"/>
                      <a:pt x="67" y="0"/>
                      <a:pt x="67" y="0"/>
                    </a:cubicBezTo>
                    <a:cubicBezTo>
                      <a:pt x="66" y="0"/>
                      <a:pt x="68" y="2"/>
                      <a:pt x="67" y="2"/>
                    </a:cubicBezTo>
                    <a:cubicBezTo>
                      <a:pt x="67" y="1"/>
                      <a:pt x="67" y="1"/>
                      <a:pt x="67" y="1"/>
                    </a:cubicBezTo>
                    <a:cubicBezTo>
                      <a:pt x="67" y="2"/>
                      <a:pt x="67" y="2"/>
                      <a:pt x="67" y="2"/>
                    </a:cubicBezTo>
                    <a:cubicBezTo>
                      <a:pt x="68" y="3"/>
                      <a:pt x="69" y="4"/>
                      <a:pt x="69" y="4"/>
                    </a:cubicBezTo>
                    <a:cubicBezTo>
                      <a:pt x="70" y="7"/>
                      <a:pt x="69" y="4"/>
                      <a:pt x="69" y="5"/>
                    </a:cubicBezTo>
                    <a:cubicBezTo>
                      <a:pt x="69" y="7"/>
                      <a:pt x="69" y="5"/>
                      <a:pt x="70" y="6"/>
                    </a:cubicBezTo>
                    <a:cubicBezTo>
                      <a:pt x="71" y="8"/>
                      <a:pt x="70" y="8"/>
                      <a:pt x="70" y="8"/>
                    </a:cubicBezTo>
                    <a:cubicBezTo>
                      <a:pt x="70" y="9"/>
                      <a:pt x="69" y="7"/>
                      <a:pt x="68" y="6"/>
                    </a:cubicBezTo>
                    <a:cubicBezTo>
                      <a:pt x="68" y="6"/>
                      <a:pt x="68" y="5"/>
                      <a:pt x="69" y="6"/>
                    </a:cubicBezTo>
                    <a:cubicBezTo>
                      <a:pt x="68" y="4"/>
                      <a:pt x="67" y="3"/>
                      <a:pt x="66" y="2"/>
                    </a:cubicBezTo>
                    <a:cubicBezTo>
                      <a:pt x="65" y="1"/>
                      <a:pt x="67" y="4"/>
                      <a:pt x="67" y="4"/>
                    </a:cubicBezTo>
                    <a:cubicBezTo>
                      <a:pt x="67" y="3"/>
                      <a:pt x="68" y="5"/>
                      <a:pt x="68" y="6"/>
                    </a:cubicBezTo>
                    <a:cubicBezTo>
                      <a:pt x="70" y="10"/>
                      <a:pt x="66" y="3"/>
                      <a:pt x="66" y="4"/>
                    </a:cubicBezTo>
                    <a:cubicBezTo>
                      <a:pt x="68" y="6"/>
                      <a:pt x="67" y="8"/>
                      <a:pt x="70" y="10"/>
                    </a:cubicBezTo>
                    <a:cubicBezTo>
                      <a:pt x="70" y="11"/>
                      <a:pt x="70" y="12"/>
                      <a:pt x="70" y="12"/>
                    </a:cubicBezTo>
                    <a:cubicBezTo>
                      <a:pt x="69" y="10"/>
                      <a:pt x="69" y="10"/>
                      <a:pt x="68" y="8"/>
                    </a:cubicBezTo>
                    <a:cubicBezTo>
                      <a:pt x="68" y="9"/>
                      <a:pt x="68" y="9"/>
                      <a:pt x="68" y="9"/>
                    </a:cubicBezTo>
                    <a:cubicBezTo>
                      <a:pt x="66" y="6"/>
                      <a:pt x="66" y="6"/>
                      <a:pt x="66" y="6"/>
                    </a:cubicBezTo>
                    <a:cubicBezTo>
                      <a:pt x="64" y="3"/>
                      <a:pt x="64" y="3"/>
                      <a:pt x="64" y="3"/>
                    </a:cubicBezTo>
                    <a:cubicBezTo>
                      <a:pt x="64" y="4"/>
                      <a:pt x="65" y="5"/>
                      <a:pt x="65" y="6"/>
                    </a:cubicBezTo>
                    <a:cubicBezTo>
                      <a:pt x="64" y="5"/>
                      <a:pt x="64" y="4"/>
                      <a:pt x="64" y="4"/>
                    </a:cubicBezTo>
                    <a:cubicBezTo>
                      <a:pt x="64" y="5"/>
                      <a:pt x="65" y="7"/>
                      <a:pt x="65" y="7"/>
                    </a:cubicBezTo>
                    <a:cubicBezTo>
                      <a:pt x="65" y="7"/>
                      <a:pt x="64" y="6"/>
                      <a:pt x="63" y="5"/>
                    </a:cubicBezTo>
                    <a:cubicBezTo>
                      <a:pt x="63" y="4"/>
                      <a:pt x="63" y="4"/>
                      <a:pt x="63" y="4"/>
                    </a:cubicBezTo>
                    <a:cubicBezTo>
                      <a:pt x="63" y="5"/>
                      <a:pt x="62" y="3"/>
                      <a:pt x="62" y="4"/>
                    </a:cubicBezTo>
                    <a:cubicBezTo>
                      <a:pt x="63" y="5"/>
                      <a:pt x="64" y="6"/>
                      <a:pt x="65" y="8"/>
                    </a:cubicBezTo>
                    <a:cubicBezTo>
                      <a:pt x="65" y="8"/>
                      <a:pt x="64" y="7"/>
                      <a:pt x="64" y="7"/>
                    </a:cubicBezTo>
                    <a:cubicBezTo>
                      <a:pt x="63" y="6"/>
                      <a:pt x="63" y="6"/>
                      <a:pt x="63" y="6"/>
                    </a:cubicBezTo>
                    <a:cubicBezTo>
                      <a:pt x="63" y="7"/>
                      <a:pt x="62" y="4"/>
                      <a:pt x="62" y="5"/>
                    </a:cubicBezTo>
                    <a:cubicBezTo>
                      <a:pt x="62" y="6"/>
                      <a:pt x="62" y="6"/>
                      <a:pt x="62" y="6"/>
                    </a:cubicBezTo>
                    <a:cubicBezTo>
                      <a:pt x="62" y="6"/>
                      <a:pt x="62" y="5"/>
                      <a:pt x="61" y="5"/>
                    </a:cubicBezTo>
                    <a:cubicBezTo>
                      <a:pt x="62" y="6"/>
                      <a:pt x="62" y="6"/>
                      <a:pt x="62" y="6"/>
                    </a:cubicBezTo>
                    <a:cubicBezTo>
                      <a:pt x="61" y="5"/>
                      <a:pt x="61" y="5"/>
                      <a:pt x="61" y="5"/>
                    </a:cubicBezTo>
                    <a:cubicBezTo>
                      <a:pt x="62" y="6"/>
                      <a:pt x="63" y="8"/>
                      <a:pt x="61" y="6"/>
                    </a:cubicBezTo>
                    <a:cubicBezTo>
                      <a:pt x="63" y="8"/>
                      <a:pt x="61" y="6"/>
                      <a:pt x="62" y="7"/>
                    </a:cubicBezTo>
                    <a:cubicBezTo>
                      <a:pt x="64" y="9"/>
                      <a:pt x="63" y="9"/>
                      <a:pt x="63" y="9"/>
                    </a:cubicBezTo>
                    <a:cubicBezTo>
                      <a:pt x="62" y="7"/>
                      <a:pt x="63" y="9"/>
                      <a:pt x="63" y="9"/>
                    </a:cubicBezTo>
                    <a:cubicBezTo>
                      <a:pt x="61" y="8"/>
                      <a:pt x="61" y="8"/>
                      <a:pt x="61" y="8"/>
                    </a:cubicBezTo>
                    <a:cubicBezTo>
                      <a:pt x="62" y="9"/>
                      <a:pt x="62" y="9"/>
                      <a:pt x="62" y="9"/>
                    </a:cubicBezTo>
                    <a:cubicBezTo>
                      <a:pt x="60" y="6"/>
                      <a:pt x="62" y="10"/>
                      <a:pt x="61" y="10"/>
                    </a:cubicBezTo>
                    <a:cubicBezTo>
                      <a:pt x="61" y="9"/>
                      <a:pt x="60" y="7"/>
                      <a:pt x="60" y="7"/>
                    </a:cubicBezTo>
                    <a:cubicBezTo>
                      <a:pt x="61" y="9"/>
                      <a:pt x="61" y="10"/>
                      <a:pt x="62" y="11"/>
                    </a:cubicBezTo>
                    <a:cubicBezTo>
                      <a:pt x="61" y="11"/>
                      <a:pt x="60" y="9"/>
                      <a:pt x="59" y="7"/>
                    </a:cubicBezTo>
                    <a:cubicBezTo>
                      <a:pt x="60" y="9"/>
                      <a:pt x="58" y="7"/>
                      <a:pt x="59" y="9"/>
                    </a:cubicBezTo>
                    <a:cubicBezTo>
                      <a:pt x="60" y="9"/>
                      <a:pt x="60" y="10"/>
                      <a:pt x="61" y="11"/>
                    </a:cubicBezTo>
                    <a:cubicBezTo>
                      <a:pt x="61" y="11"/>
                      <a:pt x="60" y="10"/>
                      <a:pt x="60" y="10"/>
                    </a:cubicBezTo>
                    <a:cubicBezTo>
                      <a:pt x="60" y="10"/>
                      <a:pt x="61" y="12"/>
                      <a:pt x="61" y="12"/>
                    </a:cubicBezTo>
                    <a:cubicBezTo>
                      <a:pt x="61" y="12"/>
                      <a:pt x="62" y="14"/>
                      <a:pt x="61" y="13"/>
                    </a:cubicBezTo>
                    <a:cubicBezTo>
                      <a:pt x="60" y="12"/>
                      <a:pt x="61" y="12"/>
                      <a:pt x="60" y="11"/>
                    </a:cubicBezTo>
                    <a:cubicBezTo>
                      <a:pt x="60" y="11"/>
                      <a:pt x="62" y="15"/>
                      <a:pt x="62" y="15"/>
                    </a:cubicBezTo>
                    <a:cubicBezTo>
                      <a:pt x="63" y="16"/>
                      <a:pt x="65" y="18"/>
                      <a:pt x="65" y="19"/>
                    </a:cubicBezTo>
                    <a:cubicBezTo>
                      <a:pt x="64" y="19"/>
                      <a:pt x="65" y="18"/>
                      <a:pt x="63" y="17"/>
                    </a:cubicBezTo>
                    <a:cubicBezTo>
                      <a:pt x="63" y="17"/>
                      <a:pt x="63" y="17"/>
                      <a:pt x="63" y="17"/>
                    </a:cubicBezTo>
                    <a:cubicBezTo>
                      <a:pt x="61" y="15"/>
                      <a:pt x="61" y="13"/>
                      <a:pt x="59" y="11"/>
                    </a:cubicBezTo>
                    <a:cubicBezTo>
                      <a:pt x="60" y="12"/>
                      <a:pt x="60" y="12"/>
                      <a:pt x="60" y="12"/>
                    </a:cubicBezTo>
                    <a:cubicBezTo>
                      <a:pt x="59" y="12"/>
                      <a:pt x="58" y="10"/>
                      <a:pt x="58" y="10"/>
                    </a:cubicBezTo>
                    <a:cubicBezTo>
                      <a:pt x="59" y="12"/>
                      <a:pt x="57" y="11"/>
                      <a:pt x="58" y="11"/>
                    </a:cubicBezTo>
                    <a:cubicBezTo>
                      <a:pt x="59" y="12"/>
                      <a:pt x="58" y="11"/>
                      <a:pt x="58" y="12"/>
                    </a:cubicBezTo>
                    <a:cubicBezTo>
                      <a:pt x="58" y="12"/>
                      <a:pt x="60" y="14"/>
                      <a:pt x="59" y="14"/>
                    </a:cubicBezTo>
                    <a:cubicBezTo>
                      <a:pt x="57" y="11"/>
                      <a:pt x="57" y="11"/>
                      <a:pt x="57" y="11"/>
                    </a:cubicBezTo>
                    <a:cubicBezTo>
                      <a:pt x="56" y="11"/>
                      <a:pt x="58" y="13"/>
                      <a:pt x="57" y="12"/>
                    </a:cubicBezTo>
                    <a:cubicBezTo>
                      <a:pt x="57" y="12"/>
                      <a:pt x="57" y="12"/>
                      <a:pt x="57" y="12"/>
                    </a:cubicBezTo>
                    <a:cubicBezTo>
                      <a:pt x="56" y="12"/>
                      <a:pt x="55" y="13"/>
                      <a:pt x="57" y="17"/>
                    </a:cubicBezTo>
                    <a:cubicBezTo>
                      <a:pt x="56" y="16"/>
                      <a:pt x="55" y="16"/>
                      <a:pt x="54" y="15"/>
                    </a:cubicBezTo>
                    <a:cubicBezTo>
                      <a:pt x="55" y="16"/>
                      <a:pt x="55" y="17"/>
                      <a:pt x="55" y="17"/>
                    </a:cubicBezTo>
                    <a:cubicBezTo>
                      <a:pt x="54" y="16"/>
                      <a:pt x="54" y="16"/>
                      <a:pt x="54" y="16"/>
                    </a:cubicBezTo>
                    <a:cubicBezTo>
                      <a:pt x="53" y="15"/>
                      <a:pt x="54" y="17"/>
                      <a:pt x="54" y="18"/>
                    </a:cubicBezTo>
                    <a:cubicBezTo>
                      <a:pt x="53" y="17"/>
                      <a:pt x="53" y="17"/>
                      <a:pt x="53" y="17"/>
                    </a:cubicBezTo>
                    <a:cubicBezTo>
                      <a:pt x="52" y="16"/>
                      <a:pt x="54" y="18"/>
                      <a:pt x="54" y="18"/>
                    </a:cubicBezTo>
                    <a:cubicBezTo>
                      <a:pt x="53" y="17"/>
                      <a:pt x="53" y="17"/>
                      <a:pt x="53" y="17"/>
                    </a:cubicBezTo>
                    <a:cubicBezTo>
                      <a:pt x="54" y="18"/>
                      <a:pt x="54" y="18"/>
                      <a:pt x="54" y="18"/>
                    </a:cubicBezTo>
                    <a:cubicBezTo>
                      <a:pt x="54" y="19"/>
                      <a:pt x="53" y="19"/>
                      <a:pt x="52" y="17"/>
                    </a:cubicBezTo>
                    <a:cubicBezTo>
                      <a:pt x="53" y="18"/>
                      <a:pt x="53" y="18"/>
                      <a:pt x="53" y="18"/>
                    </a:cubicBezTo>
                    <a:cubicBezTo>
                      <a:pt x="52" y="18"/>
                      <a:pt x="51" y="18"/>
                      <a:pt x="51" y="19"/>
                    </a:cubicBezTo>
                    <a:cubicBezTo>
                      <a:pt x="52" y="19"/>
                      <a:pt x="52" y="20"/>
                      <a:pt x="53" y="21"/>
                    </a:cubicBezTo>
                    <a:cubicBezTo>
                      <a:pt x="55" y="22"/>
                      <a:pt x="53" y="20"/>
                      <a:pt x="54" y="22"/>
                    </a:cubicBezTo>
                    <a:cubicBezTo>
                      <a:pt x="53" y="21"/>
                      <a:pt x="52" y="20"/>
                      <a:pt x="52" y="20"/>
                    </a:cubicBezTo>
                    <a:cubicBezTo>
                      <a:pt x="49" y="18"/>
                      <a:pt x="50" y="21"/>
                      <a:pt x="50" y="20"/>
                    </a:cubicBezTo>
                    <a:cubicBezTo>
                      <a:pt x="50" y="21"/>
                      <a:pt x="50" y="21"/>
                      <a:pt x="50" y="21"/>
                    </a:cubicBezTo>
                    <a:cubicBezTo>
                      <a:pt x="48" y="20"/>
                      <a:pt x="50" y="22"/>
                      <a:pt x="48" y="22"/>
                    </a:cubicBezTo>
                    <a:cubicBezTo>
                      <a:pt x="49" y="22"/>
                      <a:pt x="51" y="25"/>
                      <a:pt x="51" y="25"/>
                    </a:cubicBezTo>
                    <a:cubicBezTo>
                      <a:pt x="52" y="26"/>
                      <a:pt x="49" y="23"/>
                      <a:pt x="48" y="22"/>
                    </a:cubicBezTo>
                    <a:cubicBezTo>
                      <a:pt x="48" y="23"/>
                      <a:pt x="48" y="23"/>
                      <a:pt x="48" y="23"/>
                    </a:cubicBezTo>
                    <a:cubicBezTo>
                      <a:pt x="48" y="23"/>
                      <a:pt x="48" y="23"/>
                      <a:pt x="48" y="23"/>
                    </a:cubicBezTo>
                    <a:cubicBezTo>
                      <a:pt x="48" y="24"/>
                      <a:pt x="49" y="25"/>
                      <a:pt x="48" y="24"/>
                    </a:cubicBezTo>
                    <a:cubicBezTo>
                      <a:pt x="48" y="24"/>
                      <a:pt x="48" y="24"/>
                      <a:pt x="48" y="24"/>
                    </a:cubicBezTo>
                    <a:cubicBezTo>
                      <a:pt x="48" y="24"/>
                      <a:pt x="47" y="23"/>
                      <a:pt x="47" y="23"/>
                    </a:cubicBezTo>
                    <a:cubicBezTo>
                      <a:pt x="48" y="25"/>
                      <a:pt x="47" y="24"/>
                      <a:pt x="48" y="25"/>
                    </a:cubicBezTo>
                    <a:cubicBezTo>
                      <a:pt x="47" y="25"/>
                      <a:pt x="47" y="25"/>
                      <a:pt x="47" y="25"/>
                    </a:cubicBezTo>
                    <a:cubicBezTo>
                      <a:pt x="48" y="26"/>
                      <a:pt x="48" y="26"/>
                      <a:pt x="48" y="26"/>
                    </a:cubicBezTo>
                    <a:cubicBezTo>
                      <a:pt x="47" y="26"/>
                      <a:pt x="47" y="26"/>
                      <a:pt x="47" y="26"/>
                    </a:cubicBezTo>
                    <a:cubicBezTo>
                      <a:pt x="46" y="24"/>
                      <a:pt x="46" y="24"/>
                      <a:pt x="46" y="24"/>
                    </a:cubicBezTo>
                    <a:cubicBezTo>
                      <a:pt x="45" y="24"/>
                      <a:pt x="47" y="25"/>
                      <a:pt x="47" y="26"/>
                    </a:cubicBezTo>
                    <a:cubicBezTo>
                      <a:pt x="48" y="27"/>
                      <a:pt x="47" y="26"/>
                      <a:pt x="46" y="26"/>
                    </a:cubicBezTo>
                    <a:cubicBezTo>
                      <a:pt x="46" y="25"/>
                      <a:pt x="47" y="26"/>
                      <a:pt x="47" y="25"/>
                    </a:cubicBezTo>
                    <a:cubicBezTo>
                      <a:pt x="46" y="24"/>
                      <a:pt x="46" y="25"/>
                      <a:pt x="46" y="25"/>
                    </a:cubicBezTo>
                    <a:cubicBezTo>
                      <a:pt x="46" y="25"/>
                      <a:pt x="47" y="26"/>
                      <a:pt x="46" y="26"/>
                    </a:cubicBezTo>
                    <a:cubicBezTo>
                      <a:pt x="46" y="26"/>
                      <a:pt x="46" y="26"/>
                      <a:pt x="45" y="25"/>
                    </a:cubicBezTo>
                    <a:cubicBezTo>
                      <a:pt x="46" y="26"/>
                      <a:pt x="45" y="26"/>
                      <a:pt x="46" y="27"/>
                    </a:cubicBezTo>
                    <a:cubicBezTo>
                      <a:pt x="46" y="27"/>
                      <a:pt x="47" y="27"/>
                      <a:pt x="47" y="28"/>
                    </a:cubicBezTo>
                    <a:cubicBezTo>
                      <a:pt x="47" y="28"/>
                      <a:pt x="47" y="28"/>
                      <a:pt x="47" y="28"/>
                    </a:cubicBezTo>
                    <a:cubicBezTo>
                      <a:pt x="47" y="27"/>
                      <a:pt x="47" y="27"/>
                      <a:pt x="47" y="27"/>
                    </a:cubicBezTo>
                    <a:cubicBezTo>
                      <a:pt x="47" y="28"/>
                      <a:pt x="46" y="28"/>
                      <a:pt x="47" y="29"/>
                    </a:cubicBezTo>
                    <a:cubicBezTo>
                      <a:pt x="46" y="27"/>
                      <a:pt x="46" y="27"/>
                      <a:pt x="46" y="27"/>
                    </a:cubicBezTo>
                    <a:cubicBezTo>
                      <a:pt x="47" y="28"/>
                      <a:pt x="46" y="28"/>
                      <a:pt x="46" y="29"/>
                    </a:cubicBezTo>
                    <a:cubicBezTo>
                      <a:pt x="45" y="27"/>
                      <a:pt x="44" y="26"/>
                      <a:pt x="44" y="26"/>
                    </a:cubicBezTo>
                    <a:cubicBezTo>
                      <a:pt x="44" y="27"/>
                      <a:pt x="44" y="27"/>
                      <a:pt x="44" y="27"/>
                    </a:cubicBezTo>
                    <a:cubicBezTo>
                      <a:pt x="44" y="28"/>
                      <a:pt x="44" y="27"/>
                      <a:pt x="43" y="27"/>
                    </a:cubicBezTo>
                    <a:cubicBezTo>
                      <a:pt x="42" y="26"/>
                      <a:pt x="46" y="31"/>
                      <a:pt x="45" y="30"/>
                    </a:cubicBezTo>
                    <a:cubicBezTo>
                      <a:pt x="44" y="28"/>
                      <a:pt x="43" y="28"/>
                      <a:pt x="43" y="28"/>
                    </a:cubicBezTo>
                    <a:cubicBezTo>
                      <a:pt x="43" y="29"/>
                      <a:pt x="43" y="29"/>
                      <a:pt x="43" y="29"/>
                    </a:cubicBezTo>
                    <a:cubicBezTo>
                      <a:pt x="44" y="29"/>
                      <a:pt x="42" y="28"/>
                      <a:pt x="44" y="28"/>
                    </a:cubicBezTo>
                    <a:cubicBezTo>
                      <a:pt x="44" y="29"/>
                      <a:pt x="44" y="29"/>
                      <a:pt x="44" y="30"/>
                    </a:cubicBezTo>
                    <a:cubicBezTo>
                      <a:pt x="41" y="27"/>
                      <a:pt x="42" y="30"/>
                      <a:pt x="40" y="29"/>
                    </a:cubicBezTo>
                    <a:cubicBezTo>
                      <a:pt x="42" y="30"/>
                      <a:pt x="41" y="29"/>
                      <a:pt x="41" y="30"/>
                    </a:cubicBezTo>
                    <a:cubicBezTo>
                      <a:pt x="39" y="28"/>
                      <a:pt x="41" y="31"/>
                      <a:pt x="40" y="30"/>
                    </a:cubicBezTo>
                    <a:cubicBezTo>
                      <a:pt x="42" y="32"/>
                      <a:pt x="42" y="32"/>
                      <a:pt x="42" y="32"/>
                    </a:cubicBezTo>
                    <a:cubicBezTo>
                      <a:pt x="40" y="31"/>
                      <a:pt x="44" y="35"/>
                      <a:pt x="41" y="33"/>
                    </a:cubicBezTo>
                    <a:cubicBezTo>
                      <a:pt x="40" y="31"/>
                      <a:pt x="40" y="31"/>
                      <a:pt x="40" y="31"/>
                    </a:cubicBezTo>
                    <a:cubicBezTo>
                      <a:pt x="38" y="29"/>
                      <a:pt x="41" y="33"/>
                      <a:pt x="39" y="31"/>
                    </a:cubicBezTo>
                    <a:cubicBezTo>
                      <a:pt x="39" y="32"/>
                      <a:pt x="40" y="33"/>
                      <a:pt x="41" y="34"/>
                    </a:cubicBezTo>
                    <a:cubicBezTo>
                      <a:pt x="40" y="33"/>
                      <a:pt x="39" y="33"/>
                      <a:pt x="38" y="32"/>
                    </a:cubicBezTo>
                    <a:cubicBezTo>
                      <a:pt x="39" y="33"/>
                      <a:pt x="39" y="33"/>
                      <a:pt x="38" y="33"/>
                    </a:cubicBezTo>
                    <a:cubicBezTo>
                      <a:pt x="38" y="32"/>
                      <a:pt x="38" y="32"/>
                      <a:pt x="38" y="32"/>
                    </a:cubicBezTo>
                    <a:cubicBezTo>
                      <a:pt x="37" y="32"/>
                      <a:pt x="38" y="33"/>
                      <a:pt x="38" y="33"/>
                    </a:cubicBezTo>
                    <a:cubicBezTo>
                      <a:pt x="37" y="32"/>
                      <a:pt x="37" y="33"/>
                      <a:pt x="36" y="33"/>
                    </a:cubicBezTo>
                    <a:cubicBezTo>
                      <a:pt x="37" y="35"/>
                      <a:pt x="35" y="32"/>
                      <a:pt x="37" y="35"/>
                    </a:cubicBezTo>
                    <a:cubicBezTo>
                      <a:pt x="36" y="34"/>
                      <a:pt x="36" y="34"/>
                      <a:pt x="36" y="34"/>
                    </a:cubicBezTo>
                    <a:cubicBezTo>
                      <a:pt x="37" y="35"/>
                      <a:pt x="38" y="36"/>
                      <a:pt x="38" y="37"/>
                    </a:cubicBezTo>
                    <a:cubicBezTo>
                      <a:pt x="36" y="35"/>
                      <a:pt x="36" y="35"/>
                      <a:pt x="36" y="35"/>
                    </a:cubicBezTo>
                    <a:cubicBezTo>
                      <a:pt x="35" y="33"/>
                      <a:pt x="36" y="35"/>
                      <a:pt x="35" y="34"/>
                    </a:cubicBezTo>
                    <a:cubicBezTo>
                      <a:pt x="36" y="35"/>
                      <a:pt x="35" y="34"/>
                      <a:pt x="36" y="35"/>
                    </a:cubicBezTo>
                    <a:cubicBezTo>
                      <a:pt x="36" y="36"/>
                      <a:pt x="36" y="36"/>
                      <a:pt x="36" y="36"/>
                    </a:cubicBezTo>
                    <a:cubicBezTo>
                      <a:pt x="36" y="37"/>
                      <a:pt x="36" y="37"/>
                      <a:pt x="36" y="37"/>
                    </a:cubicBezTo>
                    <a:cubicBezTo>
                      <a:pt x="36" y="38"/>
                      <a:pt x="35" y="36"/>
                      <a:pt x="35" y="36"/>
                    </a:cubicBezTo>
                    <a:cubicBezTo>
                      <a:pt x="34" y="35"/>
                      <a:pt x="34" y="36"/>
                      <a:pt x="35" y="36"/>
                    </a:cubicBezTo>
                    <a:cubicBezTo>
                      <a:pt x="35" y="36"/>
                      <a:pt x="35" y="36"/>
                      <a:pt x="35" y="37"/>
                    </a:cubicBezTo>
                    <a:cubicBezTo>
                      <a:pt x="35" y="36"/>
                      <a:pt x="35" y="36"/>
                      <a:pt x="35" y="36"/>
                    </a:cubicBezTo>
                    <a:cubicBezTo>
                      <a:pt x="35" y="36"/>
                      <a:pt x="35" y="36"/>
                      <a:pt x="35" y="37"/>
                    </a:cubicBezTo>
                    <a:cubicBezTo>
                      <a:pt x="35" y="36"/>
                      <a:pt x="35" y="36"/>
                      <a:pt x="34" y="36"/>
                    </a:cubicBezTo>
                    <a:cubicBezTo>
                      <a:pt x="34" y="36"/>
                      <a:pt x="34" y="36"/>
                      <a:pt x="35" y="36"/>
                    </a:cubicBezTo>
                    <a:cubicBezTo>
                      <a:pt x="34" y="36"/>
                      <a:pt x="34" y="36"/>
                      <a:pt x="34" y="36"/>
                    </a:cubicBezTo>
                    <a:cubicBezTo>
                      <a:pt x="34" y="36"/>
                      <a:pt x="34" y="36"/>
                      <a:pt x="34" y="36"/>
                    </a:cubicBezTo>
                    <a:cubicBezTo>
                      <a:pt x="34" y="36"/>
                      <a:pt x="34" y="36"/>
                      <a:pt x="34" y="36"/>
                    </a:cubicBezTo>
                    <a:cubicBezTo>
                      <a:pt x="33" y="35"/>
                      <a:pt x="33" y="35"/>
                      <a:pt x="33" y="35"/>
                    </a:cubicBezTo>
                    <a:cubicBezTo>
                      <a:pt x="33" y="35"/>
                      <a:pt x="33" y="36"/>
                      <a:pt x="34" y="37"/>
                    </a:cubicBezTo>
                    <a:cubicBezTo>
                      <a:pt x="32" y="36"/>
                      <a:pt x="33" y="38"/>
                      <a:pt x="33" y="39"/>
                    </a:cubicBezTo>
                    <a:cubicBezTo>
                      <a:pt x="33" y="39"/>
                      <a:pt x="32" y="38"/>
                      <a:pt x="33" y="38"/>
                    </a:cubicBezTo>
                    <a:cubicBezTo>
                      <a:pt x="33" y="39"/>
                      <a:pt x="33" y="40"/>
                      <a:pt x="33" y="39"/>
                    </a:cubicBezTo>
                    <a:cubicBezTo>
                      <a:pt x="33" y="40"/>
                      <a:pt x="32" y="38"/>
                      <a:pt x="32" y="38"/>
                    </a:cubicBezTo>
                    <a:cubicBezTo>
                      <a:pt x="31" y="38"/>
                      <a:pt x="33" y="40"/>
                      <a:pt x="32" y="40"/>
                    </a:cubicBezTo>
                    <a:cubicBezTo>
                      <a:pt x="30" y="38"/>
                      <a:pt x="33" y="42"/>
                      <a:pt x="31" y="41"/>
                    </a:cubicBezTo>
                    <a:cubicBezTo>
                      <a:pt x="31" y="41"/>
                      <a:pt x="31" y="40"/>
                      <a:pt x="30" y="39"/>
                    </a:cubicBezTo>
                    <a:cubicBezTo>
                      <a:pt x="30" y="40"/>
                      <a:pt x="30" y="41"/>
                      <a:pt x="31" y="43"/>
                    </a:cubicBezTo>
                    <a:cubicBezTo>
                      <a:pt x="30" y="41"/>
                      <a:pt x="30" y="41"/>
                      <a:pt x="30" y="41"/>
                    </a:cubicBezTo>
                    <a:cubicBezTo>
                      <a:pt x="30" y="41"/>
                      <a:pt x="30" y="42"/>
                      <a:pt x="31" y="43"/>
                    </a:cubicBezTo>
                    <a:cubicBezTo>
                      <a:pt x="32" y="44"/>
                      <a:pt x="32" y="45"/>
                      <a:pt x="32" y="45"/>
                    </a:cubicBezTo>
                    <a:cubicBezTo>
                      <a:pt x="32" y="45"/>
                      <a:pt x="32" y="45"/>
                      <a:pt x="32" y="45"/>
                    </a:cubicBezTo>
                    <a:cubicBezTo>
                      <a:pt x="32" y="46"/>
                      <a:pt x="32" y="46"/>
                      <a:pt x="32" y="46"/>
                    </a:cubicBezTo>
                    <a:cubicBezTo>
                      <a:pt x="31" y="45"/>
                      <a:pt x="31" y="45"/>
                      <a:pt x="31" y="45"/>
                    </a:cubicBezTo>
                    <a:cubicBezTo>
                      <a:pt x="29" y="43"/>
                      <a:pt x="29" y="44"/>
                      <a:pt x="29" y="44"/>
                    </a:cubicBezTo>
                    <a:cubicBezTo>
                      <a:pt x="30" y="45"/>
                      <a:pt x="30" y="45"/>
                      <a:pt x="30" y="45"/>
                    </a:cubicBezTo>
                    <a:cubicBezTo>
                      <a:pt x="30" y="46"/>
                      <a:pt x="29" y="44"/>
                      <a:pt x="29" y="44"/>
                    </a:cubicBezTo>
                    <a:cubicBezTo>
                      <a:pt x="31" y="48"/>
                      <a:pt x="31" y="48"/>
                      <a:pt x="31" y="48"/>
                    </a:cubicBezTo>
                    <a:cubicBezTo>
                      <a:pt x="31" y="48"/>
                      <a:pt x="30" y="47"/>
                      <a:pt x="29" y="46"/>
                    </a:cubicBezTo>
                    <a:cubicBezTo>
                      <a:pt x="29" y="46"/>
                      <a:pt x="31" y="49"/>
                      <a:pt x="31" y="50"/>
                    </a:cubicBezTo>
                    <a:cubicBezTo>
                      <a:pt x="31" y="50"/>
                      <a:pt x="31" y="51"/>
                      <a:pt x="31" y="51"/>
                    </a:cubicBezTo>
                    <a:cubicBezTo>
                      <a:pt x="30" y="50"/>
                      <a:pt x="31" y="51"/>
                      <a:pt x="31" y="51"/>
                    </a:cubicBezTo>
                    <a:cubicBezTo>
                      <a:pt x="30" y="50"/>
                      <a:pt x="30" y="50"/>
                      <a:pt x="30" y="50"/>
                    </a:cubicBezTo>
                    <a:cubicBezTo>
                      <a:pt x="30" y="49"/>
                      <a:pt x="28" y="48"/>
                      <a:pt x="28" y="47"/>
                    </a:cubicBezTo>
                    <a:cubicBezTo>
                      <a:pt x="28" y="48"/>
                      <a:pt x="27" y="47"/>
                      <a:pt x="26" y="47"/>
                    </a:cubicBezTo>
                    <a:cubicBezTo>
                      <a:pt x="28" y="49"/>
                      <a:pt x="27" y="49"/>
                      <a:pt x="28" y="51"/>
                    </a:cubicBezTo>
                    <a:cubicBezTo>
                      <a:pt x="28" y="51"/>
                      <a:pt x="27" y="49"/>
                      <a:pt x="26" y="49"/>
                    </a:cubicBezTo>
                    <a:cubicBezTo>
                      <a:pt x="27" y="50"/>
                      <a:pt x="26" y="50"/>
                      <a:pt x="25" y="50"/>
                    </a:cubicBezTo>
                    <a:cubicBezTo>
                      <a:pt x="25" y="50"/>
                      <a:pt x="25" y="50"/>
                      <a:pt x="25" y="50"/>
                    </a:cubicBezTo>
                    <a:cubicBezTo>
                      <a:pt x="25" y="51"/>
                      <a:pt x="24" y="51"/>
                      <a:pt x="25" y="53"/>
                    </a:cubicBezTo>
                    <a:cubicBezTo>
                      <a:pt x="25" y="52"/>
                      <a:pt x="25" y="52"/>
                      <a:pt x="25" y="52"/>
                    </a:cubicBezTo>
                    <a:cubicBezTo>
                      <a:pt x="24" y="51"/>
                      <a:pt x="27" y="54"/>
                      <a:pt x="25" y="53"/>
                    </a:cubicBezTo>
                    <a:cubicBezTo>
                      <a:pt x="25" y="52"/>
                      <a:pt x="25" y="52"/>
                      <a:pt x="25" y="52"/>
                    </a:cubicBezTo>
                    <a:cubicBezTo>
                      <a:pt x="25" y="53"/>
                      <a:pt x="23" y="52"/>
                      <a:pt x="24" y="54"/>
                    </a:cubicBezTo>
                    <a:cubicBezTo>
                      <a:pt x="24" y="53"/>
                      <a:pt x="24" y="53"/>
                      <a:pt x="24" y="53"/>
                    </a:cubicBezTo>
                    <a:cubicBezTo>
                      <a:pt x="24" y="53"/>
                      <a:pt x="23" y="53"/>
                      <a:pt x="24" y="55"/>
                    </a:cubicBezTo>
                    <a:cubicBezTo>
                      <a:pt x="23" y="53"/>
                      <a:pt x="23" y="53"/>
                      <a:pt x="23" y="53"/>
                    </a:cubicBezTo>
                    <a:cubicBezTo>
                      <a:pt x="22" y="52"/>
                      <a:pt x="24" y="55"/>
                      <a:pt x="23" y="55"/>
                    </a:cubicBezTo>
                    <a:cubicBezTo>
                      <a:pt x="23" y="55"/>
                      <a:pt x="22" y="54"/>
                      <a:pt x="22" y="54"/>
                    </a:cubicBezTo>
                    <a:cubicBezTo>
                      <a:pt x="23" y="55"/>
                      <a:pt x="22" y="55"/>
                      <a:pt x="23" y="55"/>
                    </a:cubicBezTo>
                    <a:cubicBezTo>
                      <a:pt x="21" y="54"/>
                      <a:pt x="21" y="54"/>
                      <a:pt x="21" y="54"/>
                    </a:cubicBezTo>
                    <a:cubicBezTo>
                      <a:pt x="20" y="55"/>
                      <a:pt x="18" y="56"/>
                      <a:pt x="18" y="59"/>
                    </a:cubicBezTo>
                    <a:cubicBezTo>
                      <a:pt x="16" y="57"/>
                      <a:pt x="17" y="57"/>
                      <a:pt x="16" y="56"/>
                    </a:cubicBezTo>
                    <a:cubicBezTo>
                      <a:pt x="18" y="58"/>
                      <a:pt x="16" y="57"/>
                      <a:pt x="16" y="58"/>
                    </a:cubicBezTo>
                    <a:cubicBezTo>
                      <a:pt x="16" y="57"/>
                      <a:pt x="16" y="57"/>
                      <a:pt x="16" y="57"/>
                    </a:cubicBezTo>
                    <a:cubicBezTo>
                      <a:pt x="16" y="58"/>
                      <a:pt x="15" y="57"/>
                      <a:pt x="16" y="58"/>
                    </a:cubicBezTo>
                    <a:cubicBezTo>
                      <a:pt x="16" y="58"/>
                      <a:pt x="16" y="58"/>
                      <a:pt x="16" y="58"/>
                    </a:cubicBezTo>
                    <a:cubicBezTo>
                      <a:pt x="17" y="59"/>
                      <a:pt x="14" y="56"/>
                      <a:pt x="15" y="59"/>
                    </a:cubicBezTo>
                    <a:cubicBezTo>
                      <a:pt x="14" y="57"/>
                      <a:pt x="14" y="57"/>
                      <a:pt x="14" y="57"/>
                    </a:cubicBezTo>
                    <a:cubicBezTo>
                      <a:pt x="16" y="60"/>
                      <a:pt x="13" y="57"/>
                      <a:pt x="15" y="59"/>
                    </a:cubicBezTo>
                    <a:cubicBezTo>
                      <a:pt x="14" y="59"/>
                      <a:pt x="14" y="59"/>
                      <a:pt x="14" y="59"/>
                    </a:cubicBezTo>
                    <a:cubicBezTo>
                      <a:pt x="13" y="58"/>
                      <a:pt x="15" y="61"/>
                      <a:pt x="14" y="60"/>
                    </a:cubicBezTo>
                    <a:cubicBezTo>
                      <a:pt x="14" y="60"/>
                      <a:pt x="14" y="61"/>
                      <a:pt x="15" y="63"/>
                    </a:cubicBezTo>
                    <a:cubicBezTo>
                      <a:pt x="14" y="60"/>
                      <a:pt x="14" y="60"/>
                      <a:pt x="14" y="60"/>
                    </a:cubicBezTo>
                    <a:cubicBezTo>
                      <a:pt x="13" y="62"/>
                      <a:pt x="12" y="63"/>
                      <a:pt x="13" y="65"/>
                    </a:cubicBezTo>
                    <a:cubicBezTo>
                      <a:pt x="12" y="65"/>
                      <a:pt x="12" y="65"/>
                      <a:pt x="12" y="65"/>
                    </a:cubicBezTo>
                    <a:cubicBezTo>
                      <a:pt x="13" y="67"/>
                      <a:pt x="9" y="64"/>
                      <a:pt x="12" y="67"/>
                    </a:cubicBezTo>
                    <a:cubicBezTo>
                      <a:pt x="13" y="69"/>
                      <a:pt x="13" y="69"/>
                      <a:pt x="13" y="69"/>
                    </a:cubicBezTo>
                    <a:cubicBezTo>
                      <a:pt x="11" y="67"/>
                      <a:pt x="11" y="67"/>
                      <a:pt x="11" y="67"/>
                    </a:cubicBezTo>
                    <a:cubicBezTo>
                      <a:pt x="11" y="68"/>
                      <a:pt x="10" y="68"/>
                      <a:pt x="11" y="69"/>
                    </a:cubicBezTo>
                    <a:cubicBezTo>
                      <a:pt x="10" y="68"/>
                      <a:pt x="10" y="68"/>
                      <a:pt x="10" y="68"/>
                    </a:cubicBezTo>
                    <a:cubicBezTo>
                      <a:pt x="10" y="68"/>
                      <a:pt x="11" y="70"/>
                      <a:pt x="11" y="70"/>
                    </a:cubicBezTo>
                    <a:cubicBezTo>
                      <a:pt x="10" y="69"/>
                      <a:pt x="10" y="69"/>
                      <a:pt x="10" y="69"/>
                    </a:cubicBezTo>
                    <a:cubicBezTo>
                      <a:pt x="7" y="68"/>
                      <a:pt x="4" y="67"/>
                      <a:pt x="5" y="71"/>
                    </a:cubicBezTo>
                    <a:cubicBezTo>
                      <a:pt x="5" y="72"/>
                      <a:pt x="3" y="70"/>
                      <a:pt x="3" y="70"/>
                    </a:cubicBezTo>
                    <a:cubicBezTo>
                      <a:pt x="5" y="73"/>
                      <a:pt x="0" y="70"/>
                      <a:pt x="2" y="75"/>
                    </a:cubicBezTo>
                    <a:cubicBezTo>
                      <a:pt x="2" y="77"/>
                      <a:pt x="6" y="82"/>
                      <a:pt x="6" y="82"/>
                    </a:cubicBezTo>
                    <a:cubicBezTo>
                      <a:pt x="7" y="78"/>
                      <a:pt x="10" y="79"/>
                      <a:pt x="14" y="80"/>
                    </a:cubicBezTo>
                    <a:cubicBezTo>
                      <a:pt x="14" y="79"/>
                      <a:pt x="14" y="77"/>
                      <a:pt x="15" y="78"/>
                    </a:cubicBezTo>
                    <a:cubicBezTo>
                      <a:pt x="18" y="75"/>
                      <a:pt x="23" y="77"/>
                      <a:pt x="24" y="73"/>
                    </a:cubicBezTo>
                    <a:cubicBezTo>
                      <a:pt x="23" y="73"/>
                      <a:pt x="23" y="72"/>
                      <a:pt x="23" y="71"/>
                    </a:cubicBezTo>
                    <a:cubicBezTo>
                      <a:pt x="23" y="72"/>
                      <a:pt x="23" y="72"/>
                      <a:pt x="23" y="72"/>
                    </a:cubicBezTo>
                    <a:cubicBezTo>
                      <a:pt x="22" y="71"/>
                      <a:pt x="22" y="71"/>
                      <a:pt x="22" y="71"/>
                    </a:cubicBezTo>
                    <a:cubicBezTo>
                      <a:pt x="23" y="70"/>
                      <a:pt x="24" y="72"/>
                      <a:pt x="24" y="72"/>
                    </a:cubicBezTo>
                    <a:cubicBezTo>
                      <a:pt x="25" y="71"/>
                      <a:pt x="25" y="70"/>
                      <a:pt x="26" y="70"/>
                    </a:cubicBezTo>
                    <a:cubicBezTo>
                      <a:pt x="25" y="68"/>
                      <a:pt x="27" y="69"/>
                      <a:pt x="25" y="67"/>
                    </a:cubicBezTo>
                    <a:cubicBezTo>
                      <a:pt x="26" y="68"/>
                      <a:pt x="26" y="68"/>
                      <a:pt x="26" y="68"/>
                    </a:cubicBezTo>
                    <a:cubicBezTo>
                      <a:pt x="26" y="67"/>
                      <a:pt x="26" y="67"/>
                      <a:pt x="28" y="68"/>
                    </a:cubicBezTo>
                    <a:cubicBezTo>
                      <a:pt x="32" y="68"/>
                      <a:pt x="33" y="64"/>
                      <a:pt x="36" y="63"/>
                    </a:cubicBezTo>
                    <a:cubicBezTo>
                      <a:pt x="39" y="60"/>
                      <a:pt x="40" y="57"/>
                      <a:pt x="43" y="54"/>
                    </a:cubicBezTo>
                    <a:cubicBezTo>
                      <a:pt x="41" y="51"/>
                      <a:pt x="42" y="52"/>
                      <a:pt x="41" y="49"/>
                    </a:cubicBezTo>
                    <a:cubicBezTo>
                      <a:pt x="42" y="50"/>
                      <a:pt x="42" y="50"/>
                      <a:pt x="42" y="50"/>
                    </a:cubicBezTo>
                    <a:cubicBezTo>
                      <a:pt x="41" y="48"/>
                      <a:pt x="42" y="49"/>
                      <a:pt x="44" y="50"/>
                    </a:cubicBezTo>
                    <a:cubicBezTo>
                      <a:pt x="43" y="49"/>
                      <a:pt x="44" y="50"/>
                      <a:pt x="42" y="48"/>
                    </a:cubicBezTo>
                    <a:cubicBezTo>
                      <a:pt x="41" y="47"/>
                      <a:pt x="44" y="50"/>
                      <a:pt x="44" y="49"/>
                    </a:cubicBezTo>
                    <a:cubicBezTo>
                      <a:pt x="45" y="50"/>
                      <a:pt x="43" y="48"/>
                      <a:pt x="44" y="49"/>
                    </a:cubicBezTo>
                    <a:cubicBezTo>
                      <a:pt x="43" y="46"/>
                      <a:pt x="44" y="50"/>
                      <a:pt x="47" y="50"/>
                    </a:cubicBezTo>
                    <a:cubicBezTo>
                      <a:pt x="47" y="49"/>
                      <a:pt x="47" y="46"/>
                      <a:pt x="49" y="46"/>
                    </a:cubicBezTo>
                    <a:cubicBezTo>
                      <a:pt x="49" y="46"/>
                      <a:pt x="48" y="45"/>
                      <a:pt x="48" y="45"/>
                    </a:cubicBezTo>
                    <a:cubicBezTo>
                      <a:pt x="50" y="47"/>
                      <a:pt x="48" y="44"/>
                      <a:pt x="49" y="45"/>
                    </a:cubicBezTo>
                    <a:cubicBezTo>
                      <a:pt x="50" y="46"/>
                      <a:pt x="50" y="46"/>
                      <a:pt x="50" y="46"/>
                    </a:cubicBezTo>
                    <a:cubicBezTo>
                      <a:pt x="51" y="46"/>
                      <a:pt x="50" y="45"/>
                      <a:pt x="52" y="45"/>
                    </a:cubicBezTo>
                    <a:cubicBezTo>
                      <a:pt x="51" y="44"/>
                      <a:pt x="54" y="45"/>
                      <a:pt x="53" y="44"/>
                    </a:cubicBezTo>
                    <a:cubicBezTo>
                      <a:pt x="54" y="45"/>
                      <a:pt x="54" y="44"/>
                      <a:pt x="54" y="45"/>
                    </a:cubicBezTo>
                    <a:cubicBezTo>
                      <a:pt x="52" y="42"/>
                      <a:pt x="56" y="45"/>
                      <a:pt x="55" y="43"/>
                    </a:cubicBezTo>
                    <a:cubicBezTo>
                      <a:pt x="55" y="43"/>
                      <a:pt x="55" y="43"/>
                      <a:pt x="55" y="43"/>
                    </a:cubicBezTo>
                    <a:cubicBezTo>
                      <a:pt x="56" y="42"/>
                      <a:pt x="58" y="42"/>
                      <a:pt x="58" y="39"/>
                    </a:cubicBezTo>
                    <a:cubicBezTo>
                      <a:pt x="59" y="38"/>
                      <a:pt x="62" y="40"/>
                      <a:pt x="62" y="38"/>
                    </a:cubicBezTo>
                    <a:cubicBezTo>
                      <a:pt x="61" y="37"/>
                      <a:pt x="61" y="37"/>
                      <a:pt x="61" y="37"/>
                    </a:cubicBezTo>
                    <a:cubicBezTo>
                      <a:pt x="61" y="36"/>
                      <a:pt x="62" y="37"/>
                      <a:pt x="62" y="38"/>
                    </a:cubicBezTo>
                    <a:cubicBezTo>
                      <a:pt x="61" y="36"/>
                      <a:pt x="63" y="37"/>
                      <a:pt x="64" y="37"/>
                    </a:cubicBezTo>
                    <a:cubicBezTo>
                      <a:pt x="63" y="36"/>
                      <a:pt x="63" y="36"/>
                      <a:pt x="63" y="35"/>
                    </a:cubicBezTo>
                    <a:cubicBezTo>
                      <a:pt x="66" y="36"/>
                      <a:pt x="63" y="33"/>
                      <a:pt x="66" y="34"/>
                    </a:cubicBezTo>
                    <a:cubicBezTo>
                      <a:pt x="63" y="32"/>
                      <a:pt x="65" y="33"/>
                      <a:pt x="64" y="32"/>
                    </a:cubicBezTo>
                    <a:cubicBezTo>
                      <a:pt x="64" y="32"/>
                      <a:pt x="65" y="33"/>
                      <a:pt x="65" y="33"/>
                    </a:cubicBezTo>
                    <a:cubicBezTo>
                      <a:pt x="66" y="33"/>
                      <a:pt x="66" y="32"/>
                      <a:pt x="67" y="33"/>
                    </a:cubicBezTo>
                    <a:cubicBezTo>
                      <a:pt x="67" y="32"/>
                      <a:pt x="66" y="31"/>
                      <a:pt x="66" y="31"/>
                    </a:cubicBezTo>
                    <a:cubicBezTo>
                      <a:pt x="68" y="33"/>
                      <a:pt x="67" y="31"/>
                      <a:pt x="68" y="31"/>
                    </a:cubicBezTo>
                    <a:cubicBezTo>
                      <a:pt x="66" y="29"/>
                      <a:pt x="66" y="28"/>
                      <a:pt x="66" y="28"/>
                    </a:cubicBezTo>
                    <a:cubicBezTo>
                      <a:pt x="68" y="31"/>
                      <a:pt x="68" y="31"/>
                      <a:pt x="68" y="31"/>
                    </a:cubicBezTo>
                    <a:cubicBezTo>
                      <a:pt x="68" y="29"/>
                      <a:pt x="71" y="30"/>
                      <a:pt x="70" y="27"/>
                    </a:cubicBezTo>
                    <a:cubicBezTo>
                      <a:pt x="71" y="28"/>
                      <a:pt x="71" y="28"/>
                      <a:pt x="71" y="28"/>
                    </a:cubicBezTo>
                    <a:cubicBezTo>
                      <a:pt x="71" y="25"/>
                      <a:pt x="73" y="26"/>
                      <a:pt x="72" y="23"/>
                    </a:cubicBezTo>
                    <a:cubicBezTo>
                      <a:pt x="73" y="23"/>
                      <a:pt x="73" y="24"/>
                      <a:pt x="74" y="23"/>
                    </a:cubicBezTo>
                    <a:cubicBezTo>
                      <a:pt x="73" y="22"/>
                      <a:pt x="73" y="22"/>
                      <a:pt x="72" y="20"/>
                    </a:cubicBezTo>
                    <a:cubicBezTo>
                      <a:pt x="72" y="20"/>
                      <a:pt x="73" y="21"/>
                      <a:pt x="74" y="21"/>
                    </a:cubicBezTo>
                    <a:cubicBezTo>
                      <a:pt x="74" y="21"/>
                      <a:pt x="76" y="23"/>
                      <a:pt x="75" y="20"/>
                    </a:cubicBezTo>
                    <a:cubicBezTo>
                      <a:pt x="76" y="21"/>
                      <a:pt x="76" y="21"/>
                      <a:pt x="76" y="21"/>
                    </a:cubicBezTo>
                    <a:cubicBezTo>
                      <a:pt x="76" y="20"/>
                      <a:pt x="75" y="18"/>
                      <a:pt x="76" y="19"/>
                    </a:cubicBezTo>
                    <a:cubicBezTo>
                      <a:pt x="76" y="18"/>
                      <a:pt x="76" y="17"/>
                      <a:pt x="75" y="16"/>
                    </a:cubicBezTo>
                    <a:cubicBezTo>
                      <a:pt x="75" y="16"/>
                      <a:pt x="76" y="18"/>
                      <a:pt x="76" y="17"/>
                    </a:cubicBezTo>
                    <a:cubicBezTo>
                      <a:pt x="77" y="19"/>
                      <a:pt x="77" y="19"/>
                      <a:pt x="77" y="19"/>
                    </a:cubicBezTo>
                    <a:cubicBezTo>
                      <a:pt x="78" y="18"/>
                      <a:pt x="78" y="17"/>
                      <a:pt x="79" y="15"/>
                    </a:cubicBezTo>
                    <a:cubicBezTo>
                      <a:pt x="80" y="17"/>
                      <a:pt x="80" y="15"/>
                      <a:pt x="81" y="15"/>
                    </a:cubicBezTo>
                    <a:cubicBezTo>
                      <a:pt x="81" y="14"/>
                      <a:pt x="82" y="15"/>
                      <a:pt x="81" y="13"/>
                    </a:cubicBezTo>
                    <a:cubicBezTo>
                      <a:pt x="82" y="14"/>
                      <a:pt x="82" y="14"/>
                      <a:pt x="82" y="14"/>
                    </a:cubicBezTo>
                    <a:cubicBezTo>
                      <a:pt x="82" y="14"/>
                      <a:pt x="83" y="13"/>
                      <a:pt x="84" y="14"/>
                    </a:cubicBezTo>
                    <a:cubicBezTo>
                      <a:pt x="84" y="14"/>
                      <a:pt x="83" y="12"/>
                      <a:pt x="83" y="11"/>
                    </a:cubicBezTo>
                    <a:cubicBezTo>
                      <a:pt x="84" y="12"/>
                      <a:pt x="84" y="12"/>
                      <a:pt x="84" y="12"/>
                    </a:cubicBezTo>
                    <a:cubicBezTo>
                      <a:pt x="84" y="11"/>
                      <a:pt x="83" y="10"/>
                      <a:pt x="82" y="8"/>
                    </a:cubicBezTo>
                    <a:cubicBezTo>
                      <a:pt x="83" y="9"/>
                      <a:pt x="82" y="8"/>
                      <a:pt x="83" y="9"/>
                    </a:cubicBezTo>
                    <a:cubicBezTo>
                      <a:pt x="83" y="10"/>
                      <a:pt x="84" y="11"/>
                      <a:pt x="84" y="13"/>
                    </a:cubicBezTo>
                    <a:cubicBezTo>
                      <a:pt x="85" y="13"/>
                      <a:pt x="84" y="10"/>
                      <a:pt x="85" y="11"/>
                    </a:cubicBezTo>
                    <a:cubicBezTo>
                      <a:pt x="86" y="12"/>
                      <a:pt x="86" y="11"/>
                      <a:pt x="85" y="9"/>
                    </a:cubicBezTo>
                    <a:cubicBezTo>
                      <a:pt x="85" y="10"/>
                      <a:pt x="85" y="10"/>
                      <a:pt x="86" y="11"/>
                    </a:cubicBezTo>
                    <a:cubicBezTo>
                      <a:pt x="86" y="11"/>
                      <a:pt x="86" y="11"/>
                      <a:pt x="86" y="10"/>
                    </a:cubicBezTo>
                    <a:cubicBezTo>
                      <a:pt x="86" y="10"/>
                      <a:pt x="85" y="10"/>
                      <a:pt x="85" y="10"/>
                    </a:cubicBezTo>
                    <a:cubicBezTo>
                      <a:pt x="85" y="9"/>
                      <a:pt x="85" y="8"/>
                      <a:pt x="84" y="7"/>
                    </a:cubicBezTo>
                    <a:cubicBezTo>
                      <a:pt x="84" y="7"/>
                      <a:pt x="84" y="7"/>
                      <a:pt x="84" y="7"/>
                    </a:cubicBezTo>
                    <a:cubicBezTo>
                      <a:pt x="83" y="6"/>
                      <a:pt x="84" y="5"/>
                      <a:pt x="84"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37"/>
              <p:cNvSpPr/>
              <p:nvPr/>
            </p:nvSpPr>
            <p:spPr bwMode="auto">
              <a:xfrm>
                <a:off x="6329" y="247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38"/>
              <p:cNvSpPr/>
              <p:nvPr/>
            </p:nvSpPr>
            <p:spPr bwMode="auto">
              <a:xfrm>
                <a:off x="6049" y="22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39"/>
              <p:cNvSpPr/>
              <p:nvPr/>
            </p:nvSpPr>
            <p:spPr bwMode="auto">
              <a:xfrm>
                <a:off x="6412" y="2850"/>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40"/>
              <p:cNvSpPr/>
              <p:nvPr/>
            </p:nvSpPr>
            <p:spPr bwMode="auto">
              <a:xfrm>
                <a:off x="6045" y="2259"/>
                <a:ext cx="2" cy="3"/>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1" y="0"/>
                      <a:pt x="1"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41"/>
              <p:cNvSpPr/>
              <p:nvPr/>
            </p:nvSpPr>
            <p:spPr bwMode="auto">
              <a:xfrm>
                <a:off x="6441" y="30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42"/>
              <p:cNvSpPr/>
              <p:nvPr/>
            </p:nvSpPr>
            <p:spPr bwMode="auto">
              <a:xfrm>
                <a:off x="6040" y="234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43"/>
              <p:cNvSpPr/>
              <p:nvPr/>
            </p:nvSpPr>
            <p:spPr bwMode="auto">
              <a:xfrm>
                <a:off x="6543" y="2821"/>
                <a:ext cx="0" cy="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44"/>
              <p:cNvSpPr/>
              <p:nvPr/>
            </p:nvSpPr>
            <p:spPr bwMode="auto">
              <a:xfrm>
                <a:off x="6524" y="3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45"/>
              <p:cNvSpPr/>
              <p:nvPr/>
            </p:nvSpPr>
            <p:spPr bwMode="auto">
              <a:xfrm>
                <a:off x="6554" y="2821"/>
                <a:ext cx="3" cy="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46"/>
              <p:cNvSpPr/>
              <p:nvPr/>
            </p:nvSpPr>
            <p:spPr bwMode="auto">
              <a:xfrm>
                <a:off x="6469" y="29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47"/>
              <p:cNvSpPr/>
              <p:nvPr/>
            </p:nvSpPr>
            <p:spPr bwMode="auto">
              <a:xfrm>
                <a:off x="6554" y="282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48"/>
              <p:cNvSpPr/>
              <p:nvPr/>
            </p:nvSpPr>
            <p:spPr bwMode="auto">
              <a:xfrm>
                <a:off x="6424" y="3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49"/>
              <p:cNvSpPr/>
              <p:nvPr/>
            </p:nvSpPr>
            <p:spPr bwMode="auto">
              <a:xfrm>
                <a:off x="6443" y="2473"/>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50"/>
              <p:cNvSpPr/>
              <p:nvPr/>
            </p:nvSpPr>
            <p:spPr bwMode="auto">
              <a:xfrm>
                <a:off x="6045" y="22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51"/>
              <p:cNvSpPr/>
              <p:nvPr/>
            </p:nvSpPr>
            <p:spPr bwMode="auto">
              <a:xfrm>
                <a:off x="7192" y="2542"/>
                <a:ext cx="3" cy="4"/>
              </a:xfrm>
              <a:custGeom>
                <a:avLst/>
                <a:gdLst>
                  <a:gd name="T0" fmla="*/ 0 w 1"/>
                  <a:gd name="T1" fmla="*/ 2 h 2"/>
                  <a:gd name="T2" fmla="*/ 0 w 1"/>
                  <a:gd name="T3" fmla="*/ 1 h 2"/>
                  <a:gd name="T4" fmla="*/ 0 w 1"/>
                  <a:gd name="T5" fmla="*/ 2 h 2"/>
                </a:gdLst>
                <a:ahLst/>
                <a:cxnLst>
                  <a:cxn ang="0">
                    <a:pos x="T0" y="T1"/>
                  </a:cxn>
                  <a:cxn ang="0">
                    <a:pos x="T2" y="T3"/>
                  </a:cxn>
                  <a:cxn ang="0">
                    <a:pos x="T4" y="T5"/>
                  </a:cxn>
                </a:cxnLst>
                <a:rect l="0" t="0" r="r" b="b"/>
                <a:pathLst>
                  <a:path w="1" h="2">
                    <a:moveTo>
                      <a:pt x="0" y="2"/>
                    </a:moveTo>
                    <a:cubicBezTo>
                      <a:pt x="0" y="2"/>
                      <a:pt x="1" y="0"/>
                      <a:pt x="0" y="1"/>
                    </a:cubicBezTo>
                    <a:cubicBezTo>
                      <a:pt x="1"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52"/>
              <p:cNvSpPr/>
              <p:nvPr/>
            </p:nvSpPr>
            <p:spPr bwMode="auto">
              <a:xfrm>
                <a:off x="7159" y="2527"/>
                <a:ext cx="3" cy="3"/>
              </a:xfrm>
              <a:custGeom>
                <a:avLst/>
                <a:gdLst>
                  <a:gd name="T0" fmla="*/ 3 w 3"/>
                  <a:gd name="T1" fmla="*/ 3 h 3"/>
                  <a:gd name="T2" fmla="*/ 3 w 3"/>
                  <a:gd name="T3" fmla="*/ 0 h 3"/>
                  <a:gd name="T4" fmla="*/ 0 w 3"/>
                  <a:gd name="T5" fmla="*/ 3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3"/>
                    </a:lnTo>
                    <a:lnTo>
                      <a:pt x="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53"/>
              <p:cNvSpPr/>
              <p:nvPr/>
            </p:nvSpPr>
            <p:spPr bwMode="auto">
              <a:xfrm>
                <a:off x="7140" y="2473"/>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54"/>
              <p:cNvSpPr/>
              <p:nvPr/>
            </p:nvSpPr>
            <p:spPr bwMode="auto">
              <a:xfrm>
                <a:off x="7067" y="2494"/>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55"/>
              <p:cNvSpPr/>
              <p:nvPr/>
            </p:nvSpPr>
            <p:spPr bwMode="auto">
              <a:xfrm>
                <a:off x="7062" y="2480"/>
                <a:ext cx="5" cy="2"/>
              </a:xfrm>
              <a:custGeom>
                <a:avLst/>
                <a:gdLst>
                  <a:gd name="T0" fmla="*/ 1 w 2"/>
                  <a:gd name="T1" fmla="*/ 1 h 1"/>
                  <a:gd name="T2" fmla="*/ 1 w 2"/>
                  <a:gd name="T3" fmla="*/ 1 h 1"/>
                  <a:gd name="T4" fmla="*/ 1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0" y="1"/>
                      <a:pt x="1" y="1"/>
                      <a:pt x="1" y="1"/>
                    </a:cubicBezTo>
                    <a:cubicBezTo>
                      <a:pt x="1" y="0"/>
                      <a:pt x="2" y="0"/>
                      <a:pt x="1"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56"/>
              <p:cNvSpPr/>
              <p:nvPr/>
            </p:nvSpPr>
            <p:spPr bwMode="auto">
              <a:xfrm>
                <a:off x="7064" y="2485"/>
                <a:ext cx="5"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57"/>
              <p:cNvSpPr/>
              <p:nvPr/>
            </p:nvSpPr>
            <p:spPr bwMode="auto">
              <a:xfrm>
                <a:off x="7199"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58"/>
              <p:cNvSpPr/>
              <p:nvPr/>
            </p:nvSpPr>
            <p:spPr bwMode="auto">
              <a:xfrm>
                <a:off x="6192" y="2051"/>
                <a:ext cx="30" cy="2"/>
              </a:xfrm>
              <a:custGeom>
                <a:avLst/>
                <a:gdLst>
                  <a:gd name="T0" fmla="*/ 4 w 13"/>
                  <a:gd name="T1" fmla="*/ 1 h 1"/>
                  <a:gd name="T2" fmla="*/ 6 w 13"/>
                  <a:gd name="T3" fmla="*/ 1 h 1"/>
                  <a:gd name="T4" fmla="*/ 6 w 13"/>
                  <a:gd name="T5" fmla="*/ 1 h 1"/>
                  <a:gd name="T6" fmla="*/ 6 w 13"/>
                  <a:gd name="T7" fmla="*/ 1 h 1"/>
                  <a:gd name="T8" fmla="*/ 6 w 13"/>
                  <a:gd name="T9" fmla="*/ 1 h 1"/>
                  <a:gd name="T10" fmla="*/ 6 w 13"/>
                  <a:gd name="T11" fmla="*/ 1 h 1"/>
                  <a:gd name="T12" fmla="*/ 6 w 13"/>
                  <a:gd name="T13" fmla="*/ 1 h 1"/>
                  <a:gd name="T14" fmla="*/ 6 w 13"/>
                  <a:gd name="T15" fmla="*/ 1 h 1"/>
                  <a:gd name="T16" fmla="*/ 4 w 13"/>
                  <a:gd name="T17" fmla="*/ 1 h 1"/>
                  <a:gd name="T18" fmla="*/ 4 w 1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
                    <a:moveTo>
                      <a:pt x="4" y="1"/>
                    </a:moveTo>
                    <a:cubicBezTo>
                      <a:pt x="4" y="1"/>
                      <a:pt x="5"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0" y="0"/>
                      <a:pt x="13" y="1"/>
                      <a:pt x="4" y="1"/>
                    </a:cubicBezTo>
                    <a:cubicBezTo>
                      <a:pt x="4" y="1"/>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59"/>
              <p:cNvSpPr/>
              <p:nvPr/>
            </p:nvSpPr>
            <p:spPr bwMode="auto">
              <a:xfrm>
                <a:off x="7190" y="2542"/>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60"/>
              <p:cNvSpPr/>
              <p:nvPr/>
            </p:nvSpPr>
            <p:spPr bwMode="auto">
              <a:xfrm>
                <a:off x="7062" y="2480"/>
                <a:ext cx="5" cy="9"/>
              </a:xfrm>
              <a:custGeom>
                <a:avLst/>
                <a:gdLst>
                  <a:gd name="T0" fmla="*/ 2 w 2"/>
                  <a:gd name="T1" fmla="*/ 1 h 4"/>
                  <a:gd name="T2" fmla="*/ 2 w 2"/>
                  <a:gd name="T3" fmla="*/ 0 h 4"/>
                  <a:gd name="T4" fmla="*/ 1 w 2"/>
                  <a:gd name="T5" fmla="*/ 2 h 4"/>
                  <a:gd name="T6" fmla="*/ 1 w 2"/>
                  <a:gd name="T7" fmla="*/ 2 h 4"/>
                  <a:gd name="T8" fmla="*/ 0 w 2"/>
                  <a:gd name="T9" fmla="*/ 4 h 4"/>
                  <a:gd name="T10" fmla="*/ 2 w 2"/>
                  <a:gd name="T11" fmla="*/ 1 h 4"/>
                </a:gdLst>
                <a:ahLst/>
                <a:cxnLst>
                  <a:cxn ang="0">
                    <a:pos x="T0" y="T1"/>
                  </a:cxn>
                  <a:cxn ang="0">
                    <a:pos x="T2" y="T3"/>
                  </a:cxn>
                  <a:cxn ang="0">
                    <a:pos x="T4" y="T5"/>
                  </a:cxn>
                  <a:cxn ang="0">
                    <a:pos x="T6" y="T7"/>
                  </a:cxn>
                  <a:cxn ang="0">
                    <a:pos x="T8" y="T9"/>
                  </a:cxn>
                  <a:cxn ang="0">
                    <a:pos x="T10" y="T11"/>
                  </a:cxn>
                </a:cxnLst>
                <a:rect l="0" t="0" r="r" b="b"/>
                <a:pathLst>
                  <a:path w="2" h="4">
                    <a:moveTo>
                      <a:pt x="2" y="1"/>
                    </a:moveTo>
                    <a:cubicBezTo>
                      <a:pt x="2" y="1"/>
                      <a:pt x="2" y="0"/>
                      <a:pt x="2" y="0"/>
                    </a:cubicBezTo>
                    <a:cubicBezTo>
                      <a:pt x="1" y="1"/>
                      <a:pt x="1" y="1"/>
                      <a:pt x="1" y="2"/>
                    </a:cubicBezTo>
                    <a:cubicBezTo>
                      <a:pt x="1" y="2"/>
                      <a:pt x="0" y="3"/>
                      <a:pt x="1" y="2"/>
                    </a:cubicBezTo>
                    <a:cubicBezTo>
                      <a:pt x="0" y="3"/>
                      <a:pt x="0" y="4"/>
                      <a:pt x="0" y="4"/>
                    </a:cubicBezTo>
                    <a:cubicBezTo>
                      <a:pt x="1" y="3"/>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61"/>
              <p:cNvSpPr/>
              <p:nvPr/>
            </p:nvSpPr>
            <p:spPr bwMode="auto">
              <a:xfrm>
                <a:off x="7216" y="2537"/>
                <a:ext cx="2" cy="2"/>
              </a:xfrm>
              <a:custGeom>
                <a:avLst/>
                <a:gdLst>
                  <a:gd name="T0" fmla="*/ 0 w 2"/>
                  <a:gd name="T1" fmla="*/ 2 h 2"/>
                  <a:gd name="T2" fmla="*/ 0 w 2"/>
                  <a:gd name="T3" fmla="*/ 2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0" y="2"/>
                    </a:lnTo>
                    <a:lnTo>
                      <a:pt x="2"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62"/>
              <p:cNvSpPr/>
              <p:nvPr/>
            </p:nvSpPr>
            <p:spPr bwMode="auto">
              <a:xfrm>
                <a:off x="7199" y="2534"/>
                <a:ext cx="0" cy="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63"/>
              <p:cNvSpPr/>
              <p:nvPr/>
            </p:nvSpPr>
            <p:spPr bwMode="auto">
              <a:xfrm>
                <a:off x="7074" y="2499"/>
                <a:ext cx="5" cy="5"/>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0" y="2"/>
                      <a:pt x="1" y="1"/>
                      <a:pt x="1" y="1"/>
                    </a:cubicBezTo>
                    <a:cubicBezTo>
                      <a:pt x="2"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64"/>
              <p:cNvSpPr/>
              <p:nvPr/>
            </p:nvSpPr>
            <p:spPr bwMode="auto">
              <a:xfrm>
                <a:off x="7062" y="2485"/>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65"/>
              <p:cNvSpPr/>
              <p:nvPr/>
            </p:nvSpPr>
            <p:spPr bwMode="auto">
              <a:xfrm>
                <a:off x="5890" y="2063"/>
                <a:ext cx="3" cy="7"/>
              </a:xfrm>
              <a:custGeom>
                <a:avLst/>
                <a:gdLst>
                  <a:gd name="T0" fmla="*/ 0 w 1"/>
                  <a:gd name="T1" fmla="*/ 3 h 3"/>
                  <a:gd name="T2" fmla="*/ 1 w 1"/>
                  <a:gd name="T3" fmla="*/ 3 h 3"/>
                  <a:gd name="T4" fmla="*/ 1 w 1"/>
                  <a:gd name="T5" fmla="*/ 0 h 3"/>
                  <a:gd name="T6" fmla="*/ 0 w 1"/>
                  <a:gd name="T7" fmla="*/ 3 h 3"/>
                </a:gdLst>
                <a:ahLst/>
                <a:cxnLst>
                  <a:cxn ang="0">
                    <a:pos x="T0" y="T1"/>
                  </a:cxn>
                  <a:cxn ang="0">
                    <a:pos x="T2" y="T3"/>
                  </a:cxn>
                  <a:cxn ang="0">
                    <a:pos x="T4" y="T5"/>
                  </a:cxn>
                  <a:cxn ang="0">
                    <a:pos x="T6" y="T7"/>
                  </a:cxn>
                </a:cxnLst>
                <a:rect l="0" t="0" r="r" b="b"/>
                <a:pathLst>
                  <a:path w="1" h="3">
                    <a:moveTo>
                      <a:pt x="0" y="3"/>
                    </a:moveTo>
                    <a:cubicBezTo>
                      <a:pt x="0" y="3"/>
                      <a:pt x="0" y="3"/>
                      <a:pt x="1" y="3"/>
                    </a:cubicBezTo>
                    <a:cubicBezTo>
                      <a:pt x="1" y="2"/>
                      <a:pt x="1" y="1"/>
                      <a:pt x="1"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66"/>
              <p:cNvSpPr/>
              <p:nvPr/>
            </p:nvSpPr>
            <p:spPr bwMode="auto">
              <a:xfrm>
                <a:off x="6151" y="2587"/>
                <a:ext cx="3"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67"/>
              <p:cNvSpPr/>
              <p:nvPr/>
            </p:nvSpPr>
            <p:spPr bwMode="auto">
              <a:xfrm>
                <a:off x="6049" y="2252"/>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68"/>
              <p:cNvSpPr/>
              <p:nvPr/>
            </p:nvSpPr>
            <p:spPr bwMode="auto">
              <a:xfrm>
                <a:off x="6704" y="1688"/>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69"/>
              <p:cNvSpPr/>
              <p:nvPr/>
            </p:nvSpPr>
            <p:spPr bwMode="auto">
              <a:xfrm>
                <a:off x="6047" y="2252"/>
                <a:ext cx="2"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70"/>
              <p:cNvSpPr/>
              <p:nvPr/>
            </p:nvSpPr>
            <p:spPr bwMode="auto">
              <a:xfrm>
                <a:off x="6049" y="2252"/>
                <a:ext cx="0" cy="3"/>
              </a:xfrm>
              <a:custGeom>
                <a:avLst/>
                <a:gdLst>
                  <a:gd name="T0" fmla="*/ 0 h 1"/>
                  <a:gd name="T1" fmla="*/ 1 h 1"/>
                  <a:gd name="T2" fmla="*/ 1 h 1"/>
                  <a:gd name="T3" fmla="*/ 1 h 1"/>
                  <a:gd name="T4" fmla="*/ 1 h 1"/>
                  <a:gd name="T5" fmla="*/ 1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71"/>
              <p:cNvSpPr/>
              <p:nvPr/>
            </p:nvSpPr>
            <p:spPr bwMode="auto">
              <a:xfrm>
                <a:off x="6303" y="1646"/>
                <a:ext cx="5" cy="2"/>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0" y="1"/>
                      <a:pt x="1" y="0"/>
                      <a:pt x="2"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72"/>
              <p:cNvSpPr/>
              <p:nvPr/>
            </p:nvSpPr>
            <p:spPr bwMode="auto">
              <a:xfrm>
                <a:off x="5990" y="2264"/>
                <a:ext cx="19" cy="17"/>
              </a:xfrm>
              <a:custGeom>
                <a:avLst/>
                <a:gdLst>
                  <a:gd name="T0" fmla="*/ 2 w 8"/>
                  <a:gd name="T1" fmla="*/ 5 h 7"/>
                  <a:gd name="T2" fmla="*/ 4 w 8"/>
                  <a:gd name="T3" fmla="*/ 2 h 7"/>
                  <a:gd name="T4" fmla="*/ 2 w 8"/>
                  <a:gd name="T5" fmla="*/ 5 h 7"/>
                </a:gdLst>
                <a:ahLst/>
                <a:cxnLst>
                  <a:cxn ang="0">
                    <a:pos x="T0" y="T1"/>
                  </a:cxn>
                  <a:cxn ang="0">
                    <a:pos x="T2" y="T3"/>
                  </a:cxn>
                  <a:cxn ang="0">
                    <a:pos x="T4" y="T5"/>
                  </a:cxn>
                </a:cxnLst>
                <a:rect l="0" t="0" r="r" b="b"/>
                <a:pathLst>
                  <a:path w="8" h="7">
                    <a:moveTo>
                      <a:pt x="2" y="5"/>
                    </a:moveTo>
                    <a:cubicBezTo>
                      <a:pt x="8" y="0"/>
                      <a:pt x="0" y="7"/>
                      <a:pt x="4" y="2"/>
                    </a:cubicBezTo>
                    <a:cubicBezTo>
                      <a:pt x="2" y="3"/>
                      <a:pt x="2" y="4"/>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73"/>
              <p:cNvSpPr/>
              <p:nvPr/>
            </p:nvSpPr>
            <p:spPr bwMode="auto">
              <a:xfrm>
                <a:off x="7062" y="2447"/>
                <a:ext cx="2" cy="4"/>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0" y="2"/>
                      <a:pt x="0" y="0"/>
                      <a:pt x="1" y="0"/>
                    </a:cubicBezTo>
                    <a:cubicBezTo>
                      <a:pt x="1" y="0"/>
                      <a:pt x="1"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74"/>
              <p:cNvSpPr/>
              <p:nvPr/>
            </p:nvSpPr>
            <p:spPr bwMode="auto">
              <a:xfrm>
                <a:off x="7062" y="2447"/>
                <a:ext cx="2" cy="7"/>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0" y="3"/>
                      <a:pt x="0" y="3"/>
                      <a:pt x="0" y="3"/>
                    </a:cubicBezTo>
                    <a:cubicBezTo>
                      <a:pt x="1" y="2"/>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75"/>
              <p:cNvSpPr/>
              <p:nvPr/>
            </p:nvSpPr>
            <p:spPr bwMode="auto">
              <a:xfrm>
                <a:off x="6540" y="164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76"/>
              <p:cNvSpPr/>
              <p:nvPr/>
            </p:nvSpPr>
            <p:spPr bwMode="auto">
              <a:xfrm>
                <a:off x="5874" y="1603"/>
                <a:ext cx="1188" cy="1363"/>
              </a:xfrm>
              <a:custGeom>
                <a:avLst/>
                <a:gdLst>
                  <a:gd name="T0" fmla="*/ 307 w 501"/>
                  <a:gd name="T1" fmla="*/ 7 h 575"/>
                  <a:gd name="T2" fmla="*/ 204 w 501"/>
                  <a:gd name="T3" fmla="*/ 13 h 575"/>
                  <a:gd name="T4" fmla="*/ 130 w 501"/>
                  <a:gd name="T5" fmla="*/ 42 h 575"/>
                  <a:gd name="T6" fmla="*/ 23 w 501"/>
                  <a:gd name="T7" fmla="*/ 152 h 575"/>
                  <a:gd name="T8" fmla="*/ 0 w 501"/>
                  <a:gd name="T9" fmla="*/ 247 h 575"/>
                  <a:gd name="T10" fmla="*/ 50 w 501"/>
                  <a:gd name="T11" fmla="*/ 385 h 575"/>
                  <a:gd name="T12" fmla="*/ 111 w 501"/>
                  <a:gd name="T13" fmla="*/ 430 h 575"/>
                  <a:gd name="T14" fmla="*/ 184 w 501"/>
                  <a:gd name="T15" fmla="*/ 490 h 575"/>
                  <a:gd name="T16" fmla="*/ 202 w 501"/>
                  <a:gd name="T17" fmla="*/ 528 h 575"/>
                  <a:gd name="T18" fmla="*/ 213 w 501"/>
                  <a:gd name="T19" fmla="*/ 562 h 575"/>
                  <a:gd name="T20" fmla="*/ 214 w 501"/>
                  <a:gd name="T21" fmla="*/ 567 h 575"/>
                  <a:gd name="T22" fmla="*/ 211 w 501"/>
                  <a:gd name="T23" fmla="*/ 536 h 575"/>
                  <a:gd name="T24" fmla="*/ 199 w 501"/>
                  <a:gd name="T25" fmla="*/ 494 h 575"/>
                  <a:gd name="T26" fmla="*/ 165 w 501"/>
                  <a:gd name="T27" fmla="*/ 454 h 575"/>
                  <a:gd name="T28" fmla="*/ 164 w 501"/>
                  <a:gd name="T29" fmla="*/ 451 h 575"/>
                  <a:gd name="T30" fmla="*/ 135 w 501"/>
                  <a:gd name="T31" fmla="*/ 430 h 575"/>
                  <a:gd name="T32" fmla="*/ 134 w 501"/>
                  <a:gd name="T33" fmla="*/ 428 h 575"/>
                  <a:gd name="T34" fmla="*/ 125 w 501"/>
                  <a:gd name="T35" fmla="*/ 419 h 575"/>
                  <a:gd name="T36" fmla="*/ 97 w 501"/>
                  <a:gd name="T37" fmla="*/ 407 h 575"/>
                  <a:gd name="T38" fmla="*/ 85 w 501"/>
                  <a:gd name="T39" fmla="*/ 394 h 575"/>
                  <a:gd name="T40" fmla="*/ 77 w 501"/>
                  <a:gd name="T41" fmla="*/ 384 h 575"/>
                  <a:gd name="T42" fmla="*/ 63 w 501"/>
                  <a:gd name="T43" fmla="*/ 368 h 575"/>
                  <a:gd name="T44" fmla="*/ 49 w 501"/>
                  <a:gd name="T45" fmla="*/ 353 h 575"/>
                  <a:gd name="T46" fmla="*/ 40 w 501"/>
                  <a:gd name="T47" fmla="*/ 338 h 575"/>
                  <a:gd name="T48" fmla="*/ 25 w 501"/>
                  <a:gd name="T49" fmla="*/ 323 h 575"/>
                  <a:gd name="T50" fmla="*/ 29 w 501"/>
                  <a:gd name="T51" fmla="*/ 315 h 575"/>
                  <a:gd name="T52" fmla="*/ 21 w 501"/>
                  <a:gd name="T53" fmla="*/ 247 h 575"/>
                  <a:gd name="T54" fmla="*/ 23 w 501"/>
                  <a:gd name="T55" fmla="*/ 221 h 575"/>
                  <a:gd name="T56" fmla="*/ 26 w 501"/>
                  <a:gd name="T57" fmla="*/ 191 h 575"/>
                  <a:gd name="T58" fmla="*/ 56 w 501"/>
                  <a:gd name="T59" fmla="*/ 133 h 575"/>
                  <a:gd name="T60" fmla="*/ 74 w 501"/>
                  <a:gd name="T61" fmla="*/ 107 h 575"/>
                  <a:gd name="T62" fmla="*/ 84 w 501"/>
                  <a:gd name="T63" fmla="*/ 99 h 575"/>
                  <a:gd name="T64" fmla="*/ 90 w 501"/>
                  <a:gd name="T65" fmla="*/ 91 h 575"/>
                  <a:gd name="T66" fmla="*/ 110 w 501"/>
                  <a:gd name="T67" fmla="*/ 80 h 575"/>
                  <a:gd name="T68" fmla="*/ 129 w 501"/>
                  <a:gd name="T69" fmla="*/ 65 h 575"/>
                  <a:gd name="T70" fmla="*/ 182 w 501"/>
                  <a:gd name="T71" fmla="*/ 36 h 575"/>
                  <a:gd name="T72" fmla="*/ 211 w 501"/>
                  <a:gd name="T73" fmla="*/ 29 h 575"/>
                  <a:gd name="T74" fmla="*/ 253 w 501"/>
                  <a:gd name="T75" fmla="*/ 19 h 575"/>
                  <a:gd name="T76" fmla="*/ 281 w 501"/>
                  <a:gd name="T77" fmla="*/ 19 h 575"/>
                  <a:gd name="T78" fmla="*/ 284 w 501"/>
                  <a:gd name="T79" fmla="*/ 19 h 575"/>
                  <a:gd name="T80" fmla="*/ 320 w 501"/>
                  <a:gd name="T81" fmla="*/ 24 h 575"/>
                  <a:gd name="T82" fmla="*/ 369 w 501"/>
                  <a:gd name="T83" fmla="*/ 42 h 575"/>
                  <a:gd name="T84" fmla="*/ 388 w 501"/>
                  <a:gd name="T85" fmla="*/ 53 h 575"/>
                  <a:gd name="T86" fmla="*/ 407 w 501"/>
                  <a:gd name="T87" fmla="*/ 71 h 575"/>
                  <a:gd name="T88" fmla="*/ 435 w 501"/>
                  <a:gd name="T89" fmla="*/ 107 h 575"/>
                  <a:gd name="T90" fmla="*/ 462 w 501"/>
                  <a:gd name="T91" fmla="*/ 154 h 575"/>
                  <a:gd name="T92" fmla="*/ 471 w 501"/>
                  <a:gd name="T93" fmla="*/ 184 h 575"/>
                  <a:gd name="T94" fmla="*/ 464 w 501"/>
                  <a:gd name="T95" fmla="*/ 279 h 575"/>
                  <a:gd name="T96" fmla="*/ 451 w 501"/>
                  <a:gd name="T97" fmla="*/ 307 h 575"/>
                  <a:gd name="T98" fmla="*/ 395 w 501"/>
                  <a:gd name="T99" fmla="*/ 377 h 575"/>
                  <a:gd name="T100" fmla="*/ 368 w 501"/>
                  <a:gd name="T101" fmla="*/ 412 h 575"/>
                  <a:gd name="T102" fmla="*/ 363 w 501"/>
                  <a:gd name="T103" fmla="*/ 573 h 575"/>
                  <a:gd name="T104" fmla="*/ 446 w 501"/>
                  <a:gd name="T105" fmla="*/ 342 h 575"/>
                  <a:gd name="T106" fmla="*/ 463 w 501"/>
                  <a:gd name="T107" fmla="*/ 11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1" h="575">
                    <a:moveTo>
                      <a:pt x="463" y="118"/>
                    </a:moveTo>
                    <a:cubicBezTo>
                      <a:pt x="439" y="74"/>
                      <a:pt x="402" y="38"/>
                      <a:pt x="355" y="17"/>
                    </a:cubicBezTo>
                    <a:cubicBezTo>
                      <a:pt x="347" y="17"/>
                      <a:pt x="337" y="12"/>
                      <a:pt x="328" y="12"/>
                    </a:cubicBezTo>
                    <a:cubicBezTo>
                      <a:pt x="328" y="11"/>
                      <a:pt x="328" y="11"/>
                      <a:pt x="328" y="11"/>
                    </a:cubicBezTo>
                    <a:cubicBezTo>
                      <a:pt x="320" y="11"/>
                      <a:pt x="319" y="8"/>
                      <a:pt x="310" y="5"/>
                    </a:cubicBezTo>
                    <a:cubicBezTo>
                      <a:pt x="309" y="7"/>
                      <a:pt x="306" y="5"/>
                      <a:pt x="307" y="7"/>
                    </a:cubicBezTo>
                    <a:cubicBezTo>
                      <a:pt x="303" y="8"/>
                      <a:pt x="301" y="3"/>
                      <a:pt x="296" y="4"/>
                    </a:cubicBezTo>
                    <a:cubicBezTo>
                      <a:pt x="296" y="3"/>
                      <a:pt x="296" y="5"/>
                      <a:pt x="295" y="4"/>
                    </a:cubicBezTo>
                    <a:cubicBezTo>
                      <a:pt x="282" y="5"/>
                      <a:pt x="298" y="3"/>
                      <a:pt x="282" y="0"/>
                    </a:cubicBezTo>
                    <a:cubicBezTo>
                      <a:pt x="259" y="0"/>
                      <a:pt x="236" y="5"/>
                      <a:pt x="215" y="9"/>
                    </a:cubicBezTo>
                    <a:cubicBezTo>
                      <a:pt x="216" y="9"/>
                      <a:pt x="217" y="10"/>
                      <a:pt x="215" y="11"/>
                    </a:cubicBezTo>
                    <a:cubicBezTo>
                      <a:pt x="212" y="8"/>
                      <a:pt x="208" y="13"/>
                      <a:pt x="204" y="13"/>
                    </a:cubicBezTo>
                    <a:cubicBezTo>
                      <a:pt x="204" y="12"/>
                      <a:pt x="206" y="12"/>
                      <a:pt x="207" y="11"/>
                    </a:cubicBezTo>
                    <a:cubicBezTo>
                      <a:pt x="197" y="13"/>
                      <a:pt x="190" y="17"/>
                      <a:pt x="181" y="19"/>
                    </a:cubicBezTo>
                    <a:cubicBezTo>
                      <a:pt x="173" y="24"/>
                      <a:pt x="163" y="25"/>
                      <a:pt x="158" y="29"/>
                    </a:cubicBezTo>
                    <a:cubicBezTo>
                      <a:pt x="159" y="27"/>
                      <a:pt x="154" y="30"/>
                      <a:pt x="152" y="30"/>
                    </a:cubicBezTo>
                    <a:cubicBezTo>
                      <a:pt x="148" y="37"/>
                      <a:pt x="136" y="37"/>
                      <a:pt x="131" y="43"/>
                    </a:cubicBezTo>
                    <a:cubicBezTo>
                      <a:pt x="130" y="42"/>
                      <a:pt x="130" y="42"/>
                      <a:pt x="130" y="42"/>
                    </a:cubicBezTo>
                    <a:cubicBezTo>
                      <a:pt x="110" y="54"/>
                      <a:pt x="88" y="68"/>
                      <a:pt x="70" y="87"/>
                    </a:cubicBezTo>
                    <a:cubicBezTo>
                      <a:pt x="59" y="96"/>
                      <a:pt x="48" y="108"/>
                      <a:pt x="39" y="121"/>
                    </a:cubicBezTo>
                    <a:cubicBezTo>
                      <a:pt x="38" y="123"/>
                      <a:pt x="40" y="122"/>
                      <a:pt x="39" y="124"/>
                    </a:cubicBezTo>
                    <a:cubicBezTo>
                      <a:pt x="37" y="127"/>
                      <a:pt x="38" y="123"/>
                      <a:pt x="37" y="124"/>
                    </a:cubicBezTo>
                    <a:cubicBezTo>
                      <a:pt x="34" y="132"/>
                      <a:pt x="28" y="140"/>
                      <a:pt x="23" y="148"/>
                    </a:cubicBezTo>
                    <a:cubicBezTo>
                      <a:pt x="23" y="150"/>
                      <a:pt x="22" y="152"/>
                      <a:pt x="23" y="152"/>
                    </a:cubicBezTo>
                    <a:cubicBezTo>
                      <a:pt x="17" y="161"/>
                      <a:pt x="14" y="176"/>
                      <a:pt x="9" y="185"/>
                    </a:cubicBezTo>
                    <a:cubicBezTo>
                      <a:pt x="14" y="183"/>
                      <a:pt x="10" y="192"/>
                      <a:pt x="10" y="196"/>
                    </a:cubicBezTo>
                    <a:cubicBezTo>
                      <a:pt x="9" y="198"/>
                      <a:pt x="8" y="198"/>
                      <a:pt x="8" y="197"/>
                    </a:cubicBezTo>
                    <a:cubicBezTo>
                      <a:pt x="6" y="205"/>
                      <a:pt x="5" y="209"/>
                      <a:pt x="3" y="219"/>
                    </a:cubicBezTo>
                    <a:cubicBezTo>
                      <a:pt x="2" y="223"/>
                      <a:pt x="4" y="225"/>
                      <a:pt x="3" y="230"/>
                    </a:cubicBezTo>
                    <a:cubicBezTo>
                      <a:pt x="0" y="233"/>
                      <a:pt x="1" y="241"/>
                      <a:pt x="0" y="247"/>
                    </a:cubicBezTo>
                    <a:cubicBezTo>
                      <a:pt x="2" y="245"/>
                      <a:pt x="4" y="252"/>
                      <a:pt x="3" y="257"/>
                    </a:cubicBezTo>
                    <a:cubicBezTo>
                      <a:pt x="0" y="256"/>
                      <a:pt x="0" y="256"/>
                      <a:pt x="0" y="256"/>
                    </a:cubicBezTo>
                    <a:cubicBezTo>
                      <a:pt x="1" y="272"/>
                      <a:pt x="0" y="297"/>
                      <a:pt x="9" y="316"/>
                    </a:cubicBezTo>
                    <a:cubicBezTo>
                      <a:pt x="8" y="318"/>
                      <a:pt x="8" y="318"/>
                      <a:pt x="8" y="318"/>
                    </a:cubicBezTo>
                    <a:cubicBezTo>
                      <a:pt x="17" y="337"/>
                      <a:pt x="25" y="356"/>
                      <a:pt x="39" y="370"/>
                    </a:cubicBezTo>
                    <a:cubicBezTo>
                      <a:pt x="42" y="375"/>
                      <a:pt x="47" y="381"/>
                      <a:pt x="50" y="385"/>
                    </a:cubicBezTo>
                    <a:cubicBezTo>
                      <a:pt x="56" y="390"/>
                      <a:pt x="58" y="391"/>
                      <a:pt x="63" y="393"/>
                    </a:cubicBezTo>
                    <a:cubicBezTo>
                      <a:pt x="65" y="395"/>
                      <a:pt x="65" y="397"/>
                      <a:pt x="65" y="398"/>
                    </a:cubicBezTo>
                    <a:cubicBezTo>
                      <a:pt x="71" y="405"/>
                      <a:pt x="76" y="411"/>
                      <a:pt x="83" y="414"/>
                    </a:cubicBezTo>
                    <a:cubicBezTo>
                      <a:pt x="83" y="415"/>
                      <a:pt x="83" y="415"/>
                      <a:pt x="83" y="415"/>
                    </a:cubicBezTo>
                    <a:cubicBezTo>
                      <a:pt x="89" y="419"/>
                      <a:pt x="98" y="423"/>
                      <a:pt x="104" y="429"/>
                    </a:cubicBezTo>
                    <a:cubicBezTo>
                      <a:pt x="106" y="429"/>
                      <a:pt x="113" y="433"/>
                      <a:pt x="111" y="430"/>
                    </a:cubicBezTo>
                    <a:cubicBezTo>
                      <a:pt x="114" y="431"/>
                      <a:pt x="111" y="433"/>
                      <a:pt x="115" y="433"/>
                    </a:cubicBezTo>
                    <a:cubicBezTo>
                      <a:pt x="111" y="433"/>
                      <a:pt x="111" y="433"/>
                      <a:pt x="111" y="433"/>
                    </a:cubicBezTo>
                    <a:cubicBezTo>
                      <a:pt x="125" y="443"/>
                      <a:pt x="138" y="450"/>
                      <a:pt x="152" y="459"/>
                    </a:cubicBezTo>
                    <a:cubicBezTo>
                      <a:pt x="154" y="464"/>
                      <a:pt x="165" y="469"/>
                      <a:pt x="170" y="476"/>
                    </a:cubicBezTo>
                    <a:cubicBezTo>
                      <a:pt x="175" y="479"/>
                      <a:pt x="180" y="487"/>
                      <a:pt x="185" y="489"/>
                    </a:cubicBezTo>
                    <a:cubicBezTo>
                      <a:pt x="184" y="490"/>
                      <a:pt x="184" y="490"/>
                      <a:pt x="184" y="490"/>
                    </a:cubicBezTo>
                    <a:cubicBezTo>
                      <a:pt x="188" y="495"/>
                      <a:pt x="194" y="503"/>
                      <a:pt x="196" y="512"/>
                    </a:cubicBezTo>
                    <a:cubicBezTo>
                      <a:pt x="198" y="518"/>
                      <a:pt x="200" y="517"/>
                      <a:pt x="202" y="521"/>
                    </a:cubicBezTo>
                    <a:cubicBezTo>
                      <a:pt x="201" y="521"/>
                      <a:pt x="201" y="521"/>
                      <a:pt x="201" y="521"/>
                    </a:cubicBezTo>
                    <a:cubicBezTo>
                      <a:pt x="203" y="525"/>
                      <a:pt x="206" y="526"/>
                      <a:pt x="207" y="528"/>
                    </a:cubicBezTo>
                    <a:cubicBezTo>
                      <a:pt x="207" y="532"/>
                      <a:pt x="208" y="532"/>
                      <a:pt x="208" y="536"/>
                    </a:cubicBezTo>
                    <a:cubicBezTo>
                      <a:pt x="207" y="532"/>
                      <a:pt x="205" y="530"/>
                      <a:pt x="202" y="528"/>
                    </a:cubicBezTo>
                    <a:cubicBezTo>
                      <a:pt x="203" y="534"/>
                      <a:pt x="207" y="539"/>
                      <a:pt x="206" y="543"/>
                    </a:cubicBezTo>
                    <a:cubicBezTo>
                      <a:pt x="207" y="547"/>
                      <a:pt x="207" y="551"/>
                      <a:pt x="209" y="551"/>
                    </a:cubicBezTo>
                    <a:cubicBezTo>
                      <a:pt x="209" y="552"/>
                      <a:pt x="208" y="555"/>
                      <a:pt x="207" y="552"/>
                    </a:cubicBezTo>
                    <a:cubicBezTo>
                      <a:pt x="208" y="556"/>
                      <a:pt x="208" y="558"/>
                      <a:pt x="209" y="560"/>
                    </a:cubicBezTo>
                    <a:cubicBezTo>
                      <a:pt x="209" y="560"/>
                      <a:pt x="209" y="559"/>
                      <a:pt x="209" y="558"/>
                    </a:cubicBezTo>
                    <a:cubicBezTo>
                      <a:pt x="211" y="560"/>
                      <a:pt x="211" y="563"/>
                      <a:pt x="213" y="562"/>
                    </a:cubicBezTo>
                    <a:cubicBezTo>
                      <a:pt x="212" y="561"/>
                      <a:pt x="212" y="560"/>
                      <a:pt x="212" y="558"/>
                    </a:cubicBezTo>
                    <a:cubicBezTo>
                      <a:pt x="213" y="559"/>
                      <a:pt x="214" y="565"/>
                      <a:pt x="213" y="567"/>
                    </a:cubicBezTo>
                    <a:cubicBezTo>
                      <a:pt x="212" y="569"/>
                      <a:pt x="210" y="563"/>
                      <a:pt x="210" y="566"/>
                    </a:cubicBezTo>
                    <a:cubicBezTo>
                      <a:pt x="213" y="575"/>
                      <a:pt x="213" y="575"/>
                      <a:pt x="213" y="575"/>
                    </a:cubicBezTo>
                    <a:cubicBezTo>
                      <a:pt x="213" y="573"/>
                      <a:pt x="214" y="570"/>
                      <a:pt x="215" y="571"/>
                    </a:cubicBezTo>
                    <a:cubicBezTo>
                      <a:pt x="214" y="567"/>
                      <a:pt x="214" y="567"/>
                      <a:pt x="214" y="567"/>
                    </a:cubicBezTo>
                    <a:cubicBezTo>
                      <a:pt x="215" y="567"/>
                      <a:pt x="215" y="567"/>
                      <a:pt x="215" y="567"/>
                    </a:cubicBezTo>
                    <a:cubicBezTo>
                      <a:pt x="214" y="560"/>
                      <a:pt x="215" y="555"/>
                      <a:pt x="214" y="548"/>
                    </a:cubicBezTo>
                    <a:cubicBezTo>
                      <a:pt x="212" y="551"/>
                      <a:pt x="212" y="551"/>
                      <a:pt x="212" y="551"/>
                    </a:cubicBezTo>
                    <a:cubicBezTo>
                      <a:pt x="212" y="547"/>
                      <a:pt x="209" y="543"/>
                      <a:pt x="210" y="539"/>
                    </a:cubicBezTo>
                    <a:cubicBezTo>
                      <a:pt x="211" y="541"/>
                      <a:pt x="211" y="539"/>
                      <a:pt x="212" y="539"/>
                    </a:cubicBezTo>
                    <a:cubicBezTo>
                      <a:pt x="212" y="538"/>
                      <a:pt x="211" y="537"/>
                      <a:pt x="211" y="536"/>
                    </a:cubicBezTo>
                    <a:cubicBezTo>
                      <a:pt x="214" y="538"/>
                      <a:pt x="214" y="538"/>
                      <a:pt x="214" y="538"/>
                    </a:cubicBezTo>
                    <a:cubicBezTo>
                      <a:pt x="210" y="536"/>
                      <a:pt x="210" y="526"/>
                      <a:pt x="210" y="525"/>
                    </a:cubicBezTo>
                    <a:cubicBezTo>
                      <a:pt x="210" y="525"/>
                      <a:pt x="210" y="525"/>
                      <a:pt x="210" y="525"/>
                    </a:cubicBezTo>
                    <a:cubicBezTo>
                      <a:pt x="209" y="519"/>
                      <a:pt x="209" y="527"/>
                      <a:pt x="208" y="523"/>
                    </a:cubicBezTo>
                    <a:cubicBezTo>
                      <a:pt x="207" y="519"/>
                      <a:pt x="210" y="520"/>
                      <a:pt x="210" y="517"/>
                    </a:cubicBezTo>
                    <a:cubicBezTo>
                      <a:pt x="207" y="511"/>
                      <a:pt x="202" y="501"/>
                      <a:pt x="199" y="494"/>
                    </a:cubicBezTo>
                    <a:cubicBezTo>
                      <a:pt x="196" y="489"/>
                      <a:pt x="191" y="484"/>
                      <a:pt x="186" y="481"/>
                    </a:cubicBezTo>
                    <a:cubicBezTo>
                      <a:pt x="183" y="477"/>
                      <a:pt x="189" y="480"/>
                      <a:pt x="184" y="476"/>
                    </a:cubicBezTo>
                    <a:cubicBezTo>
                      <a:pt x="186" y="476"/>
                      <a:pt x="186" y="475"/>
                      <a:pt x="186" y="474"/>
                    </a:cubicBezTo>
                    <a:cubicBezTo>
                      <a:pt x="185" y="474"/>
                      <a:pt x="179" y="467"/>
                      <a:pt x="181" y="471"/>
                    </a:cubicBezTo>
                    <a:cubicBezTo>
                      <a:pt x="176" y="466"/>
                      <a:pt x="169" y="460"/>
                      <a:pt x="163" y="455"/>
                    </a:cubicBezTo>
                    <a:cubicBezTo>
                      <a:pt x="165" y="457"/>
                      <a:pt x="167" y="456"/>
                      <a:pt x="165" y="454"/>
                    </a:cubicBezTo>
                    <a:cubicBezTo>
                      <a:pt x="162" y="453"/>
                      <a:pt x="156" y="450"/>
                      <a:pt x="151" y="445"/>
                    </a:cubicBezTo>
                    <a:cubicBezTo>
                      <a:pt x="150" y="447"/>
                      <a:pt x="152" y="448"/>
                      <a:pt x="150" y="449"/>
                    </a:cubicBezTo>
                    <a:cubicBezTo>
                      <a:pt x="149" y="449"/>
                      <a:pt x="147" y="449"/>
                      <a:pt x="146" y="447"/>
                    </a:cubicBezTo>
                    <a:cubicBezTo>
                      <a:pt x="147" y="445"/>
                      <a:pt x="148" y="443"/>
                      <a:pt x="144" y="440"/>
                    </a:cubicBezTo>
                    <a:cubicBezTo>
                      <a:pt x="146" y="438"/>
                      <a:pt x="152" y="446"/>
                      <a:pt x="151" y="442"/>
                    </a:cubicBezTo>
                    <a:cubicBezTo>
                      <a:pt x="154" y="442"/>
                      <a:pt x="163" y="448"/>
                      <a:pt x="164" y="451"/>
                    </a:cubicBezTo>
                    <a:cubicBezTo>
                      <a:pt x="170" y="452"/>
                      <a:pt x="161" y="448"/>
                      <a:pt x="163" y="447"/>
                    </a:cubicBezTo>
                    <a:cubicBezTo>
                      <a:pt x="159" y="444"/>
                      <a:pt x="157" y="444"/>
                      <a:pt x="151" y="440"/>
                    </a:cubicBezTo>
                    <a:cubicBezTo>
                      <a:pt x="150" y="440"/>
                      <a:pt x="152" y="442"/>
                      <a:pt x="148" y="441"/>
                    </a:cubicBezTo>
                    <a:cubicBezTo>
                      <a:pt x="142" y="439"/>
                      <a:pt x="143" y="435"/>
                      <a:pt x="141" y="434"/>
                    </a:cubicBezTo>
                    <a:cubicBezTo>
                      <a:pt x="144" y="435"/>
                      <a:pt x="144" y="435"/>
                      <a:pt x="144" y="435"/>
                    </a:cubicBezTo>
                    <a:cubicBezTo>
                      <a:pt x="141" y="432"/>
                      <a:pt x="139" y="432"/>
                      <a:pt x="135" y="430"/>
                    </a:cubicBezTo>
                    <a:cubicBezTo>
                      <a:pt x="136" y="426"/>
                      <a:pt x="142" y="434"/>
                      <a:pt x="144" y="433"/>
                    </a:cubicBezTo>
                    <a:cubicBezTo>
                      <a:pt x="143" y="429"/>
                      <a:pt x="143" y="429"/>
                      <a:pt x="143" y="429"/>
                    </a:cubicBezTo>
                    <a:cubicBezTo>
                      <a:pt x="137" y="425"/>
                      <a:pt x="140" y="430"/>
                      <a:pt x="134" y="425"/>
                    </a:cubicBezTo>
                    <a:cubicBezTo>
                      <a:pt x="135" y="425"/>
                      <a:pt x="135" y="425"/>
                      <a:pt x="135" y="425"/>
                    </a:cubicBezTo>
                    <a:cubicBezTo>
                      <a:pt x="131" y="423"/>
                      <a:pt x="131" y="423"/>
                      <a:pt x="131" y="423"/>
                    </a:cubicBezTo>
                    <a:cubicBezTo>
                      <a:pt x="131" y="424"/>
                      <a:pt x="130" y="426"/>
                      <a:pt x="134" y="428"/>
                    </a:cubicBezTo>
                    <a:cubicBezTo>
                      <a:pt x="130" y="429"/>
                      <a:pt x="131" y="427"/>
                      <a:pt x="125" y="424"/>
                    </a:cubicBezTo>
                    <a:cubicBezTo>
                      <a:pt x="122" y="424"/>
                      <a:pt x="127" y="425"/>
                      <a:pt x="126" y="427"/>
                    </a:cubicBezTo>
                    <a:cubicBezTo>
                      <a:pt x="126" y="428"/>
                      <a:pt x="123" y="426"/>
                      <a:pt x="120" y="425"/>
                    </a:cubicBezTo>
                    <a:cubicBezTo>
                      <a:pt x="116" y="422"/>
                      <a:pt x="119" y="421"/>
                      <a:pt x="118" y="419"/>
                    </a:cubicBezTo>
                    <a:cubicBezTo>
                      <a:pt x="119" y="420"/>
                      <a:pt x="122" y="422"/>
                      <a:pt x="121" y="422"/>
                    </a:cubicBezTo>
                    <a:cubicBezTo>
                      <a:pt x="127" y="424"/>
                      <a:pt x="121" y="418"/>
                      <a:pt x="125" y="419"/>
                    </a:cubicBezTo>
                    <a:cubicBezTo>
                      <a:pt x="122" y="415"/>
                      <a:pt x="121" y="417"/>
                      <a:pt x="118" y="416"/>
                    </a:cubicBezTo>
                    <a:cubicBezTo>
                      <a:pt x="119" y="417"/>
                      <a:pt x="117" y="418"/>
                      <a:pt x="117" y="419"/>
                    </a:cubicBezTo>
                    <a:cubicBezTo>
                      <a:pt x="108" y="418"/>
                      <a:pt x="115" y="413"/>
                      <a:pt x="108" y="409"/>
                    </a:cubicBezTo>
                    <a:cubicBezTo>
                      <a:pt x="108" y="413"/>
                      <a:pt x="98" y="407"/>
                      <a:pt x="100" y="413"/>
                    </a:cubicBezTo>
                    <a:cubicBezTo>
                      <a:pt x="98" y="412"/>
                      <a:pt x="96" y="411"/>
                      <a:pt x="95" y="410"/>
                    </a:cubicBezTo>
                    <a:cubicBezTo>
                      <a:pt x="98" y="409"/>
                      <a:pt x="93" y="407"/>
                      <a:pt x="97" y="407"/>
                    </a:cubicBezTo>
                    <a:cubicBezTo>
                      <a:pt x="95" y="405"/>
                      <a:pt x="95" y="405"/>
                      <a:pt x="95" y="405"/>
                    </a:cubicBezTo>
                    <a:cubicBezTo>
                      <a:pt x="100" y="406"/>
                      <a:pt x="100" y="406"/>
                      <a:pt x="100" y="406"/>
                    </a:cubicBezTo>
                    <a:cubicBezTo>
                      <a:pt x="98" y="403"/>
                      <a:pt x="95" y="399"/>
                      <a:pt x="94" y="397"/>
                    </a:cubicBezTo>
                    <a:cubicBezTo>
                      <a:pt x="91" y="395"/>
                      <a:pt x="94" y="399"/>
                      <a:pt x="90" y="397"/>
                    </a:cubicBezTo>
                    <a:cubicBezTo>
                      <a:pt x="92" y="397"/>
                      <a:pt x="91" y="394"/>
                      <a:pt x="89" y="393"/>
                    </a:cubicBezTo>
                    <a:cubicBezTo>
                      <a:pt x="92" y="396"/>
                      <a:pt x="87" y="395"/>
                      <a:pt x="85" y="394"/>
                    </a:cubicBezTo>
                    <a:cubicBezTo>
                      <a:pt x="82" y="392"/>
                      <a:pt x="81" y="388"/>
                      <a:pt x="81" y="388"/>
                    </a:cubicBezTo>
                    <a:cubicBezTo>
                      <a:pt x="86" y="389"/>
                      <a:pt x="86" y="389"/>
                      <a:pt x="86" y="389"/>
                    </a:cubicBezTo>
                    <a:cubicBezTo>
                      <a:pt x="82" y="388"/>
                      <a:pt x="85" y="388"/>
                      <a:pt x="82" y="386"/>
                    </a:cubicBezTo>
                    <a:cubicBezTo>
                      <a:pt x="81" y="386"/>
                      <a:pt x="78" y="386"/>
                      <a:pt x="77" y="387"/>
                    </a:cubicBezTo>
                    <a:cubicBezTo>
                      <a:pt x="75" y="385"/>
                      <a:pt x="74" y="383"/>
                      <a:pt x="73" y="383"/>
                    </a:cubicBezTo>
                    <a:cubicBezTo>
                      <a:pt x="77" y="384"/>
                      <a:pt x="77" y="384"/>
                      <a:pt x="77" y="384"/>
                    </a:cubicBezTo>
                    <a:cubicBezTo>
                      <a:pt x="73" y="381"/>
                      <a:pt x="79" y="381"/>
                      <a:pt x="74" y="378"/>
                    </a:cubicBezTo>
                    <a:cubicBezTo>
                      <a:pt x="72" y="378"/>
                      <a:pt x="72" y="378"/>
                      <a:pt x="72" y="378"/>
                    </a:cubicBezTo>
                    <a:cubicBezTo>
                      <a:pt x="72" y="377"/>
                      <a:pt x="72" y="376"/>
                      <a:pt x="73" y="377"/>
                    </a:cubicBezTo>
                    <a:cubicBezTo>
                      <a:pt x="71" y="377"/>
                      <a:pt x="69" y="375"/>
                      <a:pt x="68" y="374"/>
                    </a:cubicBezTo>
                    <a:cubicBezTo>
                      <a:pt x="69" y="373"/>
                      <a:pt x="69" y="373"/>
                      <a:pt x="69" y="373"/>
                    </a:cubicBezTo>
                    <a:cubicBezTo>
                      <a:pt x="67" y="372"/>
                      <a:pt x="63" y="371"/>
                      <a:pt x="63" y="368"/>
                    </a:cubicBezTo>
                    <a:cubicBezTo>
                      <a:pt x="62" y="371"/>
                      <a:pt x="65" y="370"/>
                      <a:pt x="66" y="373"/>
                    </a:cubicBezTo>
                    <a:cubicBezTo>
                      <a:pt x="66" y="377"/>
                      <a:pt x="62" y="372"/>
                      <a:pt x="62" y="371"/>
                    </a:cubicBezTo>
                    <a:cubicBezTo>
                      <a:pt x="64" y="370"/>
                      <a:pt x="58" y="367"/>
                      <a:pt x="56" y="364"/>
                    </a:cubicBezTo>
                    <a:cubicBezTo>
                      <a:pt x="56" y="363"/>
                      <a:pt x="55" y="361"/>
                      <a:pt x="55" y="360"/>
                    </a:cubicBezTo>
                    <a:cubicBezTo>
                      <a:pt x="53" y="360"/>
                      <a:pt x="53" y="360"/>
                      <a:pt x="53" y="360"/>
                    </a:cubicBezTo>
                    <a:cubicBezTo>
                      <a:pt x="56" y="357"/>
                      <a:pt x="49" y="356"/>
                      <a:pt x="49" y="353"/>
                    </a:cubicBezTo>
                    <a:cubicBezTo>
                      <a:pt x="50" y="354"/>
                      <a:pt x="51" y="353"/>
                      <a:pt x="51" y="351"/>
                    </a:cubicBezTo>
                    <a:cubicBezTo>
                      <a:pt x="50" y="355"/>
                      <a:pt x="45" y="349"/>
                      <a:pt x="44" y="350"/>
                    </a:cubicBezTo>
                    <a:cubicBezTo>
                      <a:pt x="42" y="345"/>
                      <a:pt x="48" y="349"/>
                      <a:pt x="48" y="347"/>
                    </a:cubicBezTo>
                    <a:cubicBezTo>
                      <a:pt x="45" y="346"/>
                      <a:pt x="46" y="341"/>
                      <a:pt x="43" y="341"/>
                    </a:cubicBezTo>
                    <a:cubicBezTo>
                      <a:pt x="44" y="345"/>
                      <a:pt x="41" y="341"/>
                      <a:pt x="40" y="341"/>
                    </a:cubicBezTo>
                    <a:cubicBezTo>
                      <a:pt x="38" y="337"/>
                      <a:pt x="41" y="341"/>
                      <a:pt x="40" y="338"/>
                    </a:cubicBezTo>
                    <a:cubicBezTo>
                      <a:pt x="39" y="336"/>
                      <a:pt x="36" y="335"/>
                      <a:pt x="37" y="338"/>
                    </a:cubicBezTo>
                    <a:cubicBezTo>
                      <a:pt x="36" y="335"/>
                      <a:pt x="32" y="333"/>
                      <a:pt x="32" y="330"/>
                    </a:cubicBezTo>
                    <a:cubicBezTo>
                      <a:pt x="33" y="328"/>
                      <a:pt x="36" y="335"/>
                      <a:pt x="36" y="333"/>
                    </a:cubicBezTo>
                    <a:cubicBezTo>
                      <a:pt x="32" y="326"/>
                      <a:pt x="30" y="331"/>
                      <a:pt x="27" y="325"/>
                    </a:cubicBezTo>
                    <a:cubicBezTo>
                      <a:pt x="27" y="328"/>
                      <a:pt x="24" y="327"/>
                      <a:pt x="22" y="324"/>
                    </a:cubicBezTo>
                    <a:cubicBezTo>
                      <a:pt x="19" y="317"/>
                      <a:pt x="24" y="327"/>
                      <a:pt x="25" y="323"/>
                    </a:cubicBezTo>
                    <a:cubicBezTo>
                      <a:pt x="23" y="321"/>
                      <a:pt x="23" y="321"/>
                      <a:pt x="23" y="321"/>
                    </a:cubicBezTo>
                    <a:cubicBezTo>
                      <a:pt x="25" y="316"/>
                      <a:pt x="31" y="327"/>
                      <a:pt x="32" y="322"/>
                    </a:cubicBezTo>
                    <a:cubicBezTo>
                      <a:pt x="30" y="320"/>
                      <a:pt x="30" y="320"/>
                      <a:pt x="30" y="320"/>
                    </a:cubicBezTo>
                    <a:cubicBezTo>
                      <a:pt x="31" y="320"/>
                      <a:pt x="32" y="321"/>
                      <a:pt x="33" y="319"/>
                    </a:cubicBezTo>
                    <a:cubicBezTo>
                      <a:pt x="30" y="319"/>
                      <a:pt x="30" y="313"/>
                      <a:pt x="29" y="312"/>
                    </a:cubicBezTo>
                    <a:cubicBezTo>
                      <a:pt x="27" y="312"/>
                      <a:pt x="30" y="315"/>
                      <a:pt x="29" y="315"/>
                    </a:cubicBezTo>
                    <a:cubicBezTo>
                      <a:pt x="27" y="312"/>
                      <a:pt x="24" y="311"/>
                      <a:pt x="24" y="306"/>
                    </a:cubicBezTo>
                    <a:cubicBezTo>
                      <a:pt x="26" y="308"/>
                      <a:pt x="26" y="304"/>
                      <a:pt x="27" y="305"/>
                    </a:cubicBezTo>
                    <a:cubicBezTo>
                      <a:pt x="27" y="303"/>
                      <a:pt x="25" y="305"/>
                      <a:pt x="25" y="301"/>
                    </a:cubicBezTo>
                    <a:cubicBezTo>
                      <a:pt x="26" y="301"/>
                      <a:pt x="26" y="301"/>
                      <a:pt x="26" y="301"/>
                    </a:cubicBezTo>
                    <a:cubicBezTo>
                      <a:pt x="23" y="289"/>
                      <a:pt x="22" y="272"/>
                      <a:pt x="18" y="260"/>
                    </a:cubicBezTo>
                    <a:cubicBezTo>
                      <a:pt x="20" y="258"/>
                      <a:pt x="20" y="254"/>
                      <a:pt x="21" y="247"/>
                    </a:cubicBezTo>
                    <a:cubicBezTo>
                      <a:pt x="21" y="250"/>
                      <a:pt x="19" y="247"/>
                      <a:pt x="19" y="246"/>
                    </a:cubicBezTo>
                    <a:cubicBezTo>
                      <a:pt x="21" y="242"/>
                      <a:pt x="21" y="242"/>
                      <a:pt x="21" y="242"/>
                    </a:cubicBezTo>
                    <a:cubicBezTo>
                      <a:pt x="23" y="239"/>
                      <a:pt x="22" y="233"/>
                      <a:pt x="21" y="230"/>
                    </a:cubicBezTo>
                    <a:cubicBezTo>
                      <a:pt x="22" y="229"/>
                      <a:pt x="22" y="229"/>
                      <a:pt x="23" y="229"/>
                    </a:cubicBezTo>
                    <a:cubicBezTo>
                      <a:pt x="24" y="225"/>
                      <a:pt x="22" y="225"/>
                      <a:pt x="22" y="224"/>
                    </a:cubicBezTo>
                    <a:cubicBezTo>
                      <a:pt x="23" y="221"/>
                      <a:pt x="23" y="221"/>
                      <a:pt x="23" y="221"/>
                    </a:cubicBezTo>
                    <a:cubicBezTo>
                      <a:pt x="22" y="221"/>
                      <a:pt x="22" y="221"/>
                      <a:pt x="22" y="221"/>
                    </a:cubicBezTo>
                    <a:cubicBezTo>
                      <a:pt x="22" y="217"/>
                      <a:pt x="23" y="213"/>
                      <a:pt x="25" y="213"/>
                    </a:cubicBezTo>
                    <a:cubicBezTo>
                      <a:pt x="25" y="212"/>
                      <a:pt x="25" y="211"/>
                      <a:pt x="24" y="212"/>
                    </a:cubicBezTo>
                    <a:cubicBezTo>
                      <a:pt x="26" y="209"/>
                      <a:pt x="28" y="200"/>
                      <a:pt x="29" y="193"/>
                    </a:cubicBezTo>
                    <a:cubicBezTo>
                      <a:pt x="28" y="196"/>
                      <a:pt x="27" y="196"/>
                      <a:pt x="26" y="196"/>
                    </a:cubicBezTo>
                    <a:cubicBezTo>
                      <a:pt x="24" y="194"/>
                      <a:pt x="27" y="194"/>
                      <a:pt x="26" y="191"/>
                    </a:cubicBezTo>
                    <a:cubicBezTo>
                      <a:pt x="27" y="192"/>
                      <a:pt x="28" y="189"/>
                      <a:pt x="28" y="192"/>
                    </a:cubicBezTo>
                    <a:cubicBezTo>
                      <a:pt x="33" y="185"/>
                      <a:pt x="36" y="173"/>
                      <a:pt x="40" y="164"/>
                    </a:cubicBezTo>
                    <a:cubicBezTo>
                      <a:pt x="40" y="162"/>
                      <a:pt x="40" y="162"/>
                      <a:pt x="39" y="161"/>
                    </a:cubicBezTo>
                    <a:cubicBezTo>
                      <a:pt x="45" y="156"/>
                      <a:pt x="47" y="148"/>
                      <a:pt x="51" y="142"/>
                    </a:cubicBezTo>
                    <a:cubicBezTo>
                      <a:pt x="49" y="143"/>
                      <a:pt x="48" y="139"/>
                      <a:pt x="50" y="136"/>
                    </a:cubicBezTo>
                    <a:cubicBezTo>
                      <a:pt x="51" y="131"/>
                      <a:pt x="53" y="136"/>
                      <a:pt x="56" y="133"/>
                    </a:cubicBezTo>
                    <a:cubicBezTo>
                      <a:pt x="57" y="131"/>
                      <a:pt x="59" y="128"/>
                      <a:pt x="60" y="127"/>
                    </a:cubicBezTo>
                    <a:cubicBezTo>
                      <a:pt x="60" y="127"/>
                      <a:pt x="60" y="127"/>
                      <a:pt x="60" y="127"/>
                    </a:cubicBezTo>
                    <a:cubicBezTo>
                      <a:pt x="61" y="125"/>
                      <a:pt x="63" y="121"/>
                      <a:pt x="65" y="120"/>
                    </a:cubicBezTo>
                    <a:cubicBezTo>
                      <a:pt x="65" y="120"/>
                      <a:pt x="65" y="120"/>
                      <a:pt x="65" y="120"/>
                    </a:cubicBezTo>
                    <a:cubicBezTo>
                      <a:pt x="67" y="118"/>
                      <a:pt x="69" y="117"/>
                      <a:pt x="71" y="115"/>
                    </a:cubicBezTo>
                    <a:cubicBezTo>
                      <a:pt x="70" y="113"/>
                      <a:pt x="75" y="109"/>
                      <a:pt x="74" y="107"/>
                    </a:cubicBezTo>
                    <a:cubicBezTo>
                      <a:pt x="75" y="107"/>
                      <a:pt x="74" y="107"/>
                      <a:pt x="75" y="107"/>
                    </a:cubicBezTo>
                    <a:cubicBezTo>
                      <a:pt x="74" y="106"/>
                      <a:pt x="74" y="106"/>
                      <a:pt x="74" y="106"/>
                    </a:cubicBezTo>
                    <a:cubicBezTo>
                      <a:pt x="78" y="103"/>
                      <a:pt x="78" y="103"/>
                      <a:pt x="78" y="103"/>
                    </a:cubicBezTo>
                    <a:cubicBezTo>
                      <a:pt x="78" y="104"/>
                      <a:pt x="78" y="105"/>
                      <a:pt x="78" y="106"/>
                    </a:cubicBezTo>
                    <a:cubicBezTo>
                      <a:pt x="82" y="103"/>
                      <a:pt x="78" y="104"/>
                      <a:pt x="79" y="101"/>
                    </a:cubicBezTo>
                    <a:cubicBezTo>
                      <a:pt x="81" y="98"/>
                      <a:pt x="82" y="99"/>
                      <a:pt x="84" y="99"/>
                    </a:cubicBezTo>
                    <a:cubicBezTo>
                      <a:pt x="84" y="100"/>
                      <a:pt x="82" y="100"/>
                      <a:pt x="81" y="101"/>
                    </a:cubicBezTo>
                    <a:cubicBezTo>
                      <a:pt x="81" y="103"/>
                      <a:pt x="83" y="100"/>
                      <a:pt x="84" y="101"/>
                    </a:cubicBezTo>
                    <a:cubicBezTo>
                      <a:pt x="85" y="100"/>
                      <a:pt x="84" y="98"/>
                      <a:pt x="86" y="97"/>
                    </a:cubicBezTo>
                    <a:cubicBezTo>
                      <a:pt x="88" y="96"/>
                      <a:pt x="92" y="92"/>
                      <a:pt x="92" y="93"/>
                    </a:cubicBezTo>
                    <a:cubicBezTo>
                      <a:pt x="93" y="91"/>
                      <a:pt x="95" y="90"/>
                      <a:pt x="96" y="88"/>
                    </a:cubicBezTo>
                    <a:cubicBezTo>
                      <a:pt x="94" y="89"/>
                      <a:pt x="91" y="91"/>
                      <a:pt x="90" y="91"/>
                    </a:cubicBezTo>
                    <a:cubicBezTo>
                      <a:pt x="91" y="90"/>
                      <a:pt x="94" y="87"/>
                      <a:pt x="94" y="87"/>
                    </a:cubicBezTo>
                    <a:cubicBezTo>
                      <a:pt x="94" y="88"/>
                      <a:pt x="94" y="88"/>
                      <a:pt x="94" y="88"/>
                    </a:cubicBezTo>
                    <a:cubicBezTo>
                      <a:pt x="94" y="87"/>
                      <a:pt x="99" y="84"/>
                      <a:pt x="96" y="85"/>
                    </a:cubicBezTo>
                    <a:cubicBezTo>
                      <a:pt x="100" y="84"/>
                      <a:pt x="100" y="84"/>
                      <a:pt x="100" y="84"/>
                    </a:cubicBezTo>
                    <a:cubicBezTo>
                      <a:pt x="100" y="82"/>
                      <a:pt x="103" y="80"/>
                      <a:pt x="105" y="78"/>
                    </a:cubicBezTo>
                    <a:cubicBezTo>
                      <a:pt x="106" y="80"/>
                      <a:pt x="106" y="82"/>
                      <a:pt x="110" y="80"/>
                    </a:cubicBezTo>
                    <a:cubicBezTo>
                      <a:pt x="113" y="76"/>
                      <a:pt x="113" y="76"/>
                      <a:pt x="113" y="76"/>
                    </a:cubicBezTo>
                    <a:cubicBezTo>
                      <a:pt x="115" y="74"/>
                      <a:pt x="116" y="74"/>
                      <a:pt x="116" y="75"/>
                    </a:cubicBezTo>
                    <a:cubicBezTo>
                      <a:pt x="124" y="71"/>
                      <a:pt x="121" y="66"/>
                      <a:pt x="128" y="64"/>
                    </a:cubicBezTo>
                    <a:cubicBezTo>
                      <a:pt x="126" y="67"/>
                      <a:pt x="129" y="66"/>
                      <a:pt x="132" y="65"/>
                    </a:cubicBezTo>
                    <a:cubicBezTo>
                      <a:pt x="131" y="65"/>
                      <a:pt x="131" y="64"/>
                      <a:pt x="132" y="63"/>
                    </a:cubicBezTo>
                    <a:cubicBezTo>
                      <a:pt x="131" y="63"/>
                      <a:pt x="132" y="65"/>
                      <a:pt x="129" y="65"/>
                    </a:cubicBezTo>
                    <a:cubicBezTo>
                      <a:pt x="128" y="65"/>
                      <a:pt x="131" y="63"/>
                      <a:pt x="132" y="62"/>
                    </a:cubicBezTo>
                    <a:cubicBezTo>
                      <a:pt x="139" y="63"/>
                      <a:pt x="150" y="53"/>
                      <a:pt x="160" y="50"/>
                    </a:cubicBezTo>
                    <a:cubicBezTo>
                      <a:pt x="158" y="48"/>
                      <a:pt x="163" y="48"/>
                      <a:pt x="164" y="46"/>
                    </a:cubicBezTo>
                    <a:cubicBezTo>
                      <a:pt x="165" y="49"/>
                      <a:pt x="169" y="43"/>
                      <a:pt x="172" y="44"/>
                    </a:cubicBezTo>
                    <a:cubicBezTo>
                      <a:pt x="170" y="42"/>
                      <a:pt x="170" y="42"/>
                      <a:pt x="170" y="42"/>
                    </a:cubicBezTo>
                    <a:cubicBezTo>
                      <a:pt x="176" y="41"/>
                      <a:pt x="177" y="34"/>
                      <a:pt x="182" y="36"/>
                    </a:cubicBezTo>
                    <a:cubicBezTo>
                      <a:pt x="185" y="35"/>
                      <a:pt x="182" y="38"/>
                      <a:pt x="181" y="39"/>
                    </a:cubicBezTo>
                    <a:cubicBezTo>
                      <a:pt x="186" y="40"/>
                      <a:pt x="191" y="32"/>
                      <a:pt x="196" y="34"/>
                    </a:cubicBezTo>
                    <a:cubicBezTo>
                      <a:pt x="196" y="33"/>
                      <a:pt x="194" y="32"/>
                      <a:pt x="197" y="30"/>
                    </a:cubicBezTo>
                    <a:cubicBezTo>
                      <a:pt x="201" y="30"/>
                      <a:pt x="207" y="29"/>
                      <a:pt x="207" y="29"/>
                    </a:cubicBezTo>
                    <a:cubicBezTo>
                      <a:pt x="209" y="28"/>
                      <a:pt x="210" y="27"/>
                      <a:pt x="213" y="27"/>
                    </a:cubicBezTo>
                    <a:cubicBezTo>
                      <a:pt x="213" y="28"/>
                      <a:pt x="212" y="28"/>
                      <a:pt x="211" y="29"/>
                    </a:cubicBezTo>
                    <a:cubicBezTo>
                      <a:pt x="215" y="28"/>
                      <a:pt x="219" y="26"/>
                      <a:pt x="222" y="24"/>
                    </a:cubicBezTo>
                    <a:cubicBezTo>
                      <a:pt x="225" y="26"/>
                      <a:pt x="233" y="23"/>
                      <a:pt x="238" y="23"/>
                    </a:cubicBezTo>
                    <a:cubicBezTo>
                      <a:pt x="241" y="20"/>
                      <a:pt x="247" y="23"/>
                      <a:pt x="247" y="20"/>
                    </a:cubicBezTo>
                    <a:cubicBezTo>
                      <a:pt x="247" y="20"/>
                      <a:pt x="247" y="20"/>
                      <a:pt x="248" y="21"/>
                    </a:cubicBezTo>
                    <a:cubicBezTo>
                      <a:pt x="249" y="19"/>
                      <a:pt x="251" y="17"/>
                      <a:pt x="253" y="17"/>
                    </a:cubicBezTo>
                    <a:cubicBezTo>
                      <a:pt x="253" y="19"/>
                      <a:pt x="253" y="19"/>
                      <a:pt x="253" y="19"/>
                    </a:cubicBezTo>
                    <a:cubicBezTo>
                      <a:pt x="252" y="22"/>
                      <a:pt x="260" y="19"/>
                      <a:pt x="261" y="20"/>
                    </a:cubicBezTo>
                    <a:cubicBezTo>
                      <a:pt x="258" y="19"/>
                      <a:pt x="263" y="20"/>
                      <a:pt x="263" y="18"/>
                    </a:cubicBezTo>
                    <a:cubicBezTo>
                      <a:pt x="266" y="18"/>
                      <a:pt x="266" y="18"/>
                      <a:pt x="266" y="18"/>
                    </a:cubicBezTo>
                    <a:cubicBezTo>
                      <a:pt x="271" y="17"/>
                      <a:pt x="267" y="17"/>
                      <a:pt x="273" y="16"/>
                    </a:cubicBezTo>
                    <a:cubicBezTo>
                      <a:pt x="276" y="16"/>
                      <a:pt x="274" y="19"/>
                      <a:pt x="273" y="19"/>
                    </a:cubicBezTo>
                    <a:cubicBezTo>
                      <a:pt x="275" y="20"/>
                      <a:pt x="278" y="19"/>
                      <a:pt x="281" y="19"/>
                    </a:cubicBezTo>
                    <a:cubicBezTo>
                      <a:pt x="280" y="18"/>
                      <a:pt x="280" y="18"/>
                      <a:pt x="281" y="18"/>
                    </a:cubicBezTo>
                    <a:cubicBezTo>
                      <a:pt x="281" y="18"/>
                      <a:pt x="281" y="18"/>
                      <a:pt x="281" y="19"/>
                    </a:cubicBezTo>
                    <a:cubicBezTo>
                      <a:pt x="282" y="18"/>
                      <a:pt x="283" y="18"/>
                      <a:pt x="285" y="18"/>
                    </a:cubicBezTo>
                    <a:cubicBezTo>
                      <a:pt x="285" y="19"/>
                      <a:pt x="285" y="19"/>
                      <a:pt x="285" y="19"/>
                    </a:cubicBezTo>
                    <a:cubicBezTo>
                      <a:pt x="283" y="19"/>
                      <a:pt x="282" y="19"/>
                      <a:pt x="281" y="19"/>
                    </a:cubicBezTo>
                    <a:cubicBezTo>
                      <a:pt x="282" y="19"/>
                      <a:pt x="283" y="19"/>
                      <a:pt x="284" y="19"/>
                    </a:cubicBezTo>
                    <a:cubicBezTo>
                      <a:pt x="285" y="19"/>
                      <a:pt x="285" y="19"/>
                      <a:pt x="285" y="19"/>
                    </a:cubicBezTo>
                    <a:cubicBezTo>
                      <a:pt x="286" y="19"/>
                      <a:pt x="287" y="19"/>
                      <a:pt x="288" y="20"/>
                    </a:cubicBezTo>
                    <a:cubicBezTo>
                      <a:pt x="287" y="21"/>
                      <a:pt x="287" y="21"/>
                      <a:pt x="287" y="21"/>
                    </a:cubicBezTo>
                    <a:cubicBezTo>
                      <a:pt x="289" y="22"/>
                      <a:pt x="294" y="20"/>
                      <a:pt x="294" y="20"/>
                    </a:cubicBezTo>
                    <a:cubicBezTo>
                      <a:pt x="303" y="22"/>
                      <a:pt x="318" y="23"/>
                      <a:pt x="322" y="24"/>
                    </a:cubicBezTo>
                    <a:cubicBezTo>
                      <a:pt x="319" y="23"/>
                      <a:pt x="318" y="24"/>
                      <a:pt x="320" y="24"/>
                    </a:cubicBezTo>
                    <a:cubicBezTo>
                      <a:pt x="323" y="25"/>
                      <a:pt x="326" y="24"/>
                      <a:pt x="326" y="25"/>
                    </a:cubicBezTo>
                    <a:cubicBezTo>
                      <a:pt x="329" y="25"/>
                      <a:pt x="328" y="27"/>
                      <a:pt x="332" y="28"/>
                    </a:cubicBezTo>
                    <a:cubicBezTo>
                      <a:pt x="332" y="29"/>
                      <a:pt x="333" y="27"/>
                      <a:pt x="332" y="27"/>
                    </a:cubicBezTo>
                    <a:cubicBezTo>
                      <a:pt x="337" y="31"/>
                      <a:pt x="347" y="31"/>
                      <a:pt x="354" y="36"/>
                    </a:cubicBezTo>
                    <a:cubicBezTo>
                      <a:pt x="353" y="36"/>
                      <a:pt x="352" y="36"/>
                      <a:pt x="351" y="37"/>
                    </a:cubicBezTo>
                    <a:cubicBezTo>
                      <a:pt x="357" y="38"/>
                      <a:pt x="363" y="41"/>
                      <a:pt x="369" y="42"/>
                    </a:cubicBezTo>
                    <a:cubicBezTo>
                      <a:pt x="368" y="42"/>
                      <a:pt x="368" y="43"/>
                      <a:pt x="366" y="43"/>
                    </a:cubicBezTo>
                    <a:cubicBezTo>
                      <a:pt x="369" y="44"/>
                      <a:pt x="372" y="46"/>
                      <a:pt x="375" y="47"/>
                    </a:cubicBezTo>
                    <a:cubicBezTo>
                      <a:pt x="375" y="47"/>
                      <a:pt x="375" y="47"/>
                      <a:pt x="375" y="47"/>
                    </a:cubicBezTo>
                    <a:cubicBezTo>
                      <a:pt x="373" y="44"/>
                      <a:pt x="378" y="46"/>
                      <a:pt x="381" y="48"/>
                    </a:cubicBezTo>
                    <a:cubicBezTo>
                      <a:pt x="380" y="48"/>
                      <a:pt x="380" y="48"/>
                      <a:pt x="380" y="48"/>
                    </a:cubicBezTo>
                    <a:cubicBezTo>
                      <a:pt x="384" y="51"/>
                      <a:pt x="385" y="50"/>
                      <a:pt x="388" y="53"/>
                    </a:cubicBezTo>
                    <a:cubicBezTo>
                      <a:pt x="390" y="55"/>
                      <a:pt x="386" y="52"/>
                      <a:pt x="386" y="53"/>
                    </a:cubicBezTo>
                    <a:cubicBezTo>
                      <a:pt x="386" y="56"/>
                      <a:pt x="393" y="61"/>
                      <a:pt x="394" y="62"/>
                    </a:cubicBezTo>
                    <a:cubicBezTo>
                      <a:pt x="395" y="62"/>
                      <a:pt x="396" y="63"/>
                      <a:pt x="397" y="62"/>
                    </a:cubicBezTo>
                    <a:cubicBezTo>
                      <a:pt x="400" y="64"/>
                      <a:pt x="397" y="64"/>
                      <a:pt x="399" y="66"/>
                    </a:cubicBezTo>
                    <a:cubicBezTo>
                      <a:pt x="409" y="69"/>
                      <a:pt x="409" y="69"/>
                      <a:pt x="409" y="69"/>
                    </a:cubicBezTo>
                    <a:cubicBezTo>
                      <a:pt x="408" y="69"/>
                      <a:pt x="410" y="73"/>
                      <a:pt x="407" y="71"/>
                    </a:cubicBezTo>
                    <a:cubicBezTo>
                      <a:pt x="412" y="76"/>
                      <a:pt x="417" y="77"/>
                      <a:pt x="422" y="80"/>
                    </a:cubicBezTo>
                    <a:cubicBezTo>
                      <a:pt x="423" y="82"/>
                      <a:pt x="428" y="87"/>
                      <a:pt x="430" y="89"/>
                    </a:cubicBezTo>
                    <a:cubicBezTo>
                      <a:pt x="429" y="90"/>
                      <a:pt x="428" y="87"/>
                      <a:pt x="427" y="87"/>
                    </a:cubicBezTo>
                    <a:cubicBezTo>
                      <a:pt x="428" y="91"/>
                      <a:pt x="428" y="91"/>
                      <a:pt x="428" y="91"/>
                    </a:cubicBezTo>
                    <a:cubicBezTo>
                      <a:pt x="425" y="87"/>
                      <a:pt x="427" y="93"/>
                      <a:pt x="424" y="91"/>
                    </a:cubicBezTo>
                    <a:cubicBezTo>
                      <a:pt x="428" y="94"/>
                      <a:pt x="432" y="102"/>
                      <a:pt x="435" y="107"/>
                    </a:cubicBezTo>
                    <a:cubicBezTo>
                      <a:pt x="435" y="102"/>
                      <a:pt x="440" y="113"/>
                      <a:pt x="443" y="111"/>
                    </a:cubicBezTo>
                    <a:cubicBezTo>
                      <a:pt x="447" y="117"/>
                      <a:pt x="443" y="115"/>
                      <a:pt x="443" y="118"/>
                    </a:cubicBezTo>
                    <a:cubicBezTo>
                      <a:pt x="448" y="124"/>
                      <a:pt x="451" y="130"/>
                      <a:pt x="453" y="136"/>
                    </a:cubicBezTo>
                    <a:cubicBezTo>
                      <a:pt x="453" y="136"/>
                      <a:pt x="453" y="136"/>
                      <a:pt x="453" y="136"/>
                    </a:cubicBezTo>
                    <a:cubicBezTo>
                      <a:pt x="456" y="141"/>
                      <a:pt x="459" y="150"/>
                      <a:pt x="464" y="155"/>
                    </a:cubicBezTo>
                    <a:cubicBezTo>
                      <a:pt x="463" y="154"/>
                      <a:pt x="463" y="155"/>
                      <a:pt x="462" y="154"/>
                    </a:cubicBezTo>
                    <a:cubicBezTo>
                      <a:pt x="463" y="160"/>
                      <a:pt x="465" y="154"/>
                      <a:pt x="466" y="161"/>
                    </a:cubicBezTo>
                    <a:cubicBezTo>
                      <a:pt x="465" y="160"/>
                      <a:pt x="465" y="160"/>
                      <a:pt x="465" y="160"/>
                    </a:cubicBezTo>
                    <a:cubicBezTo>
                      <a:pt x="467" y="164"/>
                      <a:pt x="467" y="169"/>
                      <a:pt x="470" y="173"/>
                    </a:cubicBezTo>
                    <a:cubicBezTo>
                      <a:pt x="469" y="174"/>
                      <a:pt x="469" y="173"/>
                      <a:pt x="468" y="172"/>
                    </a:cubicBezTo>
                    <a:cubicBezTo>
                      <a:pt x="470" y="177"/>
                      <a:pt x="471" y="182"/>
                      <a:pt x="474" y="186"/>
                    </a:cubicBezTo>
                    <a:cubicBezTo>
                      <a:pt x="473" y="186"/>
                      <a:pt x="472" y="186"/>
                      <a:pt x="471" y="184"/>
                    </a:cubicBezTo>
                    <a:cubicBezTo>
                      <a:pt x="471" y="189"/>
                      <a:pt x="474" y="189"/>
                      <a:pt x="474" y="193"/>
                    </a:cubicBezTo>
                    <a:cubicBezTo>
                      <a:pt x="475" y="194"/>
                      <a:pt x="474" y="197"/>
                      <a:pt x="474" y="196"/>
                    </a:cubicBezTo>
                    <a:cubicBezTo>
                      <a:pt x="475" y="198"/>
                      <a:pt x="476" y="205"/>
                      <a:pt x="477" y="207"/>
                    </a:cubicBezTo>
                    <a:cubicBezTo>
                      <a:pt x="476" y="208"/>
                      <a:pt x="476" y="209"/>
                      <a:pt x="475" y="212"/>
                    </a:cubicBezTo>
                    <a:cubicBezTo>
                      <a:pt x="478" y="236"/>
                      <a:pt x="473" y="260"/>
                      <a:pt x="467" y="283"/>
                    </a:cubicBezTo>
                    <a:cubicBezTo>
                      <a:pt x="463" y="286"/>
                      <a:pt x="467" y="277"/>
                      <a:pt x="464" y="279"/>
                    </a:cubicBezTo>
                    <a:cubicBezTo>
                      <a:pt x="467" y="280"/>
                      <a:pt x="464" y="283"/>
                      <a:pt x="461" y="290"/>
                    </a:cubicBezTo>
                    <a:cubicBezTo>
                      <a:pt x="461" y="290"/>
                      <a:pt x="461" y="290"/>
                      <a:pt x="461" y="290"/>
                    </a:cubicBezTo>
                    <a:cubicBezTo>
                      <a:pt x="460" y="293"/>
                      <a:pt x="458" y="294"/>
                      <a:pt x="457" y="297"/>
                    </a:cubicBezTo>
                    <a:cubicBezTo>
                      <a:pt x="458" y="297"/>
                      <a:pt x="458" y="297"/>
                      <a:pt x="458" y="297"/>
                    </a:cubicBezTo>
                    <a:cubicBezTo>
                      <a:pt x="458" y="301"/>
                      <a:pt x="452" y="303"/>
                      <a:pt x="453" y="306"/>
                    </a:cubicBezTo>
                    <a:cubicBezTo>
                      <a:pt x="451" y="307"/>
                      <a:pt x="451" y="307"/>
                      <a:pt x="451" y="307"/>
                    </a:cubicBezTo>
                    <a:cubicBezTo>
                      <a:pt x="451" y="312"/>
                      <a:pt x="447" y="312"/>
                      <a:pt x="447" y="316"/>
                    </a:cubicBezTo>
                    <a:cubicBezTo>
                      <a:pt x="447" y="316"/>
                      <a:pt x="447" y="316"/>
                      <a:pt x="447" y="316"/>
                    </a:cubicBezTo>
                    <a:cubicBezTo>
                      <a:pt x="443" y="320"/>
                      <a:pt x="442" y="327"/>
                      <a:pt x="439" y="328"/>
                    </a:cubicBezTo>
                    <a:cubicBezTo>
                      <a:pt x="437" y="332"/>
                      <a:pt x="434" y="337"/>
                      <a:pt x="435" y="339"/>
                    </a:cubicBezTo>
                    <a:cubicBezTo>
                      <a:pt x="433" y="339"/>
                      <a:pt x="433" y="338"/>
                      <a:pt x="433" y="337"/>
                    </a:cubicBezTo>
                    <a:cubicBezTo>
                      <a:pt x="422" y="352"/>
                      <a:pt x="406" y="365"/>
                      <a:pt x="395" y="377"/>
                    </a:cubicBezTo>
                    <a:cubicBezTo>
                      <a:pt x="394" y="378"/>
                      <a:pt x="395" y="377"/>
                      <a:pt x="395" y="376"/>
                    </a:cubicBezTo>
                    <a:cubicBezTo>
                      <a:pt x="389" y="385"/>
                      <a:pt x="378" y="390"/>
                      <a:pt x="378" y="398"/>
                    </a:cubicBezTo>
                    <a:cubicBezTo>
                      <a:pt x="377" y="402"/>
                      <a:pt x="377" y="402"/>
                      <a:pt x="377" y="402"/>
                    </a:cubicBezTo>
                    <a:cubicBezTo>
                      <a:pt x="375" y="403"/>
                      <a:pt x="375" y="402"/>
                      <a:pt x="373" y="403"/>
                    </a:cubicBezTo>
                    <a:cubicBezTo>
                      <a:pt x="373" y="406"/>
                      <a:pt x="368" y="411"/>
                      <a:pt x="369" y="413"/>
                    </a:cubicBezTo>
                    <a:cubicBezTo>
                      <a:pt x="368" y="414"/>
                      <a:pt x="369" y="412"/>
                      <a:pt x="368" y="412"/>
                    </a:cubicBezTo>
                    <a:cubicBezTo>
                      <a:pt x="365" y="416"/>
                      <a:pt x="365" y="422"/>
                      <a:pt x="363" y="426"/>
                    </a:cubicBezTo>
                    <a:cubicBezTo>
                      <a:pt x="363" y="424"/>
                      <a:pt x="363" y="424"/>
                      <a:pt x="363" y="424"/>
                    </a:cubicBezTo>
                    <a:cubicBezTo>
                      <a:pt x="349" y="443"/>
                      <a:pt x="340" y="473"/>
                      <a:pt x="342" y="493"/>
                    </a:cubicBezTo>
                    <a:cubicBezTo>
                      <a:pt x="343" y="498"/>
                      <a:pt x="340" y="495"/>
                      <a:pt x="340" y="497"/>
                    </a:cubicBezTo>
                    <a:cubicBezTo>
                      <a:pt x="342" y="517"/>
                      <a:pt x="338" y="542"/>
                      <a:pt x="349" y="558"/>
                    </a:cubicBezTo>
                    <a:cubicBezTo>
                      <a:pt x="355" y="570"/>
                      <a:pt x="363" y="573"/>
                      <a:pt x="363" y="573"/>
                    </a:cubicBezTo>
                    <a:cubicBezTo>
                      <a:pt x="346" y="542"/>
                      <a:pt x="349" y="513"/>
                      <a:pt x="356" y="481"/>
                    </a:cubicBezTo>
                    <a:cubicBezTo>
                      <a:pt x="356" y="470"/>
                      <a:pt x="359" y="457"/>
                      <a:pt x="363" y="448"/>
                    </a:cubicBezTo>
                    <a:cubicBezTo>
                      <a:pt x="376" y="404"/>
                      <a:pt x="410" y="388"/>
                      <a:pt x="444" y="349"/>
                    </a:cubicBezTo>
                    <a:cubicBezTo>
                      <a:pt x="442" y="350"/>
                      <a:pt x="443" y="348"/>
                      <a:pt x="444" y="346"/>
                    </a:cubicBezTo>
                    <a:cubicBezTo>
                      <a:pt x="445" y="345"/>
                      <a:pt x="445" y="345"/>
                      <a:pt x="445" y="345"/>
                    </a:cubicBezTo>
                    <a:cubicBezTo>
                      <a:pt x="446" y="342"/>
                      <a:pt x="446" y="342"/>
                      <a:pt x="446" y="342"/>
                    </a:cubicBezTo>
                    <a:cubicBezTo>
                      <a:pt x="448" y="339"/>
                      <a:pt x="449" y="341"/>
                      <a:pt x="447" y="344"/>
                    </a:cubicBezTo>
                    <a:cubicBezTo>
                      <a:pt x="459" y="329"/>
                      <a:pt x="467" y="314"/>
                      <a:pt x="475" y="297"/>
                    </a:cubicBezTo>
                    <a:cubicBezTo>
                      <a:pt x="474" y="295"/>
                      <a:pt x="479" y="288"/>
                      <a:pt x="477" y="286"/>
                    </a:cubicBezTo>
                    <a:cubicBezTo>
                      <a:pt x="478" y="286"/>
                      <a:pt x="478" y="286"/>
                      <a:pt x="478" y="287"/>
                    </a:cubicBezTo>
                    <a:cubicBezTo>
                      <a:pt x="481" y="274"/>
                      <a:pt x="482" y="274"/>
                      <a:pt x="487" y="263"/>
                    </a:cubicBezTo>
                    <a:cubicBezTo>
                      <a:pt x="501" y="211"/>
                      <a:pt x="485" y="161"/>
                      <a:pt x="463" y="1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Rectangle 77"/>
              <p:cNvSpPr>
                <a:spLocks noChangeArrowheads="1"/>
              </p:cNvSpPr>
              <p:nvPr/>
            </p:nvSpPr>
            <p:spPr bwMode="auto">
              <a:xfrm>
                <a:off x="7292" y="2051"/>
                <a:ext cx="1"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 name="Freeform 78"/>
              <p:cNvSpPr/>
              <p:nvPr/>
            </p:nvSpPr>
            <p:spPr bwMode="auto">
              <a:xfrm>
                <a:off x="6566" y="3084"/>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79"/>
              <p:cNvSpPr/>
              <p:nvPr/>
            </p:nvSpPr>
            <p:spPr bwMode="auto">
              <a:xfrm>
                <a:off x="7339" y="2013"/>
                <a:ext cx="3" cy="2"/>
              </a:xfrm>
              <a:custGeom>
                <a:avLst/>
                <a:gdLst>
                  <a:gd name="T0" fmla="*/ 3 w 3"/>
                  <a:gd name="T1" fmla="*/ 2 h 2"/>
                  <a:gd name="T2" fmla="*/ 3 w 3"/>
                  <a:gd name="T3" fmla="*/ 2 h 2"/>
                  <a:gd name="T4" fmla="*/ 0 w 3"/>
                  <a:gd name="T5" fmla="*/ 0 h 2"/>
                  <a:gd name="T6" fmla="*/ 3 w 3"/>
                  <a:gd name="T7" fmla="*/ 2 h 2"/>
                </a:gdLst>
                <a:ahLst/>
                <a:cxnLst>
                  <a:cxn ang="0">
                    <a:pos x="T0" y="T1"/>
                  </a:cxn>
                  <a:cxn ang="0">
                    <a:pos x="T2" y="T3"/>
                  </a:cxn>
                  <a:cxn ang="0">
                    <a:pos x="T4" y="T5"/>
                  </a:cxn>
                  <a:cxn ang="0">
                    <a:pos x="T6" y="T7"/>
                  </a:cxn>
                </a:cxnLst>
                <a:rect l="0" t="0" r="r" b="b"/>
                <a:pathLst>
                  <a:path w="3" h="2">
                    <a:moveTo>
                      <a:pt x="3" y="2"/>
                    </a:moveTo>
                    <a:lnTo>
                      <a:pt x="3" y="2"/>
                    </a:lnTo>
                    <a:lnTo>
                      <a:pt x="0" y="0"/>
                    </a:lnTo>
                    <a:lnTo>
                      <a:pt x="3"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80"/>
              <p:cNvSpPr/>
              <p:nvPr/>
            </p:nvSpPr>
            <p:spPr bwMode="auto">
              <a:xfrm>
                <a:off x="6599" y="3080"/>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81"/>
              <p:cNvSpPr/>
              <p:nvPr/>
            </p:nvSpPr>
            <p:spPr bwMode="auto">
              <a:xfrm>
                <a:off x="7328" y="2034"/>
                <a:ext cx="2" cy="5"/>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1"/>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82"/>
              <p:cNvSpPr/>
              <p:nvPr/>
            </p:nvSpPr>
            <p:spPr bwMode="auto">
              <a:xfrm>
                <a:off x="6429" y="246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83"/>
              <p:cNvSpPr/>
              <p:nvPr/>
            </p:nvSpPr>
            <p:spPr bwMode="auto">
              <a:xfrm>
                <a:off x="6497" y="2660"/>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84"/>
              <p:cNvSpPr/>
              <p:nvPr/>
            </p:nvSpPr>
            <p:spPr bwMode="auto">
              <a:xfrm>
                <a:off x="7328" y="202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Freeform 85"/>
              <p:cNvSpPr/>
              <p:nvPr/>
            </p:nvSpPr>
            <p:spPr bwMode="auto">
              <a:xfrm>
                <a:off x="6414" y="2475"/>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86"/>
              <p:cNvSpPr/>
              <p:nvPr/>
            </p:nvSpPr>
            <p:spPr bwMode="auto">
              <a:xfrm>
                <a:off x="6422" y="2468"/>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1" y="0"/>
                      <a:pt x="1" y="1"/>
                      <a:pt x="1"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87"/>
              <p:cNvSpPr/>
              <p:nvPr/>
            </p:nvSpPr>
            <p:spPr bwMode="auto">
              <a:xfrm>
                <a:off x="6500" y="261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88"/>
              <p:cNvSpPr/>
              <p:nvPr/>
            </p:nvSpPr>
            <p:spPr bwMode="auto">
              <a:xfrm>
                <a:off x="6424" y="2468"/>
                <a:ext cx="7" cy="0"/>
              </a:xfrm>
              <a:custGeom>
                <a:avLst/>
                <a:gdLst>
                  <a:gd name="T0" fmla="*/ 1 w 3"/>
                  <a:gd name="T1" fmla="*/ 0 w 3"/>
                  <a:gd name="T2" fmla="*/ 1 w 3"/>
                </a:gdLst>
                <a:ahLst/>
                <a:cxnLst>
                  <a:cxn ang="0">
                    <a:pos x="T0" y="0"/>
                  </a:cxn>
                  <a:cxn ang="0">
                    <a:pos x="T1" y="0"/>
                  </a:cxn>
                  <a:cxn ang="0">
                    <a:pos x="T2" y="0"/>
                  </a:cxn>
                </a:cxnLst>
                <a:rect l="0" t="0" r="r" b="b"/>
                <a:pathLst>
                  <a:path w="3">
                    <a:moveTo>
                      <a:pt x="1" y="0"/>
                    </a:moveTo>
                    <a:cubicBezTo>
                      <a:pt x="0" y="0"/>
                      <a:pt x="0" y="0"/>
                      <a:pt x="0" y="0"/>
                    </a:cubicBezTo>
                    <a:cubicBezTo>
                      <a:pt x="3"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89"/>
              <p:cNvSpPr/>
              <p:nvPr/>
            </p:nvSpPr>
            <p:spPr bwMode="auto">
              <a:xfrm>
                <a:off x="6564" y="2447"/>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90"/>
              <p:cNvSpPr/>
              <p:nvPr/>
            </p:nvSpPr>
            <p:spPr bwMode="auto">
              <a:xfrm>
                <a:off x="6497" y="2409"/>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Oval 91"/>
              <p:cNvSpPr>
                <a:spLocks noChangeArrowheads="1"/>
              </p:cNvSpPr>
              <p:nvPr/>
            </p:nvSpPr>
            <p:spPr bwMode="auto">
              <a:xfrm>
                <a:off x="6429" y="2468"/>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92"/>
              <p:cNvSpPr/>
              <p:nvPr/>
            </p:nvSpPr>
            <p:spPr bwMode="auto">
              <a:xfrm>
                <a:off x="6414" y="2179"/>
                <a:ext cx="5" cy="7"/>
              </a:xfrm>
              <a:custGeom>
                <a:avLst/>
                <a:gdLst>
                  <a:gd name="T0" fmla="*/ 1 w 2"/>
                  <a:gd name="T1" fmla="*/ 0 h 3"/>
                  <a:gd name="T2" fmla="*/ 2 w 2"/>
                  <a:gd name="T3" fmla="*/ 3 h 3"/>
                  <a:gd name="T4" fmla="*/ 1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0" y="0"/>
                      <a:pt x="0" y="1"/>
                      <a:pt x="2" y="3"/>
                    </a:cubicBezTo>
                    <a:cubicBezTo>
                      <a:pt x="1" y="2"/>
                      <a:pt x="1" y="2"/>
                      <a:pt x="1" y="2"/>
                    </a:cubicBezTo>
                    <a:cubicBezTo>
                      <a:pt x="1" y="1"/>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93"/>
              <p:cNvSpPr/>
              <p:nvPr/>
            </p:nvSpPr>
            <p:spPr bwMode="auto">
              <a:xfrm>
                <a:off x="6455" y="268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94"/>
              <p:cNvSpPr/>
              <p:nvPr/>
            </p:nvSpPr>
            <p:spPr bwMode="auto">
              <a:xfrm>
                <a:off x="7081" y="2501"/>
                <a:ext cx="2" cy="3"/>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95"/>
              <p:cNvSpPr/>
              <p:nvPr/>
            </p:nvSpPr>
            <p:spPr bwMode="auto">
              <a:xfrm>
                <a:off x="7057" y="2449"/>
                <a:ext cx="254" cy="133"/>
              </a:xfrm>
              <a:custGeom>
                <a:avLst/>
                <a:gdLst>
                  <a:gd name="T0" fmla="*/ 90 w 107"/>
                  <a:gd name="T1" fmla="*/ 34 h 56"/>
                  <a:gd name="T2" fmla="*/ 75 w 107"/>
                  <a:gd name="T3" fmla="*/ 23 h 56"/>
                  <a:gd name="T4" fmla="*/ 59 w 107"/>
                  <a:gd name="T5" fmla="*/ 22 h 56"/>
                  <a:gd name="T6" fmla="*/ 54 w 107"/>
                  <a:gd name="T7" fmla="*/ 18 h 56"/>
                  <a:gd name="T8" fmla="*/ 44 w 107"/>
                  <a:gd name="T9" fmla="*/ 13 h 56"/>
                  <a:gd name="T10" fmla="*/ 37 w 107"/>
                  <a:gd name="T11" fmla="*/ 9 h 56"/>
                  <a:gd name="T12" fmla="*/ 30 w 107"/>
                  <a:gd name="T13" fmla="*/ 11 h 56"/>
                  <a:gd name="T14" fmla="*/ 20 w 107"/>
                  <a:gd name="T15" fmla="*/ 8 h 56"/>
                  <a:gd name="T16" fmla="*/ 15 w 107"/>
                  <a:gd name="T17" fmla="*/ 6 h 56"/>
                  <a:gd name="T18" fmla="*/ 9 w 107"/>
                  <a:gd name="T19" fmla="*/ 1 h 56"/>
                  <a:gd name="T20" fmla="*/ 6 w 107"/>
                  <a:gd name="T21" fmla="*/ 1 h 56"/>
                  <a:gd name="T22" fmla="*/ 3 w 107"/>
                  <a:gd name="T23" fmla="*/ 3 h 56"/>
                  <a:gd name="T24" fmla="*/ 0 w 107"/>
                  <a:gd name="T25" fmla="*/ 5 h 56"/>
                  <a:gd name="T26" fmla="*/ 1 w 107"/>
                  <a:gd name="T27" fmla="*/ 8 h 56"/>
                  <a:gd name="T28" fmla="*/ 6 w 107"/>
                  <a:gd name="T29" fmla="*/ 9 h 56"/>
                  <a:gd name="T30" fmla="*/ 8 w 107"/>
                  <a:gd name="T31" fmla="*/ 14 h 56"/>
                  <a:gd name="T32" fmla="*/ 3 w 107"/>
                  <a:gd name="T33" fmla="*/ 19 h 56"/>
                  <a:gd name="T34" fmla="*/ 5 w 107"/>
                  <a:gd name="T35" fmla="*/ 20 h 56"/>
                  <a:gd name="T36" fmla="*/ 8 w 107"/>
                  <a:gd name="T37" fmla="*/ 18 h 56"/>
                  <a:gd name="T38" fmla="*/ 8 w 107"/>
                  <a:gd name="T39" fmla="*/ 20 h 56"/>
                  <a:gd name="T40" fmla="*/ 12 w 107"/>
                  <a:gd name="T41" fmla="*/ 17 h 56"/>
                  <a:gd name="T42" fmla="*/ 11 w 107"/>
                  <a:gd name="T43" fmla="*/ 22 h 56"/>
                  <a:gd name="T44" fmla="*/ 11 w 107"/>
                  <a:gd name="T45" fmla="*/ 25 h 56"/>
                  <a:gd name="T46" fmla="*/ 13 w 107"/>
                  <a:gd name="T47" fmla="*/ 23 h 56"/>
                  <a:gd name="T48" fmla="*/ 14 w 107"/>
                  <a:gd name="T49" fmla="*/ 25 h 56"/>
                  <a:gd name="T50" fmla="*/ 17 w 107"/>
                  <a:gd name="T51" fmla="*/ 22 h 56"/>
                  <a:gd name="T52" fmla="*/ 21 w 107"/>
                  <a:gd name="T53" fmla="*/ 18 h 56"/>
                  <a:gd name="T54" fmla="*/ 20 w 107"/>
                  <a:gd name="T55" fmla="*/ 23 h 56"/>
                  <a:gd name="T56" fmla="*/ 24 w 107"/>
                  <a:gd name="T57" fmla="*/ 26 h 56"/>
                  <a:gd name="T58" fmla="*/ 26 w 107"/>
                  <a:gd name="T59" fmla="*/ 27 h 56"/>
                  <a:gd name="T60" fmla="*/ 28 w 107"/>
                  <a:gd name="T61" fmla="*/ 27 h 56"/>
                  <a:gd name="T62" fmla="*/ 33 w 107"/>
                  <a:gd name="T63" fmla="*/ 29 h 56"/>
                  <a:gd name="T64" fmla="*/ 35 w 107"/>
                  <a:gd name="T65" fmla="*/ 30 h 56"/>
                  <a:gd name="T66" fmla="*/ 36 w 107"/>
                  <a:gd name="T67" fmla="*/ 30 h 56"/>
                  <a:gd name="T68" fmla="*/ 38 w 107"/>
                  <a:gd name="T69" fmla="*/ 28 h 56"/>
                  <a:gd name="T70" fmla="*/ 39 w 107"/>
                  <a:gd name="T71" fmla="*/ 31 h 56"/>
                  <a:gd name="T72" fmla="*/ 41 w 107"/>
                  <a:gd name="T73" fmla="*/ 30 h 56"/>
                  <a:gd name="T74" fmla="*/ 44 w 107"/>
                  <a:gd name="T75" fmla="*/ 33 h 56"/>
                  <a:gd name="T76" fmla="*/ 48 w 107"/>
                  <a:gd name="T77" fmla="*/ 34 h 56"/>
                  <a:gd name="T78" fmla="*/ 50 w 107"/>
                  <a:gd name="T79" fmla="*/ 37 h 56"/>
                  <a:gd name="T80" fmla="*/ 52 w 107"/>
                  <a:gd name="T81" fmla="*/ 36 h 56"/>
                  <a:gd name="T82" fmla="*/ 52 w 107"/>
                  <a:gd name="T83" fmla="*/ 37 h 56"/>
                  <a:gd name="T84" fmla="*/ 55 w 107"/>
                  <a:gd name="T85" fmla="*/ 37 h 56"/>
                  <a:gd name="T86" fmla="*/ 58 w 107"/>
                  <a:gd name="T87" fmla="*/ 38 h 56"/>
                  <a:gd name="T88" fmla="*/ 61 w 107"/>
                  <a:gd name="T89" fmla="*/ 38 h 56"/>
                  <a:gd name="T90" fmla="*/ 67 w 107"/>
                  <a:gd name="T91" fmla="*/ 33 h 56"/>
                  <a:gd name="T92" fmla="*/ 67 w 107"/>
                  <a:gd name="T93" fmla="*/ 38 h 56"/>
                  <a:gd name="T94" fmla="*/ 71 w 107"/>
                  <a:gd name="T95" fmla="*/ 39 h 56"/>
                  <a:gd name="T96" fmla="*/ 73 w 107"/>
                  <a:gd name="T97" fmla="*/ 40 h 56"/>
                  <a:gd name="T98" fmla="*/ 79 w 107"/>
                  <a:gd name="T99" fmla="*/ 44 h 56"/>
                  <a:gd name="T100" fmla="*/ 81 w 107"/>
                  <a:gd name="T101" fmla="*/ 46 h 56"/>
                  <a:gd name="T102" fmla="*/ 90 w 107"/>
                  <a:gd name="T103" fmla="*/ 46 h 56"/>
                  <a:gd name="T104" fmla="*/ 93 w 107"/>
                  <a:gd name="T105"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56">
                    <a:moveTo>
                      <a:pt x="102" y="41"/>
                    </a:moveTo>
                    <a:cubicBezTo>
                      <a:pt x="101" y="41"/>
                      <a:pt x="100" y="41"/>
                      <a:pt x="100" y="40"/>
                    </a:cubicBezTo>
                    <a:cubicBezTo>
                      <a:pt x="96" y="38"/>
                      <a:pt x="96" y="32"/>
                      <a:pt x="92" y="32"/>
                    </a:cubicBezTo>
                    <a:cubicBezTo>
                      <a:pt x="91" y="33"/>
                      <a:pt x="91" y="34"/>
                      <a:pt x="90" y="34"/>
                    </a:cubicBezTo>
                    <a:cubicBezTo>
                      <a:pt x="91" y="33"/>
                      <a:pt x="91" y="33"/>
                      <a:pt x="91" y="33"/>
                    </a:cubicBezTo>
                    <a:cubicBezTo>
                      <a:pt x="90" y="34"/>
                      <a:pt x="90" y="34"/>
                      <a:pt x="90" y="34"/>
                    </a:cubicBezTo>
                    <a:cubicBezTo>
                      <a:pt x="89" y="34"/>
                      <a:pt x="90" y="33"/>
                      <a:pt x="91" y="33"/>
                    </a:cubicBezTo>
                    <a:cubicBezTo>
                      <a:pt x="89" y="32"/>
                      <a:pt x="88" y="32"/>
                      <a:pt x="87" y="31"/>
                    </a:cubicBezTo>
                    <a:cubicBezTo>
                      <a:pt x="86" y="32"/>
                      <a:pt x="86" y="30"/>
                      <a:pt x="85" y="32"/>
                    </a:cubicBezTo>
                    <a:cubicBezTo>
                      <a:pt x="86" y="31"/>
                      <a:pt x="86" y="31"/>
                      <a:pt x="86" y="31"/>
                    </a:cubicBezTo>
                    <a:cubicBezTo>
                      <a:pt x="84" y="32"/>
                      <a:pt x="84" y="32"/>
                      <a:pt x="85" y="29"/>
                    </a:cubicBezTo>
                    <a:cubicBezTo>
                      <a:pt x="82" y="25"/>
                      <a:pt x="78" y="26"/>
                      <a:pt x="75" y="23"/>
                    </a:cubicBezTo>
                    <a:cubicBezTo>
                      <a:pt x="72" y="22"/>
                      <a:pt x="68" y="22"/>
                      <a:pt x="64" y="21"/>
                    </a:cubicBezTo>
                    <a:cubicBezTo>
                      <a:pt x="62" y="24"/>
                      <a:pt x="62" y="23"/>
                      <a:pt x="60" y="25"/>
                    </a:cubicBezTo>
                    <a:cubicBezTo>
                      <a:pt x="61" y="24"/>
                      <a:pt x="61" y="24"/>
                      <a:pt x="61" y="24"/>
                    </a:cubicBezTo>
                    <a:cubicBezTo>
                      <a:pt x="60" y="25"/>
                      <a:pt x="60" y="24"/>
                      <a:pt x="60" y="22"/>
                    </a:cubicBezTo>
                    <a:cubicBezTo>
                      <a:pt x="60" y="23"/>
                      <a:pt x="60" y="22"/>
                      <a:pt x="59" y="24"/>
                    </a:cubicBezTo>
                    <a:cubicBezTo>
                      <a:pt x="58" y="26"/>
                      <a:pt x="60" y="21"/>
                      <a:pt x="59" y="22"/>
                    </a:cubicBezTo>
                    <a:cubicBezTo>
                      <a:pt x="60" y="21"/>
                      <a:pt x="59" y="23"/>
                      <a:pt x="59" y="22"/>
                    </a:cubicBezTo>
                    <a:cubicBezTo>
                      <a:pt x="57" y="24"/>
                      <a:pt x="60" y="22"/>
                      <a:pt x="59" y="19"/>
                    </a:cubicBezTo>
                    <a:cubicBezTo>
                      <a:pt x="57" y="19"/>
                      <a:pt x="55" y="20"/>
                      <a:pt x="54" y="19"/>
                    </a:cubicBezTo>
                    <a:cubicBezTo>
                      <a:pt x="54" y="19"/>
                      <a:pt x="54" y="20"/>
                      <a:pt x="54" y="20"/>
                    </a:cubicBezTo>
                    <a:cubicBezTo>
                      <a:pt x="55" y="17"/>
                      <a:pt x="53" y="21"/>
                      <a:pt x="53" y="19"/>
                    </a:cubicBezTo>
                    <a:cubicBezTo>
                      <a:pt x="53" y="19"/>
                      <a:pt x="53" y="19"/>
                      <a:pt x="54" y="18"/>
                    </a:cubicBezTo>
                    <a:cubicBezTo>
                      <a:pt x="54" y="17"/>
                      <a:pt x="52" y="18"/>
                      <a:pt x="52" y="17"/>
                    </a:cubicBezTo>
                    <a:cubicBezTo>
                      <a:pt x="51" y="18"/>
                      <a:pt x="52" y="15"/>
                      <a:pt x="51" y="16"/>
                    </a:cubicBezTo>
                    <a:cubicBezTo>
                      <a:pt x="51" y="15"/>
                      <a:pt x="51" y="15"/>
                      <a:pt x="51" y="15"/>
                    </a:cubicBezTo>
                    <a:cubicBezTo>
                      <a:pt x="49" y="18"/>
                      <a:pt x="50" y="13"/>
                      <a:pt x="49" y="15"/>
                    </a:cubicBezTo>
                    <a:cubicBezTo>
                      <a:pt x="49" y="14"/>
                      <a:pt x="49" y="14"/>
                      <a:pt x="49" y="14"/>
                    </a:cubicBezTo>
                    <a:cubicBezTo>
                      <a:pt x="47" y="14"/>
                      <a:pt x="46" y="12"/>
                      <a:pt x="44" y="13"/>
                    </a:cubicBezTo>
                    <a:cubicBezTo>
                      <a:pt x="43" y="13"/>
                      <a:pt x="43" y="10"/>
                      <a:pt x="41" y="11"/>
                    </a:cubicBezTo>
                    <a:cubicBezTo>
                      <a:pt x="40" y="12"/>
                      <a:pt x="40" y="12"/>
                      <a:pt x="40" y="12"/>
                    </a:cubicBezTo>
                    <a:cubicBezTo>
                      <a:pt x="40" y="12"/>
                      <a:pt x="41" y="11"/>
                      <a:pt x="41" y="11"/>
                    </a:cubicBezTo>
                    <a:cubicBezTo>
                      <a:pt x="40" y="12"/>
                      <a:pt x="40" y="10"/>
                      <a:pt x="39" y="10"/>
                    </a:cubicBezTo>
                    <a:cubicBezTo>
                      <a:pt x="39" y="10"/>
                      <a:pt x="39" y="10"/>
                      <a:pt x="39" y="11"/>
                    </a:cubicBezTo>
                    <a:cubicBezTo>
                      <a:pt x="39" y="9"/>
                      <a:pt x="37" y="11"/>
                      <a:pt x="37" y="9"/>
                    </a:cubicBezTo>
                    <a:cubicBezTo>
                      <a:pt x="35" y="12"/>
                      <a:pt x="35" y="11"/>
                      <a:pt x="35" y="11"/>
                    </a:cubicBezTo>
                    <a:cubicBezTo>
                      <a:pt x="35" y="11"/>
                      <a:pt x="35" y="10"/>
                      <a:pt x="35" y="10"/>
                    </a:cubicBezTo>
                    <a:cubicBezTo>
                      <a:pt x="35" y="10"/>
                      <a:pt x="34" y="10"/>
                      <a:pt x="34" y="9"/>
                    </a:cubicBezTo>
                    <a:cubicBezTo>
                      <a:pt x="34" y="9"/>
                      <a:pt x="33" y="11"/>
                      <a:pt x="33" y="10"/>
                    </a:cubicBezTo>
                    <a:cubicBezTo>
                      <a:pt x="34" y="8"/>
                      <a:pt x="32" y="10"/>
                      <a:pt x="32" y="9"/>
                    </a:cubicBezTo>
                    <a:cubicBezTo>
                      <a:pt x="31" y="10"/>
                      <a:pt x="30" y="12"/>
                      <a:pt x="30" y="11"/>
                    </a:cubicBezTo>
                    <a:cubicBezTo>
                      <a:pt x="32" y="8"/>
                      <a:pt x="32" y="8"/>
                      <a:pt x="32" y="8"/>
                    </a:cubicBezTo>
                    <a:cubicBezTo>
                      <a:pt x="30" y="9"/>
                      <a:pt x="30" y="6"/>
                      <a:pt x="27" y="8"/>
                    </a:cubicBezTo>
                    <a:cubicBezTo>
                      <a:pt x="28" y="7"/>
                      <a:pt x="28" y="7"/>
                      <a:pt x="28" y="7"/>
                    </a:cubicBezTo>
                    <a:cubicBezTo>
                      <a:pt x="26" y="8"/>
                      <a:pt x="25" y="5"/>
                      <a:pt x="23" y="7"/>
                    </a:cubicBezTo>
                    <a:cubicBezTo>
                      <a:pt x="23" y="6"/>
                      <a:pt x="23" y="6"/>
                      <a:pt x="22" y="5"/>
                    </a:cubicBezTo>
                    <a:cubicBezTo>
                      <a:pt x="21" y="7"/>
                      <a:pt x="21" y="6"/>
                      <a:pt x="20" y="8"/>
                    </a:cubicBezTo>
                    <a:cubicBezTo>
                      <a:pt x="19" y="8"/>
                      <a:pt x="20" y="7"/>
                      <a:pt x="20" y="6"/>
                    </a:cubicBezTo>
                    <a:cubicBezTo>
                      <a:pt x="20" y="6"/>
                      <a:pt x="21" y="3"/>
                      <a:pt x="19" y="5"/>
                    </a:cubicBezTo>
                    <a:cubicBezTo>
                      <a:pt x="20" y="4"/>
                      <a:pt x="20" y="4"/>
                      <a:pt x="20" y="4"/>
                    </a:cubicBezTo>
                    <a:cubicBezTo>
                      <a:pt x="18" y="5"/>
                      <a:pt x="17" y="6"/>
                      <a:pt x="17" y="5"/>
                    </a:cubicBezTo>
                    <a:cubicBezTo>
                      <a:pt x="16" y="6"/>
                      <a:pt x="16" y="6"/>
                      <a:pt x="15" y="7"/>
                    </a:cubicBezTo>
                    <a:cubicBezTo>
                      <a:pt x="15" y="7"/>
                      <a:pt x="16" y="5"/>
                      <a:pt x="15" y="6"/>
                    </a:cubicBezTo>
                    <a:cubicBezTo>
                      <a:pt x="16" y="5"/>
                      <a:pt x="16" y="5"/>
                      <a:pt x="16" y="5"/>
                    </a:cubicBezTo>
                    <a:cubicBezTo>
                      <a:pt x="16" y="4"/>
                      <a:pt x="14" y="4"/>
                      <a:pt x="13" y="4"/>
                    </a:cubicBezTo>
                    <a:cubicBezTo>
                      <a:pt x="14" y="2"/>
                      <a:pt x="11" y="4"/>
                      <a:pt x="12" y="2"/>
                    </a:cubicBezTo>
                    <a:cubicBezTo>
                      <a:pt x="11" y="3"/>
                      <a:pt x="11" y="1"/>
                      <a:pt x="9" y="4"/>
                    </a:cubicBezTo>
                    <a:cubicBezTo>
                      <a:pt x="10" y="3"/>
                      <a:pt x="10" y="3"/>
                      <a:pt x="10" y="3"/>
                    </a:cubicBezTo>
                    <a:cubicBezTo>
                      <a:pt x="9" y="2"/>
                      <a:pt x="9" y="2"/>
                      <a:pt x="9" y="1"/>
                    </a:cubicBezTo>
                    <a:cubicBezTo>
                      <a:pt x="8" y="0"/>
                      <a:pt x="7" y="2"/>
                      <a:pt x="7" y="3"/>
                    </a:cubicBezTo>
                    <a:cubicBezTo>
                      <a:pt x="7" y="1"/>
                      <a:pt x="7" y="1"/>
                      <a:pt x="7" y="1"/>
                    </a:cubicBezTo>
                    <a:cubicBezTo>
                      <a:pt x="7" y="2"/>
                      <a:pt x="5" y="4"/>
                      <a:pt x="4" y="5"/>
                    </a:cubicBezTo>
                    <a:cubicBezTo>
                      <a:pt x="5" y="4"/>
                      <a:pt x="4" y="5"/>
                      <a:pt x="4" y="4"/>
                    </a:cubicBezTo>
                    <a:cubicBezTo>
                      <a:pt x="5" y="3"/>
                      <a:pt x="6" y="2"/>
                      <a:pt x="7" y="1"/>
                    </a:cubicBezTo>
                    <a:cubicBezTo>
                      <a:pt x="7" y="0"/>
                      <a:pt x="5" y="3"/>
                      <a:pt x="6" y="1"/>
                    </a:cubicBezTo>
                    <a:cubicBezTo>
                      <a:pt x="6" y="0"/>
                      <a:pt x="5" y="0"/>
                      <a:pt x="4" y="2"/>
                    </a:cubicBezTo>
                    <a:cubicBezTo>
                      <a:pt x="5" y="1"/>
                      <a:pt x="5" y="1"/>
                      <a:pt x="5" y="0"/>
                    </a:cubicBezTo>
                    <a:cubicBezTo>
                      <a:pt x="5" y="0"/>
                      <a:pt x="5" y="0"/>
                      <a:pt x="4" y="1"/>
                    </a:cubicBezTo>
                    <a:cubicBezTo>
                      <a:pt x="4" y="1"/>
                      <a:pt x="4" y="1"/>
                      <a:pt x="4" y="1"/>
                    </a:cubicBezTo>
                    <a:cubicBezTo>
                      <a:pt x="3" y="2"/>
                      <a:pt x="3" y="2"/>
                      <a:pt x="2" y="4"/>
                    </a:cubicBezTo>
                    <a:cubicBezTo>
                      <a:pt x="2" y="3"/>
                      <a:pt x="3" y="3"/>
                      <a:pt x="3" y="3"/>
                    </a:cubicBezTo>
                    <a:cubicBezTo>
                      <a:pt x="2" y="4"/>
                      <a:pt x="1" y="5"/>
                      <a:pt x="2" y="3"/>
                    </a:cubicBezTo>
                    <a:cubicBezTo>
                      <a:pt x="2" y="2"/>
                      <a:pt x="3" y="2"/>
                      <a:pt x="4" y="1"/>
                    </a:cubicBezTo>
                    <a:cubicBezTo>
                      <a:pt x="1" y="3"/>
                      <a:pt x="1" y="3"/>
                      <a:pt x="1" y="3"/>
                    </a:cubicBezTo>
                    <a:cubicBezTo>
                      <a:pt x="2" y="2"/>
                      <a:pt x="1" y="3"/>
                      <a:pt x="0" y="5"/>
                    </a:cubicBezTo>
                    <a:cubicBezTo>
                      <a:pt x="1" y="4"/>
                      <a:pt x="1" y="4"/>
                      <a:pt x="1" y="4"/>
                    </a:cubicBezTo>
                    <a:cubicBezTo>
                      <a:pt x="0" y="5"/>
                      <a:pt x="0" y="5"/>
                      <a:pt x="0" y="5"/>
                    </a:cubicBezTo>
                    <a:cubicBezTo>
                      <a:pt x="1" y="5"/>
                      <a:pt x="0" y="6"/>
                      <a:pt x="2" y="6"/>
                    </a:cubicBezTo>
                    <a:cubicBezTo>
                      <a:pt x="2" y="4"/>
                      <a:pt x="2" y="4"/>
                      <a:pt x="2" y="4"/>
                    </a:cubicBezTo>
                    <a:cubicBezTo>
                      <a:pt x="3" y="4"/>
                      <a:pt x="4" y="3"/>
                      <a:pt x="3" y="4"/>
                    </a:cubicBezTo>
                    <a:cubicBezTo>
                      <a:pt x="2" y="6"/>
                      <a:pt x="2" y="6"/>
                      <a:pt x="2" y="6"/>
                    </a:cubicBezTo>
                    <a:cubicBezTo>
                      <a:pt x="2" y="6"/>
                      <a:pt x="3" y="6"/>
                      <a:pt x="3" y="6"/>
                    </a:cubicBezTo>
                    <a:cubicBezTo>
                      <a:pt x="1" y="8"/>
                      <a:pt x="1" y="8"/>
                      <a:pt x="1" y="8"/>
                    </a:cubicBezTo>
                    <a:cubicBezTo>
                      <a:pt x="3" y="5"/>
                      <a:pt x="3" y="7"/>
                      <a:pt x="3" y="7"/>
                    </a:cubicBezTo>
                    <a:cubicBezTo>
                      <a:pt x="3" y="7"/>
                      <a:pt x="3" y="7"/>
                      <a:pt x="3" y="7"/>
                    </a:cubicBezTo>
                    <a:cubicBezTo>
                      <a:pt x="2" y="9"/>
                      <a:pt x="3" y="6"/>
                      <a:pt x="4" y="6"/>
                    </a:cubicBezTo>
                    <a:cubicBezTo>
                      <a:pt x="4" y="7"/>
                      <a:pt x="2" y="9"/>
                      <a:pt x="2" y="10"/>
                    </a:cubicBezTo>
                    <a:cubicBezTo>
                      <a:pt x="2" y="10"/>
                      <a:pt x="4" y="9"/>
                      <a:pt x="3" y="11"/>
                    </a:cubicBezTo>
                    <a:cubicBezTo>
                      <a:pt x="4" y="10"/>
                      <a:pt x="5" y="10"/>
                      <a:pt x="6" y="9"/>
                    </a:cubicBezTo>
                    <a:cubicBezTo>
                      <a:pt x="6" y="9"/>
                      <a:pt x="4" y="11"/>
                      <a:pt x="5" y="11"/>
                    </a:cubicBezTo>
                    <a:cubicBezTo>
                      <a:pt x="5" y="11"/>
                      <a:pt x="4" y="12"/>
                      <a:pt x="4" y="13"/>
                    </a:cubicBezTo>
                    <a:cubicBezTo>
                      <a:pt x="5" y="12"/>
                      <a:pt x="4" y="13"/>
                      <a:pt x="5" y="11"/>
                    </a:cubicBezTo>
                    <a:cubicBezTo>
                      <a:pt x="6" y="12"/>
                      <a:pt x="6" y="13"/>
                      <a:pt x="7" y="12"/>
                    </a:cubicBezTo>
                    <a:cubicBezTo>
                      <a:pt x="7" y="12"/>
                      <a:pt x="6" y="14"/>
                      <a:pt x="5" y="15"/>
                    </a:cubicBezTo>
                    <a:cubicBezTo>
                      <a:pt x="6" y="13"/>
                      <a:pt x="7" y="13"/>
                      <a:pt x="8" y="14"/>
                    </a:cubicBezTo>
                    <a:cubicBezTo>
                      <a:pt x="9" y="12"/>
                      <a:pt x="8" y="12"/>
                      <a:pt x="9" y="11"/>
                    </a:cubicBezTo>
                    <a:cubicBezTo>
                      <a:pt x="10" y="10"/>
                      <a:pt x="10" y="10"/>
                      <a:pt x="10" y="10"/>
                    </a:cubicBezTo>
                    <a:cubicBezTo>
                      <a:pt x="9" y="11"/>
                      <a:pt x="8" y="14"/>
                      <a:pt x="8" y="14"/>
                    </a:cubicBezTo>
                    <a:cubicBezTo>
                      <a:pt x="6" y="16"/>
                      <a:pt x="8" y="13"/>
                      <a:pt x="6" y="16"/>
                    </a:cubicBezTo>
                    <a:cubicBezTo>
                      <a:pt x="5" y="18"/>
                      <a:pt x="4" y="17"/>
                      <a:pt x="5" y="16"/>
                    </a:cubicBezTo>
                    <a:cubicBezTo>
                      <a:pt x="3" y="18"/>
                      <a:pt x="5" y="17"/>
                      <a:pt x="3" y="19"/>
                    </a:cubicBezTo>
                    <a:cubicBezTo>
                      <a:pt x="4" y="19"/>
                      <a:pt x="5" y="18"/>
                      <a:pt x="5" y="18"/>
                    </a:cubicBezTo>
                    <a:cubicBezTo>
                      <a:pt x="6" y="17"/>
                      <a:pt x="6" y="16"/>
                      <a:pt x="7" y="16"/>
                    </a:cubicBezTo>
                    <a:cubicBezTo>
                      <a:pt x="8" y="14"/>
                      <a:pt x="6" y="17"/>
                      <a:pt x="6" y="18"/>
                    </a:cubicBezTo>
                    <a:cubicBezTo>
                      <a:pt x="6" y="18"/>
                      <a:pt x="6" y="18"/>
                      <a:pt x="6" y="18"/>
                    </a:cubicBezTo>
                    <a:cubicBezTo>
                      <a:pt x="6" y="19"/>
                      <a:pt x="7" y="18"/>
                      <a:pt x="7" y="18"/>
                    </a:cubicBezTo>
                    <a:cubicBezTo>
                      <a:pt x="5" y="21"/>
                      <a:pt x="6" y="18"/>
                      <a:pt x="5" y="20"/>
                    </a:cubicBezTo>
                    <a:cubicBezTo>
                      <a:pt x="4" y="22"/>
                      <a:pt x="4" y="22"/>
                      <a:pt x="4" y="22"/>
                    </a:cubicBezTo>
                    <a:cubicBezTo>
                      <a:pt x="4" y="22"/>
                      <a:pt x="6" y="19"/>
                      <a:pt x="6" y="20"/>
                    </a:cubicBezTo>
                    <a:cubicBezTo>
                      <a:pt x="5" y="21"/>
                      <a:pt x="5" y="21"/>
                      <a:pt x="5" y="21"/>
                    </a:cubicBezTo>
                    <a:cubicBezTo>
                      <a:pt x="6" y="21"/>
                      <a:pt x="6" y="21"/>
                      <a:pt x="6" y="21"/>
                    </a:cubicBezTo>
                    <a:cubicBezTo>
                      <a:pt x="6" y="20"/>
                      <a:pt x="7" y="18"/>
                      <a:pt x="7" y="18"/>
                    </a:cubicBezTo>
                    <a:cubicBezTo>
                      <a:pt x="9" y="16"/>
                      <a:pt x="7" y="18"/>
                      <a:pt x="8" y="18"/>
                    </a:cubicBezTo>
                    <a:cubicBezTo>
                      <a:pt x="9" y="16"/>
                      <a:pt x="8" y="18"/>
                      <a:pt x="9" y="16"/>
                    </a:cubicBezTo>
                    <a:cubicBezTo>
                      <a:pt x="9" y="15"/>
                      <a:pt x="10" y="15"/>
                      <a:pt x="10" y="15"/>
                    </a:cubicBezTo>
                    <a:cubicBezTo>
                      <a:pt x="10" y="15"/>
                      <a:pt x="9" y="17"/>
                      <a:pt x="9" y="18"/>
                    </a:cubicBezTo>
                    <a:cubicBezTo>
                      <a:pt x="9" y="18"/>
                      <a:pt x="8" y="18"/>
                      <a:pt x="9" y="17"/>
                    </a:cubicBezTo>
                    <a:cubicBezTo>
                      <a:pt x="7" y="19"/>
                      <a:pt x="7" y="21"/>
                      <a:pt x="6" y="21"/>
                    </a:cubicBezTo>
                    <a:cubicBezTo>
                      <a:pt x="6" y="23"/>
                      <a:pt x="7" y="20"/>
                      <a:pt x="8" y="20"/>
                    </a:cubicBezTo>
                    <a:cubicBezTo>
                      <a:pt x="7" y="21"/>
                      <a:pt x="8" y="19"/>
                      <a:pt x="9" y="18"/>
                    </a:cubicBezTo>
                    <a:cubicBezTo>
                      <a:pt x="12" y="14"/>
                      <a:pt x="7" y="21"/>
                      <a:pt x="8" y="21"/>
                    </a:cubicBezTo>
                    <a:cubicBezTo>
                      <a:pt x="10" y="18"/>
                      <a:pt x="11" y="18"/>
                      <a:pt x="12" y="15"/>
                    </a:cubicBezTo>
                    <a:cubicBezTo>
                      <a:pt x="13" y="14"/>
                      <a:pt x="13" y="14"/>
                      <a:pt x="13" y="14"/>
                    </a:cubicBezTo>
                    <a:cubicBezTo>
                      <a:pt x="12" y="16"/>
                      <a:pt x="13" y="16"/>
                      <a:pt x="11" y="17"/>
                    </a:cubicBezTo>
                    <a:cubicBezTo>
                      <a:pt x="12" y="17"/>
                      <a:pt x="12" y="17"/>
                      <a:pt x="12" y="17"/>
                    </a:cubicBezTo>
                    <a:cubicBezTo>
                      <a:pt x="10" y="19"/>
                      <a:pt x="10" y="19"/>
                      <a:pt x="10" y="19"/>
                    </a:cubicBezTo>
                    <a:cubicBezTo>
                      <a:pt x="10" y="21"/>
                      <a:pt x="9" y="22"/>
                      <a:pt x="9" y="23"/>
                    </a:cubicBezTo>
                    <a:cubicBezTo>
                      <a:pt x="10" y="22"/>
                      <a:pt x="10" y="21"/>
                      <a:pt x="10" y="21"/>
                    </a:cubicBezTo>
                    <a:cubicBezTo>
                      <a:pt x="10" y="22"/>
                      <a:pt x="9" y="23"/>
                      <a:pt x="10" y="23"/>
                    </a:cubicBezTo>
                    <a:cubicBezTo>
                      <a:pt x="10" y="22"/>
                      <a:pt x="11" y="20"/>
                      <a:pt x="11" y="20"/>
                    </a:cubicBezTo>
                    <a:cubicBezTo>
                      <a:pt x="12" y="20"/>
                      <a:pt x="11" y="22"/>
                      <a:pt x="11" y="22"/>
                    </a:cubicBezTo>
                    <a:cubicBezTo>
                      <a:pt x="10" y="24"/>
                      <a:pt x="10" y="24"/>
                      <a:pt x="10" y="24"/>
                    </a:cubicBezTo>
                    <a:cubicBezTo>
                      <a:pt x="11" y="23"/>
                      <a:pt x="9" y="24"/>
                      <a:pt x="10" y="24"/>
                    </a:cubicBezTo>
                    <a:cubicBezTo>
                      <a:pt x="12" y="20"/>
                      <a:pt x="12" y="20"/>
                      <a:pt x="12" y="20"/>
                    </a:cubicBezTo>
                    <a:cubicBezTo>
                      <a:pt x="13" y="20"/>
                      <a:pt x="12" y="21"/>
                      <a:pt x="12" y="21"/>
                    </a:cubicBezTo>
                    <a:cubicBezTo>
                      <a:pt x="11" y="22"/>
                      <a:pt x="11" y="22"/>
                      <a:pt x="11" y="22"/>
                    </a:cubicBezTo>
                    <a:cubicBezTo>
                      <a:pt x="12" y="22"/>
                      <a:pt x="10" y="25"/>
                      <a:pt x="11" y="25"/>
                    </a:cubicBezTo>
                    <a:cubicBezTo>
                      <a:pt x="12" y="23"/>
                      <a:pt x="12" y="23"/>
                      <a:pt x="12" y="23"/>
                    </a:cubicBezTo>
                    <a:cubicBezTo>
                      <a:pt x="11" y="25"/>
                      <a:pt x="11" y="25"/>
                      <a:pt x="11" y="25"/>
                    </a:cubicBezTo>
                    <a:cubicBezTo>
                      <a:pt x="11" y="24"/>
                      <a:pt x="12" y="24"/>
                      <a:pt x="12" y="24"/>
                    </a:cubicBezTo>
                    <a:cubicBezTo>
                      <a:pt x="11" y="25"/>
                      <a:pt x="11" y="25"/>
                      <a:pt x="11" y="25"/>
                    </a:cubicBezTo>
                    <a:cubicBezTo>
                      <a:pt x="12" y="24"/>
                      <a:pt x="13" y="22"/>
                      <a:pt x="12" y="24"/>
                    </a:cubicBezTo>
                    <a:cubicBezTo>
                      <a:pt x="14" y="22"/>
                      <a:pt x="12" y="24"/>
                      <a:pt x="13" y="23"/>
                    </a:cubicBezTo>
                    <a:cubicBezTo>
                      <a:pt x="13" y="21"/>
                      <a:pt x="14" y="21"/>
                      <a:pt x="14" y="21"/>
                    </a:cubicBezTo>
                    <a:cubicBezTo>
                      <a:pt x="13" y="24"/>
                      <a:pt x="14" y="22"/>
                      <a:pt x="14" y="22"/>
                    </a:cubicBezTo>
                    <a:cubicBezTo>
                      <a:pt x="14" y="23"/>
                      <a:pt x="14" y="23"/>
                      <a:pt x="14" y="24"/>
                    </a:cubicBezTo>
                    <a:cubicBezTo>
                      <a:pt x="15" y="22"/>
                      <a:pt x="15" y="22"/>
                      <a:pt x="15" y="22"/>
                    </a:cubicBezTo>
                    <a:cubicBezTo>
                      <a:pt x="13" y="25"/>
                      <a:pt x="15" y="22"/>
                      <a:pt x="15" y="23"/>
                    </a:cubicBezTo>
                    <a:cubicBezTo>
                      <a:pt x="14" y="24"/>
                      <a:pt x="14" y="25"/>
                      <a:pt x="14" y="25"/>
                    </a:cubicBezTo>
                    <a:cubicBezTo>
                      <a:pt x="15" y="23"/>
                      <a:pt x="16" y="23"/>
                      <a:pt x="16" y="21"/>
                    </a:cubicBezTo>
                    <a:cubicBezTo>
                      <a:pt x="16" y="22"/>
                      <a:pt x="15" y="24"/>
                      <a:pt x="14" y="26"/>
                    </a:cubicBezTo>
                    <a:cubicBezTo>
                      <a:pt x="15" y="24"/>
                      <a:pt x="14" y="27"/>
                      <a:pt x="15" y="25"/>
                    </a:cubicBezTo>
                    <a:cubicBezTo>
                      <a:pt x="15" y="24"/>
                      <a:pt x="16" y="23"/>
                      <a:pt x="17" y="22"/>
                    </a:cubicBezTo>
                    <a:cubicBezTo>
                      <a:pt x="17" y="23"/>
                      <a:pt x="16" y="23"/>
                      <a:pt x="16" y="24"/>
                    </a:cubicBezTo>
                    <a:cubicBezTo>
                      <a:pt x="16" y="24"/>
                      <a:pt x="17" y="23"/>
                      <a:pt x="17" y="22"/>
                    </a:cubicBezTo>
                    <a:cubicBezTo>
                      <a:pt x="17" y="22"/>
                      <a:pt x="19" y="20"/>
                      <a:pt x="18" y="22"/>
                    </a:cubicBezTo>
                    <a:cubicBezTo>
                      <a:pt x="18" y="23"/>
                      <a:pt x="17" y="22"/>
                      <a:pt x="17" y="23"/>
                    </a:cubicBezTo>
                    <a:cubicBezTo>
                      <a:pt x="17" y="24"/>
                      <a:pt x="19" y="20"/>
                      <a:pt x="20" y="20"/>
                    </a:cubicBezTo>
                    <a:cubicBezTo>
                      <a:pt x="20" y="19"/>
                      <a:pt x="22" y="16"/>
                      <a:pt x="22" y="15"/>
                    </a:cubicBezTo>
                    <a:cubicBezTo>
                      <a:pt x="23" y="16"/>
                      <a:pt x="22" y="16"/>
                      <a:pt x="21" y="18"/>
                    </a:cubicBezTo>
                    <a:cubicBezTo>
                      <a:pt x="21" y="18"/>
                      <a:pt x="21" y="18"/>
                      <a:pt x="21" y="18"/>
                    </a:cubicBezTo>
                    <a:cubicBezTo>
                      <a:pt x="20" y="21"/>
                      <a:pt x="18" y="22"/>
                      <a:pt x="18" y="24"/>
                    </a:cubicBezTo>
                    <a:cubicBezTo>
                      <a:pt x="18" y="23"/>
                      <a:pt x="18" y="23"/>
                      <a:pt x="18" y="23"/>
                    </a:cubicBezTo>
                    <a:cubicBezTo>
                      <a:pt x="17" y="26"/>
                      <a:pt x="17" y="26"/>
                      <a:pt x="17" y="26"/>
                    </a:cubicBezTo>
                    <a:cubicBezTo>
                      <a:pt x="18" y="24"/>
                      <a:pt x="18" y="26"/>
                      <a:pt x="18" y="26"/>
                    </a:cubicBezTo>
                    <a:cubicBezTo>
                      <a:pt x="19" y="24"/>
                      <a:pt x="17" y="26"/>
                      <a:pt x="18" y="25"/>
                    </a:cubicBezTo>
                    <a:cubicBezTo>
                      <a:pt x="19" y="25"/>
                      <a:pt x="20" y="22"/>
                      <a:pt x="20" y="23"/>
                    </a:cubicBezTo>
                    <a:cubicBezTo>
                      <a:pt x="18" y="26"/>
                      <a:pt x="18" y="26"/>
                      <a:pt x="18" y="26"/>
                    </a:cubicBezTo>
                    <a:cubicBezTo>
                      <a:pt x="18" y="27"/>
                      <a:pt x="19" y="24"/>
                      <a:pt x="19" y="25"/>
                    </a:cubicBezTo>
                    <a:cubicBezTo>
                      <a:pt x="19" y="26"/>
                      <a:pt x="19" y="26"/>
                      <a:pt x="19" y="26"/>
                    </a:cubicBezTo>
                    <a:cubicBezTo>
                      <a:pt x="19" y="27"/>
                      <a:pt x="21" y="28"/>
                      <a:pt x="23" y="24"/>
                    </a:cubicBezTo>
                    <a:cubicBezTo>
                      <a:pt x="23" y="26"/>
                      <a:pt x="23" y="26"/>
                      <a:pt x="23" y="27"/>
                    </a:cubicBezTo>
                    <a:cubicBezTo>
                      <a:pt x="23" y="27"/>
                      <a:pt x="24" y="26"/>
                      <a:pt x="24" y="26"/>
                    </a:cubicBezTo>
                    <a:cubicBezTo>
                      <a:pt x="23" y="28"/>
                      <a:pt x="23" y="28"/>
                      <a:pt x="23" y="28"/>
                    </a:cubicBezTo>
                    <a:cubicBezTo>
                      <a:pt x="23" y="29"/>
                      <a:pt x="24" y="27"/>
                      <a:pt x="25" y="26"/>
                    </a:cubicBezTo>
                    <a:cubicBezTo>
                      <a:pt x="25" y="28"/>
                      <a:pt x="25" y="28"/>
                      <a:pt x="25" y="28"/>
                    </a:cubicBezTo>
                    <a:cubicBezTo>
                      <a:pt x="24" y="29"/>
                      <a:pt x="25" y="27"/>
                      <a:pt x="26" y="26"/>
                    </a:cubicBezTo>
                    <a:cubicBezTo>
                      <a:pt x="25" y="28"/>
                      <a:pt x="25" y="28"/>
                      <a:pt x="25" y="28"/>
                    </a:cubicBezTo>
                    <a:cubicBezTo>
                      <a:pt x="26" y="27"/>
                      <a:pt x="26" y="27"/>
                      <a:pt x="26" y="27"/>
                    </a:cubicBezTo>
                    <a:cubicBezTo>
                      <a:pt x="26" y="26"/>
                      <a:pt x="27" y="26"/>
                      <a:pt x="26" y="28"/>
                    </a:cubicBezTo>
                    <a:cubicBezTo>
                      <a:pt x="26" y="27"/>
                      <a:pt x="26" y="27"/>
                      <a:pt x="26" y="27"/>
                    </a:cubicBezTo>
                    <a:cubicBezTo>
                      <a:pt x="26" y="28"/>
                      <a:pt x="27" y="29"/>
                      <a:pt x="27" y="28"/>
                    </a:cubicBezTo>
                    <a:cubicBezTo>
                      <a:pt x="28" y="28"/>
                      <a:pt x="28" y="27"/>
                      <a:pt x="28" y="26"/>
                    </a:cubicBezTo>
                    <a:cubicBezTo>
                      <a:pt x="29" y="24"/>
                      <a:pt x="28" y="26"/>
                      <a:pt x="29" y="25"/>
                    </a:cubicBezTo>
                    <a:cubicBezTo>
                      <a:pt x="28" y="27"/>
                      <a:pt x="28" y="27"/>
                      <a:pt x="28" y="27"/>
                    </a:cubicBezTo>
                    <a:cubicBezTo>
                      <a:pt x="27" y="30"/>
                      <a:pt x="29" y="28"/>
                      <a:pt x="30" y="29"/>
                    </a:cubicBezTo>
                    <a:cubicBezTo>
                      <a:pt x="31" y="28"/>
                      <a:pt x="31" y="28"/>
                      <a:pt x="31" y="28"/>
                    </a:cubicBezTo>
                    <a:cubicBezTo>
                      <a:pt x="30" y="30"/>
                      <a:pt x="32" y="28"/>
                      <a:pt x="32" y="30"/>
                    </a:cubicBezTo>
                    <a:cubicBezTo>
                      <a:pt x="32" y="29"/>
                      <a:pt x="33" y="26"/>
                      <a:pt x="34" y="26"/>
                    </a:cubicBezTo>
                    <a:cubicBezTo>
                      <a:pt x="35" y="25"/>
                      <a:pt x="33" y="29"/>
                      <a:pt x="32" y="30"/>
                    </a:cubicBezTo>
                    <a:cubicBezTo>
                      <a:pt x="33" y="29"/>
                      <a:pt x="33" y="29"/>
                      <a:pt x="33" y="29"/>
                    </a:cubicBezTo>
                    <a:cubicBezTo>
                      <a:pt x="33" y="30"/>
                      <a:pt x="33" y="30"/>
                      <a:pt x="33" y="30"/>
                    </a:cubicBezTo>
                    <a:cubicBezTo>
                      <a:pt x="34" y="29"/>
                      <a:pt x="34" y="28"/>
                      <a:pt x="34" y="29"/>
                    </a:cubicBezTo>
                    <a:cubicBezTo>
                      <a:pt x="34" y="29"/>
                      <a:pt x="34" y="29"/>
                      <a:pt x="34" y="29"/>
                    </a:cubicBezTo>
                    <a:cubicBezTo>
                      <a:pt x="34" y="30"/>
                      <a:pt x="34" y="31"/>
                      <a:pt x="34" y="31"/>
                    </a:cubicBezTo>
                    <a:cubicBezTo>
                      <a:pt x="35" y="29"/>
                      <a:pt x="35" y="30"/>
                      <a:pt x="36" y="29"/>
                    </a:cubicBezTo>
                    <a:cubicBezTo>
                      <a:pt x="35" y="30"/>
                      <a:pt x="35" y="30"/>
                      <a:pt x="35" y="30"/>
                    </a:cubicBezTo>
                    <a:cubicBezTo>
                      <a:pt x="36" y="28"/>
                      <a:pt x="36" y="28"/>
                      <a:pt x="36" y="28"/>
                    </a:cubicBezTo>
                    <a:cubicBezTo>
                      <a:pt x="36" y="29"/>
                      <a:pt x="36" y="29"/>
                      <a:pt x="36" y="29"/>
                    </a:cubicBezTo>
                    <a:cubicBezTo>
                      <a:pt x="35" y="31"/>
                      <a:pt x="35" y="31"/>
                      <a:pt x="35" y="31"/>
                    </a:cubicBezTo>
                    <a:cubicBezTo>
                      <a:pt x="35" y="32"/>
                      <a:pt x="36" y="29"/>
                      <a:pt x="36" y="29"/>
                    </a:cubicBezTo>
                    <a:cubicBezTo>
                      <a:pt x="37" y="28"/>
                      <a:pt x="37" y="29"/>
                      <a:pt x="36" y="30"/>
                    </a:cubicBezTo>
                    <a:cubicBezTo>
                      <a:pt x="36" y="30"/>
                      <a:pt x="36" y="29"/>
                      <a:pt x="36" y="30"/>
                    </a:cubicBezTo>
                    <a:cubicBezTo>
                      <a:pt x="35" y="31"/>
                      <a:pt x="36" y="30"/>
                      <a:pt x="36" y="31"/>
                    </a:cubicBezTo>
                    <a:cubicBezTo>
                      <a:pt x="36" y="31"/>
                      <a:pt x="37" y="29"/>
                      <a:pt x="37" y="30"/>
                    </a:cubicBezTo>
                    <a:cubicBezTo>
                      <a:pt x="37" y="30"/>
                      <a:pt x="37" y="30"/>
                      <a:pt x="37" y="31"/>
                    </a:cubicBezTo>
                    <a:cubicBezTo>
                      <a:pt x="37" y="30"/>
                      <a:pt x="37" y="31"/>
                      <a:pt x="38" y="30"/>
                    </a:cubicBezTo>
                    <a:cubicBezTo>
                      <a:pt x="38" y="30"/>
                      <a:pt x="38" y="29"/>
                      <a:pt x="38" y="28"/>
                    </a:cubicBezTo>
                    <a:cubicBezTo>
                      <a:pt x="38" y="28"/>
                      <a:pt x="39" y="28"/>
                      <a:pt x="38" y="28"/>
                    </a:cubicBezTo>
                    <a:cubicBezTo>
                      <a:pt x="38" y="29"/>
                      <a:pt x="38" y="29"/>
                      <a:pt x="38" y="29"/>
                    </a:cubicBezTo>
                    <a:cubicBezTo>
                      <a:pt x="38" y="28"/>
                      <a:pt x="38" y="29"/>
                      <a:pt x="39" y="28"/>
                    </a:cubicBezTo>
                    <a:cubicBezTo>
                      <a:pt x="38" y="30"/>
                      <a:pt x="38" y="30"/>
                      <a:pt x="38" y="30"/>
                    </a:cubicBezTo>
                    <a:cubicBezTo>
                      <a:pt x="39" y="29"/>
                      <a:pt x="39" y="29"/>
                      <a:pt x="39" y="29"/>
                    </a:cubicBezTo>
                    <a:cubicBezTo>
                      <a:pt x="39" y="30"/>
                      <a:pt x="38" y="32"/>
                      <a:pt x="38" y="32"/>
                    </a:cubicBezTo>
                    <a:cubicBezTo>
                      <a:pt x="39" y="31"/>
                      <a:pt x="39" y="31"/>
                      <a:pt x="39" y="31"/>
                    </a:cubicBezTo>
                    <a:cubicBezTo>
                      <a:pt x="39" y="31"/>
                      <a:pt x="39" y="31"/>
                      <a:pt x="39" y="32"/>
                    </a:cubicBezTo>
                    <a:cubicBezTo>
                      <a:pt x="39" y="33"/>
                      <a:pt x="41" y="28"/>
                      <a:pt x="41" y="30"/>
                    </a:cubicBezTo>
                    <a:cubicBezTo>
                      <a:pt x="40" y="31"/>
                      <a:pt x="40" y="32"/>
                      <a:pt x="40" y="32"/>
                    </a:cubicBezTo>
                    <a:cubicBezTo>
                      <a:pt x="40" y="32"/>
                      <a:pt x="41" y="31"/>
                      <a:pt x="41" y="31"/>
                    </a:cubicBezTo>
                    <a:cubicBezTo>
                      <a:pt x="41" y="31"/>
                      <a:pt x="40" y="33"/>
                      <a:pt x="40" y="31"/>
                    </a:cubicBezTo>
                    <a:cubicBezTo>
                      <a:pt x="41" y="30"/>
                      <a:pt x="41" y="31"/>
                      <a:pt x="41" y="30"/>
                    </a:cubicBezTo>
                    <a:cubicBezTo>
                      <a:pt x="40" y="35"/>
                      <a:pt x="42" y="32"/>
                      <a:pt x="42" y="34"/>
                    </a:cubicBezTo>
                    <a:cubicBezTo>
                      <a:pt x="43" y="32"/>
                      <a:pt x="43" y="34"/>
                      <a:pt x="43" y="33"/>
                    </a:cubicBezTo>
                    <a:cubicBezTo>
                      <a:pt x="42" y="35"/>
                      <a:pt x="44" y="33"/>
                      <a:pt x="43" y="34"/>
                    </a:cubicBezTo>
                    <a:cubicBezTo>
                      <a:pt x="44" y="32"/>
                      <a:pt x="44" y="32"/>
                      <a:pt x="44" y="32"/>
                    </a:cubicBezTo>
                    <a:cubicBezTo>
                      <a:pt x="44" y="33"/>
                      <a:pt x="46" y="29"/>
                      <a:pt x="45" y="31"/>
                    </a:cubicBezTo>
                    <a:cubicBezTo>
                      <a:pt x="45" y="32"/>
                      <a:pt x="45" y="33"/>
                      <a:pt x="44" y="33"/>
                    </a:cubicBezTo>
                    <a:cubicBezTo>
                      <a:pt x="44" y="36"/>
                      <a:pt x="46" y="32"/>
                      <a:pt x="45" y="35"/>
                    </a:cubicBezTo>
                    <a:cubicBezTo>
                      <a:pt x="46" y="34"/>
                      <a:pt x="46" y="32"/>
                      <a:pt x="47" y="31"/>
                    </a:cubicBezTo>
                    <a:cubicBezTo>
                      <a:pt x="47" y="33"/>
                      <a:pt x="47" y="34"/>
                      <a:pt x="46" y="34"/>
                    </a:cubicBezTo>
                    <a:cubicBezTo>
                      <a:pt x="47" y="34"/>
                      <a:pt x="47" y="33"/>
                      <a:pt x="47" y="34"/>
                    </a:cubicBezTo>
                    <a:cubicBezTo>
                      <a:pt x="47" y="35"/>
                      <a:pt x="47" y="35"/>
                      <a:pt x="46" y="35"/>
                    </a:cubicBezTo>
                    <a:cubicBezTo>
                      <a:pt x="46" y="36"/>
                      <a:pt x="47" y="35"/>
                      <a:pt x="48" y="34"/>
                    </a:cubicBezTo>
                    <a:cubicBezTo>
                      <a:pt x="47" y="36"/>
                      <a:pt x="48" y="35"/>
                      <a:pt x="48" y="37"/>
                    </a:cubicBezTo>
                    <a:cubicBezTo>
                      <a:pt x="49" y="35"/>
                      <a:pt x="48" y="38"/>
                      <a:pt x="49" y="35"/>
                    </a:cubicBezTo>
                    <a:cubicBezTo>
                      <a:pt x="49" y="36"/>
                      <a:pt x="49" y="36"/>
                      <a:pt x="49" y="36"/>
                    </a:cubicBezTo>
                    <a:cubicBezTo>
                      <a:pt x="50" y="35"/>
                      <a:pt x="51" y="33"/>
                      <a:pt x="51" y="33"/>
                    </a:cubicBezTo>
                    <a:cubicBezTo>
                      <a:pt x="50" y="35"/>
                      <a:pt x="50" y="35"/>
                      <a:pt x="50" y="35"/>
                    </a:cubicBezTo>
                    <a:cubicBezTo>
                      <a:pt x="49" y="37"/>
                      <a:pt x="50" y="36"/>
                      <a:pt x="50" y="37"/>
                    </a:cubicBezTo>
                    <a:cubicBezTo>
                      <a:pt x="50" y="35"/>
                      <a:pt x="50" y="37"/>
                      <a:pt x="51" y="36"/>
                    </a:cubicBezTo>
                    <a:cubicBezTo>
                      <a:pt x="51" y="35"/>
                      <a:pt x="51" y="35"/>
                      <a:pt x="51" y="35"/>
                    </a:cubicBezTo>
                    <a:cubicBezTo>
                      <a:pt x="52" y="35"/>
                      <a:pt x="52" y="34"/>
                      <a:pt x="52" y="34"/>
                    </a:cubicBezTo>
                    <a:cubicBezTo>
                      <a:pt x="52" y="34"/>
                      <a:pt x="51" y="36"/>
                      <a:pt x="51" y="36"/>
                    </a:cubicBezTo>
                    <a:cubicBezTo>
                      <a:pt x="51" y="37"/>
                      <a:pt x="51" y="37"/>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7"/>
                      <a:pt x="52" y="37"/>
                      <a:pt x="52" y="37"/>
                    </a:cubicBezTo>
                    <a:cubicBezTo>
                      <a:pt x="52" y="37"/>
                      <a:pt x="52" y="37"/>
                      <a:pt x="52" y="37"/>
                    </a:cubicBezTo>
                    <a:cubicBezTo>
                      <a:pt x="52" y="37"/>
                      <a:pt x="52" y="37"/>
                      <a:pt x="52" y="37"/>
                    </a:cubicBezTo>
                    <a:cubicBezTo>
                      <a:pt x="51" y="39"/>
                      <a:pt x="51" y="39"/>
                      <a:pt x="51" y="39"/>
                    </a:cubicBezTo>
                    <a:cubicBezTo>
                      <a:pt x="51" y="39"/>
                      <a:pt x="52" y="37"/>
                      <a:pt x="53" y="37"/>
                    </a:cubicBezTo>
                    <a:cubicBezTo>
                      <a:pt x="53" y="38"/>
                      <a:pt x="54" y="37"/>
                      <a:pt x="55" y="37"/>
                    </a:cubicBezTo>
                    <a:cubicBezTo>
                      <a:pt x="55" y="37"/>
                      <a:pt x="54" y="38"/>
                      <a:pt x="55" y="37"/>
                    </a:cubicBezTo>
                    <a:cubicBezTo>
                      <a:pt x="55" y="37"/>
                      <a:pt x="56" y="36"/>
                      <a:pt x="55" y="37"/>
                    </a:cubicBezTo>
                    <a:cubicBezTo>
                      <a:pt x="56" y="36"/>
                      <a:pt x="55" y="38"/>
                      <a:pt x="55" y="38"/>
                    </a:cubicBezTo>
                    <a:cubicBezTo>
                      <a:pt x="55" y="38"/>
                      <a:pt x="56" y="37"/>
                      <a:pt x="56" y="37"/>
                    </a:cubicBezTo>
                    <a:cubicBezTo>
                      <a:pt x="55" y="39"/>
                      <a:pt x="58" y="36"/>
                      <a:pt x="57" y="38"/>
                    </a:cubicBezTo>
                    <a:cubicBezTo>
                      <a:pt x="58" y="37"/>
                      <a:pt x="57" y="38"/>
                      <a:pt x="57" y="39"/>
                    </a:cubicBezTo>
                    <a:cubicBezTo>
                      <a:pt x="57" y="38"/>
                      <a:pt x="58" y="38"/>
                      <a:pt x="59" y="36"/>
                    </a:cubicBezTo>
                    <a:cubicBezTo>
                      <a:pt x="58" y="38"/>
                      <a:pt x="58" y="38"/>
                      <a:pt x="58" y="38"/>
                    </a:cubicBezTo>
                    <a:cubicBezTo>
                      <a:pt x="59" y="38"/>
                      <a:pt x="59" y="38"/>
                      <a:pt x="60" y="37"/>
                    </a:cubicBezTo>
                    <a:cubicBezTo>
                      <a:pt x="60" y="36"/>
                      <a:pt x="61" y="35"/>
                      <a:pt x="61" y="35"/>
                    </a:cubicBezTo>
                    <a:cubicBezTo>
                      <a:pt x="61" y="35"/>
                      <a:pt x="61" y="35"/>
                      <a:pt x="61" y="35"/>
                    </a:cubicBezTo>
                    <a:cubicBezTo>
                      <a:pt x="61" y="36"/>
                      <a:pt x="62" y="35"/>
                      <a:pt x="62" y="35"/>
                    </a:cubicBezTo>
                    <a:cubicBezTo>
                      <a:pt x="62" y="36"/>
                      <a:pt x="62" y="35"/>
                      <a:pt x="61" y="36"/>
                    </a:cubicBezTo>
                    <a:cubicBezTo>
                      <a:pt x="60" y="39"/>
                      <a:pt x="61" y="38"/>
                      <a:pt x="61" y="38"/>
                    </a:cubicBezTo>
                    <a:cubicBezTo>
                      <a:pt x="62" y="37"/>
                      <a:pt x="62" y="37"/>
                      <a:pt x="62" y="37"/>
                    </a:cubicBezTo>
                    <a:cubicBezTo>
                      <a:pt x="63" y="36"/>
                      <a:pt x="61" y="38"/>
                      <a:pt x="62" y="38"/>
                    </a:cubicBezTo>
                    <a:cubicBezTo>
                      <a:pt x="64" y="34"/>
                      <a:pt x="64" y="34"/>
                      <a:pt x="64" y="34"/>
                    </a:cubicBezTo>
                    <a:cubicBezTo>
                      <a:pt x="64" y="34"/>
                      <a:pt x="64" y="36"/>
                      <a:pt x="63" y="37"/>
                    </a:cubicBezTo>
                    <a:cubicBezTo>
                      <a:pt x="64" y="37"/>
                      <a:pt x="65" y="34"/>
                      <a:pt x="66" y="33"/>
                    </a:cubicBezTo>
                    <a:cubicBezTo>
                      <a:pt x="66" y="34"/>
                      <a:pt x="67" y="33"/>
                      <a:pt x="67" y="33"/>
                    </a:cubicBezTo>
                    <a:cubicBezTo>
                      <a:pt x="67" y="34"/>
                      <a:pt x="67" y="33"/>
                      <a:pt x="67" y="34"/>
                    </a:cubicBezTo>
                    <a:cubicBezTo>
                      <a:pt x="66" y="35"/>
                      <a:pt x="66" y="35"/>
                      <a:pt x="66" y="35"/>
                    </a:cubicBezTo>
                    <a:cubicBezTo>
                      <a:pt x="66" y="35"/>
                      <a:pt x="65" y="37"/>
                      <a:pt x="65" y="38"/>
                    </a:cubicBezTo>
                    <a:cubicBezTo>
                      <a:pt x="65" y="37"/>
                      <a:pt x="66" y="39"/>
                      <a:pt x="66" y="39"/>
                    </a:cubicBezTo>
                    <a:cubicBezTo>
                      <a:pt x="67" y="36"/>
                      <a:pt x="67" y="38"/>
                      <a:pt x="68" y="36"/>
                    </a:cubicBezTo>
                    <a:cubicBezTo>
                      <a:pt x="69" y="36"/>
                      <a:pt x="67" y="38"/>
                      <a:pt x="67" y="38"/>
                    </a:cubicBezTo>
                    <a:cubicBezTo>
                      <a:pt x="68" y="38"/>
                      <a:pt x="68" y="39"/>
                      <a:pt x="69" y="39"/>
                    </a:cubicBezTo>
                    <a:cubicBezTo>
                      <a:pt x="69" y="39"/>
                      <a:pt x="69" y="39"/>
                      <a:pt x="69" y="39"/>
                    </a:cubicBezTo>
                    <a:cubicBezTo>
                      <a:pt x="69" y="38"/>
                      <a:pt x="70" y="39"/>
                      <a:pt x="71" y="38"/>
                    </a:cubicBezTo>
                    <a:cubicBezTo>
                      <a:pt x="70" y="39"/>
                      <a:pt x="70" y="39"/>
                      <a:pt x="70" y="39"/>
                    </a:cubicBezTo>
                    <a:cubicBezTo>
                      <a:pt x="70" y="40"/>
                      <a:pt x="72" y="36"/>
                      <a:pt x="72" y="37"/>
                    </a:cubicBezTo>
                    <a:cubicBezTo>
                      <a:pt x="71" y="39"/>
                      <a:pt x="71" y="39"/>
                      <a:pt x="71" y="39"/>
                    </a:cubicBezTo>
                    <a:cubicBezTo>
                      <a:pt x="72" y="38"/>
                      <a:pt x="71" y="40"/>
                      <a:pt x="72" y="38"/>
                    </a:cubicBezTo>
                    <a:cubicBezTo>
                      <a:pt x="72" y="39"/>
                      <a:pt x="72" y="39"/>
                      <a:pt x="72" y="39"/>
                    </a:cubicBezTo>
                    <a:cubicBezTo>
                      <a:pt x="72" y="39"/>
                      <a:pt x="73" y="39"/>
                      <a:pt x="74" y="38"/>
                    </a:cubicBezTo>
                    <a:cubicBezTo>
                      <a:pt x="73" y="40"/>
                      <a:pt x="73" y="40"/>
                      <a:pt x="73" y="40"/>
                    </a:cubicBezTo>
                    <a:cubicBezTo>
                      <a:pt x="72" y="41"/>
                      <a:pt x="74" y="38"/>
                      <a:pt x="74" y="39"/>
                    </a:cubicBezTo>
                    <a:cubicBezTo>
                      <a:pt x="74" y="39"/>
                      <a:pt x="74" y="40"/>
                      <a:pt x="73" y="40"/>
                    </a:cubicBezTo>
                    <a:cubicBezTo>
                      <a:pt x="74" y="39"/>
                      <a:pt x="75" y="39"/>
                      <a:pt x="75" y="39"/>
                    </a:cubicBezTo>
                    <a:cubicBezTo>
                      <a:pt x="74" y="41"/>
                      <a:pt x="74" y="41"/>
                      <a:pt x="74" y="41"/>
                    </a:cubicBezTo>
                    <a:cubicBezTo>
                      <a:pt x="76" y="42"/>
                      <a:pt x="77" y="43"/>
                      <a:pt x="80" y="42"/>
                    </a:cubicBezTo>
                    <a:cubicBezTo>
                      <a:pt x="79" y="44"/>
                      <a:pt x="79" y="43"/>
                      <a:pt x="78" y="45"/>
                    </a:cubicBezTo>
                    <a:cubicBezTo>
                      <a:pt x="79" y="43"/>
                      <a:pt x="79" y="44"/>
                      <a:pt x="79" y="44"/>
                    </a:cubicBezTo>
                    <a:cubicBezTo>
                      <a:pt x="79" y="44"/>
                      <a:pt x="79" y="44"/>
                      <a:pt x="79" y="44"/>
                    </a:cubicBezTo>
                    <a:cubicBezTo>
                      <a:pt x="80" y="44"/>
                      <a:pt x="79" y="45"/>
                      <a:pt x="80" y="45"/>
                    </a:cubicBezTo>
                    <a:cubicBezTo>
                      <a:pt x="80" y="44"/>
                      <a:pt x="80" y="44"/>
                      <a:pt x="80" y="44"/>
                    </a:cubicBezTo>
                    <a:cubicBezTo>
                      <a:pt x="81" y="43"/>
                      <a:pt x="79" y="47"/>
                      <a:pt x="81" y="45"/>
                    </a:cubicBezTo>
                    <a:cubicBezTo>
                      <a:pt x="80" y="46"/>
                      <a:pt x="80" y="46"/>
                      <a:pt x="80" y="46"/>
                    </a:cubicBezTo>
                    <a:cubicBezTo>
                      <a:pt x="81" y="44"/>
                      <a:pt x="80" y="47"/>
                      <a:pt x="81" y="46"/>
                    </a:cubicBezTo>
                    <a:cubicBezTo>
                      <a:pt x="81" y="46"/>
                      <a:pt x="81" y="46"/>
                      <a:pt x="81" y="46"/>
                    </a:cubicBezTo>
                    <a:cubicBezTo>
                      <a:pt x="81" y="47"/>
                      <a:pt x="83" y="44"/>
                      <a:pt x="82" y="46"/>
                    </a:cubicBezTo>
                    <a:cubicBezTo>
                      <a:pt x="83" y="46"/>
                      <a:pt x="83" y="46"/>
                      <a:pt x="84" y="44"/>
                    </a:cubicBezTo>
                    <a:cubicBezTo>
                      <a:pt x="83" y="46"/>
                      <a:pt x="83" y="46"/>
                      <a:pt x="83" y="46"/>
                    </a:cubicBezTo>
                    <a:cubicBezTo>
                      <a:pt x="85" y="46"/>
                      <a:pt x="86" y="47"/>
                      <a:pt x="88" y="46"/>
                    </a:cubicBezTo>
                    <a:cubicBezTo>
                      <a:pt x="87" y="47"/>
                      <a:pt x="87" y="47"/>
                      <a:pt x="87" y="47"/>
                    </a:cubicBezTo>
                    <a:cubicBezTo>
                      <a:pt x="89" y="45"/>
                      <a:pt x="87" y="49"/>
                      <a:pt x="90" y="46"/>
                    </a:cubicBezTo>
                    <a:cubicBezTo>
                      <a:pt x="92" y="45"/>
                      <a:pt x="92" y="45"/>
                      <a:pt x="92" y="45"/>
                    </a:cubicBezTo>
                    <a:cubicBezTo>
                      <a:pt x="90" y="47"/>
                      <a:pt x="90" y="47"/>
                      <a:pt x="90" y="47"/>
                    </a:cubicBezTo>
                    <a:cubicBezTo>
                      <a:pt x="91" y="46"/>
                      <a:pt x="91" y="47"/>
                      <a:pt x="92" y="46"/>
                    </a:cubicBezTo>
                    <a:cubicBezTo>
                      <a:pt x="91" y="47"/>
                      <a:pt x="91" y="47"/>
                      <a:pt x="91" y="47"/>
                    </a:cubicBezTo>
                    <a:cubicBezTo>
                      <a:pt x="91" y="47"/>
                      <a:pt x="93" y="45"/>
                      <a:pt x="93" y="46"/>
                    </a:cubicBezTo>
                    <a:cubicBezTo>
                      <a:pt x="93" y="47"/>
                      <a:pt x="93" y="47"/>
                      <a:pt x="93" y="47"/>
                    </a:cubicBezTo>
                    <a:cubicBezTo>
                      <a:pt x="92" y="50"/>
                      <a:pt x="93" y="54"/>
                      <a:pt x="96" y="51"/>
                    </a:cubicBezTo>
                    <a:cubicBezTo>
                      <a:pt x="97" y="51"/>
                      <a:pt x="95" y="53"/>
                      <a:pt x="95" y="53"/>
                    </a:cubicBezTo>
                    <a:cubicBezTo>
                      <a:pt x="99" y="51"/>
                      <a:pt x="97" y="56"/>
                      <a:pt x="101" y="53"/>
                    </a:cubicBezTo>
                    <a:cubicBezTo>
                      <a:pt x="103" y="52"/>
                      <a:pt x="107" y="48"/>
                      <a:pt x="107" y="48"/>
                    </a:cubicBezTo>
                    <a:cubicBezTo>
                      <a:pt x="103" y="48"/>
                      <a:pt x="103" y="45"/>
                      <a:pt x="102" y="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96"/>
              <p:cNvSpPr/>
              <p:nvPr/>
            </p:nvSpPr>
            <p:spPr bwMode="auto">
              <a:xfrm>
                <a:off x="6768" y="243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97"/>
              <p:cNvSpPr/>
              <p:nvPr/>
            </p:nvSpPr>
            <p:spPr bwMode="auto">
              <a:xfrm>
                <a:off x="7180" y="253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98"/>
              <p:cNvSpPr/>
              <p:nvPr/>
            </p:nvSpPr>
            <p:spPr bwMode="auto">
              <a:xfrm>
                <a:off x="7069" y="2489"/>
                <a:ext cx="2" cy="5"/>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1"/>
                      <a:pt x="0"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99"/>
              <p:cNvSpPr/>
              <p:nvPr/>
            </p:nvSpPr>
            <p:spPr bwMode="auto">
              <a:xfrm>
                <a:off x="7204" y="2096"/>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100"/>
              <p:cNvSpPr/>
              <p:nvPr/>
            </p:nvSpPr>
            <p:spPr bwMode="auto">
              <a:xfrm>
                <a:off x="7180" y="2489"/>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101"/>
              <p:cNvSpPr/>
              <p:nvPr/>
            </p:nvSpPr>
            <p:spPr bwMode="auto">
              <a:xfrm>
                <a:off x="7211" y="2091"/>
                <a:ext cx="0" cy="5"/>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02"/>
              <p:cNvSpPr/>
              <p:nvPr/>
            </p:nvSpPr>
            <p:spPr bwMode="auto">
              <a:xfrm>
                <a:off x="7202" y="2089"/>
                <a:ext cx="0" cy="5"/>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1"/>
                      <a:pt x="0" y="0"/>
                      <a:pt x="0" y="0"/>
                    </a:cubicBezTo>
                    <a:cubicBezTo>
                      <a:pt x="0" y="2"/>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03"/>
              <p:cNvSpPr/>
              <p:nvPr/>
            </p:nvSpPr>
            <p:spPr bwMode="auto">
              <a:xfrm>
                <a:off x="7214" y="2089"/>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104"/>
              <p:cNvSpPr/>
              <p:nvPr/>
            </p:nvSpPr>
            <p:spPr bwMode="auto">
              <a:xfrm>
                <a:off x="7190" y="2086"/>
                <a:ext cx="2" cy="5"/>
              </a:xfrm>
              <a:custGeom>
                <a:avLst/>
                <a:gdLst>
                  <a:gd name="T0" fmla="*/ 1 w 1"/>
                  <a:gd name="T1" fmla="*/ 1 h 2"/>
                  <a:gd name="T2" fmla="*/ 0 w 1"/>
                  <a:gd name="T3" fmla="*/ 0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0"/>
                    </a:cubicBezTo>
                    <a:cubicBezTo>
                      <a:pt x="1" y="1"/>
                      <a:pt x="1" y="1"/>
                      <a:pt x="1" y="1"/>
                    </a:cubicBezTo>
                    <a:cubicBezTo>
                      <a:pt x="1" y="2"/>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105"/>
              <p:cNvSpPr/>
              <p:nvPr/>
            </p:nvSpPr>
            <p:spPr bwMode="auto">
              <a:xfrm>
                <a:off x="5743" y="2352"/>
                <a:ext cx="0" cy="5"/>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0"/>
                      <a:pt x="0" y="1"/>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106"/>
              <p:cNvSpPr/>
              <p:nvPr/>
            </p:nvSpPr>
            <p:spPr bwMode="auto">
              <a:xfrm>
                <a:off x="6128" y="166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107"/>
              <p:cNvSpPr/>
              <p:nvPr/>
            </p:nvSpPr>
            <p:spPr bwMode="auto">
              <a:xfrm>
                <a:off x="6540" y="1520"/>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108"/>
              <p:cNvSpPr/>
              <p:nvPr/>
            </p:nvSpPr>
            <p:spPr bwMode="auto">
              <a:xfrm>
                <a:off x="6543" y="1511"/>
                <a:ext cx="4" cy="2"/>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2" y="1"/>
                      <a:pt x="0" y="1"/>
                      <a:pt x="1" y="0"/>
                    </a:cubicBezTo>
                    <a:cubicBezTo>
                      <a:pt x="1"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109"/>
              <p:cNvSpPr/>
              <p:nvPr/>
            </p:nvSpPr>
            <p:spPr bwMode="auto">
              <a:xfrm>
                <a:off x="6516" y="1546"/>
                <a:ext cx="5" cy="5"/>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0"/>
                      <a:pt x="1" y="1"/>
                      <a:pt x="1" y="1"/>
                    </a:cubicBezTo>
                    <a:cubicBezTo>
                      <a:pt x="0" y="2"/>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110"/>
              <p:cNvSpPr/>
              <p:nvPr/>
            </p:nvSpPr>
            <p:spPr bwMode="auto">
              <a:xfrm>
                <a:off x="6516" y="1541"/>
                <a:ext cx="8" cy="7"/>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3" y="0"/>
                      <a:pt x="3" y="0"/>
                      <a:pt x="3" y="0"/>
                    </a:cubicBezTo>
                    <a:cubicBezTo>
                      <a:pt x="1" y="1"/>
                      <a:pt x="1"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111"/>
              <p:cNvSpPr/>
              <p:nvPr/>
            </p:nvSpPr>
            <p:spPr bwMode="auto">
              <a:xfrm>
                <a:off x="6535" y="1520"/>
                <a:ext cx="5"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2"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112"/>
              <p:cNvSpPr/>
              <p:nvPr/>
            </p:nvSpPr>
            <p:spPr bwMode="auto">
              <a:xfrm>
                <a:off x="6538" y="1518"/>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113"/>
              <p:cNvSpPr/>
              <p:nvPr/>
            </p:nvSpPr>
            <p:spPr bwMode="auto">
              <a:xfrm>
                <a:off x="7164" y="1951"/>
                <a:ext cx="261" cy="150"/>
              </a:xfrm>
              <a:custGeom>
                <a:avLst/>
                <a:gdLst>
                  <a:gd name="T0" fmla="*/ 86 w 110"/>
                  <a:gd name="T1" fmla="*/ 5 h 63"/>
                  <a:gd name="T2" fmla="*/ 79 w 110"/>
                  <a:gd name="T3" fmla="*/ 7 h 63"/>
                  <a:gd name="T4" fmla="*/ 58 w 110"/>
                  <a:gd name="T5" fmla="*/ 24 h 63"/>
                  <a:gd name="T6" fmla="*/ 50 w 110"/>
                  <a:gd name="T7" fmla="*/ 26 h 63"/>
                  <a:gd name="T8" fmla="*/ 44 w 110"/>
                  <a:gd name="T9" fmla="*/ 26 h 63"/>
                  <a:gd name="T10" fmla="*/ 34 w 110"/>
                  <a:gd name="T11" fmla="*/ 31 h 63"/>
                  <a:gd name="T12" fmla="*/ 28 w 110"/>
                  <a:gd name="T13" fmla="*/ 33 h 63"/>
                  <a:gd name="T14" fmla="*/ 17 w 110"/>
                  <a:gd name="T15" fmla="*/ 38 h 63"/>
                  <a:gd name="T16" fmla="*/ 13 w 110"/>
                  <a:gd name="T17" fmla="*/ 45 h 63"/>
                  <a:gd name="T18" fmla="*/ 5 w 110"/>
                  <a:gd name="T19" fmla="*/ 47 h 63"/>
                  <a:gd name="T20" fmla="*/ 1 w 110"/>
                  <a:gd name="T21" fmla="*/ 50 h 63"/>
                  <a:gd name="T22" fmla="*/ 3 w 110"/>
                  <a:gd name="T23" fmla="*/ 55 h 63"/>
                  <a:gd name="T24" fmla="*/ 3 w 110"/>
                  <a:gd name="T25" fmla="*/ 56 h 63"/>
                  <a:gd name="T26" fmla="*/ 5 w 110"/>
                  <a:gd name="T27" fmla="*/ 55 h 63"/>
                  <a:gd name="T28" fmla="*/ 9 w 110"/>
                  <a:gd name="T29" fmla="*/ 56 h 63"/>
                  <a:gd name="T30" fmla="*/ 12 w 110"/>
                  <a:gd name="T31" fmla="*/ 58 h 63"/>
                  <a:gd name="T32" fmla="*/ 12 w 110"/>
                  <a:gd name="T33" fmla="*/ 51 h 63"/>
                  <a:gd name="T34" fmla="*/ 15 w 110"/>
                  <a:gd name="T35" fmla="*/ 57 h 63"/>
                  <a:gd name="T36" fmla="*/ 18 w 110"/>
                  <a:gd name="T37" fmla="*/ 61 h 63"/>
                  <a:gd name="T38" fmla="*/ 16 w 110"/>
                  <a:gd name="T39" fmla="*/ 54 h 63"/>
                  <a:gd name="T40" fmla="*/ 19 w 110"/>
                  <a:gd name="T41" fmla="*/ 59 h 63"/>
                  <a:gd name="T42" fmla="*/ 21 w 110"/>
                  <a:gd name="T43" fmla="*/ 60 h 63"/>
                  <a:gd name="T44" fmla="*/ 22 w 110"/>
                  <a:gd name="T45" fmla="*/ 60 h 63"/>
                  <a:gd name="T46" fmla="*/ 23 w 110"/>
                  <a:gd name="T47" fmla="*/ 60 h 63"/>
                  <a:gd name="T48" fmla="*/ 23 w 110"/>
                  <a:gd name="T49" fmla="*/ 55 h 63"/>
                  <a:gd name="T50" fmla="*/ 26 w 110"/>
                  <a:gd name="T51" fmla="*/ 58 h 63"/>
                  <a:gd name="T52" fmla="*/ 26 w 110"/>
                  <a:gd name="T53" fmla="*/ 54 h 63"/>
                  <a:gd name="T54" fmla="*/ 27 w 110"/>
                  <a:gd name="T55" fmla="*/ 54 h 63"/>
                  <a:gd name="T56" fmla="*/ 29 w 110"/>
                  <a:gd name="T57" fmla="*/ 54 h 63"/>
                  <a:gd name="T58" fmla="*/ 34 w 110"/>
                  <a:gd name="T59" fmla="*/ 51 h 63"/>
                  <a:gd name="T60" fmla="*/ 36 w 110"/>
                  <a:gd name="T61" fmla="*/ 51 h 63"/>
                  <a:gd name="T62" fmla="*/ 40 w 110"/>
                  <a:gd name="T63" fmla="*/ 49 h 63"/>
                  <a:gd name="T64" fmla="*/ 44 w 110"/>
                  <a:gd name="T65" fmla="*/ 47 h 63"/>
                  <a:gd name="T66" fmla="*/ 45 w 110"/>
                  <a:gd name="T67" fmla="*/ 45 h 63"/>
                  <a:gd name="T68" fmla="*/ 46 w 110"/>
                  <a:gd name="T69" fmla="*/ 45 h 63"/>
                  <a:gd name="T70" fmla="*/ 46 w 110"/>
                  <a:gd name="T71" fmla="*/ 42 h 63"/>
                  <a:gd name="T72" fmla="*/ 49 w 110"/>
                  <a:gd name="T73" fmla="*/ 42 h 63"/>
                  <a:gd name="T74" fmla="*/ 53 w 110"/>
                  <a:gd name="T75" fmla="*/ 42 h 63"/>
                  <a:gd name="T76" fmla="*/ 55 w 110"/>
                  <a:gd name="T77" fmla="*/ 39 h 63"/>
                  <a:gd name="T78" fmla="*/ 60 w 110"/>
                  <a:gd name="T79" fmla="*/ 39 h 63"/>
                  <a:gd name="T80" fmla="*/ 61 w 110"/>
                  <a:gd name="T81" fmla="*/ 38 h 63"/>
                  <a:gd name="T82" fmla="*/ 62 w 110"/>
                  <a:gd name="T83" fmla="*/ 38 h 63"/>
                  <a:gd name="T84" fmla="*/ 64 w 110"/>
                  <a:gd name="T85" fmla="*/ 40 h 63"/>
                  <a:gd name="T86" fmla="*/ 66 w 110"/>
                  <a:gd name="T87" fmla="*/ 35 h 63"/>
                  <a:gd name="T88" fmla="*/ 68 w 110"/>
                  <a:gd name="T89" fmla="*/ 30 h 63"/>
                  <a:gd name="T90" fmla="*/ 71 w 110"/>
                  <a:gd name="T91" fmla="*/ 31 h 63"/>
                  <a:gd name="T92" fmla="*/ 72 w 110"/>
                  <a:gd name="T93" fmla="*/ 26 h 63"/>
                  <a:gd name="T94" fmla="*/ 76 w 110"/>
                  <a:gd name="T95" fmla="*/ 26 h 63"/>
                  <a:gd name="T96" fmla="*/ 79 w 110"/>
                  <a:gd name="T97" fmla="*/ 24 h 63"/>
                  <a:gd name="T98" fmla="*/ 82 w 110"/>
                  <a:gd name="T99" fmla="*/ 23 h 63"/>
                  <a:gd name="T100" fmla="*/ 88 w 110"/>
                  <a:gd name="T101" fmla="*/ 20 h 63"/>
                  <a:gd name="T102" fmla="*/ 91 w 110"/>
                  <a:gd name="T103" fmla="*/ 16 h 63"/>
                  <a:gd name="T104" fmla="*/ 97 w 110"/>
                  <a:gd name="T105" fmla="*/ 13 h 63"/>
                  <a:gd name="T106" fmla="*/ 105 w 110"/>
                  <a:gd name="T10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63">
                    <a:moveTo>
                      <a:pt x="108" y="1"/>
                    </a:moveTo>
                    <a:cubicBezTo>
                      <a:pt x="106" y="4"/>
                      <a:pt x="103" y="2"/>
                      <a:pt x="100" y="0"/>
                    </a:cubicBezTo>
                    <a:cubicBezTo>
                      <a:pt x="99" y="1"/>
                      <a:pt x="98" y="2"/>
                      <a:pt x="97" y="1"/>
                    </a:cubicBezTo>
                    <a:cubicBezTo>
                      <a:pt x="94" y="3"/>
                      <a:pt x="88" y="0"/>
                      <a:pt x="85" y="3"/>
                    </a:cubicBezTo>
                    <a:cubicBezTo>
                      <a:pt x="86" y="4"/>
                      <a:pt x="86" y="5"/>
                      <a:pt x="86" y="5"/>
                    </a:cubicBezTo>
                    <a:cubicBezTo>
                      <a:pt x="86" y="5"/>
                      <a:pt x="86" y="5"/>
                      <a:pt x="86" y="5"/>
                    </a:cubicBezTo>
                    <a:cubicBezTo>
                      <a:pt x="86" y="6"/>
                      <a:pt x="86" y="6"/>
                      <a:pt x="86" y="6"/>
                    </a:cubicBezTo>
                    <a:cubicBezTo>
                      <a:pt x="86" y="7"/>
                      <a:pt x="85" y="5"/>
                      <a:pt x="85" y="5"/>
                    </a:cubicBezTo>
                    <a:cubicBezTo>
                      <a:pt x="84" y="5"/>
                      <a:pt x="83" y="6"/>
                      <a:pt x="82" y="6"/>
                    </a:cubicBezTo>
                    <a:cubicBezTo>
                      <a:pt x="82" y="8"/>
                      <a:pt x="81" y="7"/>
                      <a:pt x="82" y="9"/>
                    </a:cubicBezTo>
                    <a:cubicBezTo>
                      <a:pt x="81" y="8"/>
                      <a:pt x="81" y="8"/>
                      <a:pt x="81" y="8"/>
                    </a:cubicBezTo>
                    <a:cubicBezTo>
                      <a:pt x="81" y="10"/>
                      <a:pt x="81" y="10"/>
                      <a:pt x="79" y="7"/>
                    </a:cubicBezTo>
                    <a:cubicBezTo>
                      <a:pt x="75" y="7"/>
                      <a:pt x="72" y="10"/>
                      <a:pt x="68" y="11"/>
                    </a:cubicBezTo>
                    <a:cubicBezTo>
                      <a:pt x="65" y="13"/>
                      <a:pt x="63" y="16"/>
                      <a:pt x="60" y="19"/>
                    </a:cubicBezTo>
                    <a:cubicBezTo>
                      <a:pt x="60" y="22"/>
                      <a:pt x="59" y="21"/>
                      <a:pt x="60" y="24"/>
                    </a:cubicBezTo>
                    <a:cubicBezTo>
                      <a:pt x="59" y="23"/>
                      <a:pt x="59" y="23"/>
                      <a:pt x="59" y="23"/>
                    </a:cubicBezTo>
                    <a:cubicBezTo>
                      <a:pt x="59" y="24"/>
                      <a:pt x="59" y="23"/>
                      <a:pt x="57" y="22"/>
                    </a:cubicBezTo>
                    <a:cubicBezTo>
                      <a:pt x="58" y="23"/>
                      <a:pt x="57" y="22"/>
                      <a:pt x="58" y="24"/>
                    </a:cubicBezTo>
                    <a:cubicBezTo>
                      <a:pt x="59" y="26"/>
                      <a:pt x="57" y="22"/>
                      <a:pt x="57" y="23"/>
                    </a:cubicBezTo>
                    <a:cubicBezTo>
                      <a:pt x="56" y="22"/>
                      <a:pt x="57" y="24"/>
                      <a:pt x="57" y="23"/>
                    </a:cubicBezTo>
                    <a:cubicBezTo>
                      <a:pt x="57" y="26"/>
                      <a:pt x="56" y="22"/>
                      <a:pt x="55" y="21"/>
                    </a:cubicBezTo>
                    <a:cubicBezTo>
                      <a:pt x="53" y="22"/>
                      <a:pt x="53" y="25"/>
                      <a:pt x="51" y="25"/>
                    </a:cubicBezTo>
                    <a:cubicBezTo>
                      <a:pt x="51" y="24"/>
                      <a:pt x="51" y="26"/>
                      <a:pt x="51" y="26"/>
                    </a:cubicBezTo>
                    <a:cubicBezTo>
                      <a:pt x="50" y="23"/>
                      <a:pt x="51" y="27"/>
                      <a:pt x="50" y="26"/>
                    </a:cubicBezTo>
                    <a:cubicBezTo>
                      <a:pt x="50" y="25"/>
                      <a:pt x="50" y="25"/>
                      <a:pt x="50" y="25"/>
                    </a:cubicBezTo>
                    <a:cubicBezTo>
                      <a:pt x="49" y="24"/>
                      <a:pt x="49" y="26"/>
                      <a:pt x="48" y="25"/>
                    </a:cubicBezTo>
                    <a:cubicBezTo>
                      <a:pt x="48" y="26"/>
                      <a:pt x="46" y="24"/>
                      <a:pt x="46" y="26"/>
                    </a:cubicBezTo>
                    <a:cubicBezTo>
                      <a:pt x="46" y="24"/>
                      <a:pt x="46" y="25"/>
                      <a:pt x="45" y="24"/>
                    </a:cubicBezTo>
                    <a:cubicBezTo>
                      <a:pt x="46" y="28"/>
                      <a:pt x="44" y="24"/>
                      <a:pt x="44" y="26"/>
                    </a:cubicBezTo>
                    <a:cubicBezTo>
                      <a:pt x="44" y="26"/>
                      <a:pt x="44" y="26"/>
                      <a:pt x="44" y="26"/>
                    </a:cubicBezTo>
                    <a:cubicBezTo>
                      <a:pt x="42" y="26"/>
                      <a:pt x="40" y="26"/>
                      <a:pt x="39" y="29"/>
                    </a:cubicBezTo>
                    <a:cubicBezTo>
                      <a:pt x="39" y="29"/>
                      <a:pt x="36" y="27"/>
                      <a:pt x="36" y="29"/>
                    </a:cubicBezTo>
                    <a:cubicBezTo>
                      <a:pt x="36" y="30"/>
                      <a:pt x="36" y="30"/>
                      <a:pt x="36" y="30"/>
                    </a:cubicBezTo>
                    <a:cubicBezTo>
                      <a:pt x="36" y="30"/>
                      <a:pt x="36" y="29"/>
                      <a:pt x="36" y="29"/>
                    </a:cubicBezTo>
                    <a:cubicBezTo>
                      <a:pt x="36" y="30"/>
                      <a:pt x="34" y="29"/>
                      <a:pt x="34" y="29"/>
                    </a:cubicBezTo>
                    <a:cubicBezTo>
                      <a:pt x="34" y="30"/>
                      <a:pt x="34" y="30"/>
                      <a:pt x="34" y="31"/>
                    </a:cubicBezTo>
                    <a:cubicBezTo>
                      <a:pt x="32" y="29"/>
                      <a:pt x="33" y="33"/>
                      <a:pt x="31" y="31"/>
                    </a:cubicBezTo>
                    <a:cubicBezTo>
                      <a:pt x="32" y="34"/>
                      <a:pt x="32" y="33"/>
                      <a:pt x="32" y="34"/>
                    </a:cubicBezTo>
                    <a:cubicBezTo>
                      <a:pt x="32" y="33"/>
                      <a:pt x="31" y="33"/>
                      <a:pt x="31" y="32"/>
                    </a:cubicBezTo>
                    <a:cubicBezTo>
                      <a:pt x="31" y="32"/>
                      <a:pt x="30" y="33"/>
                      <a:pt x="30" y="32"/>
                    </a:cubicBezTo>
                    <a:cubicBezTo>
                      <a:pt x="29" y="32"/>
                      <a:pt x="30" y="34"/>
                      <a:pt x="29" y="34"/>
                    </a:cubicBezTo>
                    <a:cubicBezTo>
                      <a:pt x="28" y="32"/>
                      <a:pt x="28" y="34"/>
                      <a:pt x="28" y="33"/>
                    </a:cubicBezTo>
                    <a:cubicBezTo>
                      <a:pt x="28" y="35"/>
                      <a:pt x="28" y="37"/>
                      <a:pt x="28" y="36"/>
                    </a:cubicBezTo>
                    <a:cubicBezTo>
                      <a:pt x="27" y="33"/>
                      <a:pt x="27" y="33"/>
                      <a:pt x="27" y="33"/>
                    </a:cubicBezTo>
                    <a:cubicBezTo>
                      <a:pt x="26" y="35"/>
                      <a:pt x="24" y="32"/>
                      <a:pt x="23" y="36"/>
                    </a:cubicBezTo>
                    <a:cubicBezTo>
                      <a:pt x="23" y="35"/>
                      <a:pt x="23" y="35"/>
                      <a:pt x="23" y="35"/>
                    </a:cubicBezTo>
                    <a:cubicBezTo>
                      <a:pt x="22" y="37"/>
                      <a:pt x="20" y="36"/>
                      <a:pt x="19" y="39"/>
                    </a:cubicBezTo>
                    <a:cubicBezTo>
                      <a:pt x="18" y="38"/>
                      <a:pt x="18" y="38"/>
                      <a:pt x="17" y="38"/>
                    </a:cubicBezTo>
                    <a:cubicBezTo>
                      <a:pt x="17" y="40"/>
                      <a:pt x="17" y="40"/>
                      <a:pt x="17" y="42"/>
                    </a:cubicBezTo>
                    <a:cubicBezTo>
                      <a:pt x="17" y="42"/>
                      <a:pt x="16" y="41"/>
                      <a:pt x="16" y="40"/>
                    </a:cubicBezTo>
                    <a:cubicBezTo>
                      <a:pt x="15" y="40"/>
                      <a:pt x="14" y="38"/>
                      <a:pt x="14" y="41"/>
                    </a:cubicBezTo>
                    <a:cubicBezTo>
                      <a:pt x="14" y="39"/>
                      <a:pt x="14" y="39"/>
                      <a:pt x="14" y="39"/>
                    </a:cubicBezTo>
                    <a:cubicBezTo>
                      <a:pt x="14" y="41"/>
                      <a:pt x="13" y="43"/>
                      <a:pt x="12" y="42"/>
                    </a:cubicBezTo>
                    <a:cubicBezTo>
                      <a:pt x="13" y="43"/>
                      <a:pt x="12" y="44"/>
                      <a:pt x="13" y="45"/>
                    </a:cubicBezTo>
                    <a:cubicBezTo>
                      <a:pt x="13" y="45"/>
                      <a:pt x="12" y="43"/>
                      <a:pt x="12" y="44"/>
                    </a:cubicBezTo>
                    <a:cubicBezTo>
                      <a:pt x="12" y="42"/>
                      <a:pt x="12" y="42"/>
                      <a:pt x="12" y="42"/>
                    </a:cubicBezTo>
                    <a:cubicBezTo>
                      <a:pt x="10" y="43"/>
                      <a:pt x="9" y="44"/>
                      <a:pt x="8" y="46"/>
                    </a:cubicBezTo>
                    <a:cubicBezTo>
                      <a:pt x="7" y="44"/>
                      <a:pt x="7" y="46"/>
                      <a:pt x="6" y="45"/>
                    </a:cubicBezTo>
                    <a:cubicBezTo>
                      <a:pt x="6" y="47"/>
                      <a:pt x="4" y="46"/>
                      <a:pt x="6" y="48"/>
                    </a:cubicBezTo>
                    <a:cubicBezTo>
                      <a:pt x="5" y="47"/>
                      <a:pt x="5" y="47"/>
                      <a:pt x="5" y="47"/>
                    </a:cubicBezTo>
                    <a:cubicBezTo>
                      <a:pt x="4" y="47"/>
                      <a:pt x="4" y="48"/>
                      <a:pt x="2" y="48"/>
                    </a:cubicBezTo>
                    <a:cubicBezTo>
                      <a:pt x="2" y="48"/>
                      <a:pt x="3" y="50"/>
                      <a:pt x="3" y="51"/>
                    </a:cubicBezTo>
                    <a:cubicBezTo>
                      <a:pt x="2" y="50"/>
                      <a:pt x="2" y="50"/>
                      <a:pt x="2" y="50"/>
                    </a:cubicBezTo>
                    <a:cubicBezTo>
                      <a:pt x="2" y="51"/>
                      <a:pt x="4" y="52"/>
                      <a:pt x="5" y="53"/>
                    </a:cubicBezTo>
                    <a:cubicBezTo>
                      <a:pt x="4" y="53"/>
                      <a:pt x="4" y="54"/>
                      <a:pt x="4" y="53"/>
                    </a:cubicBezTo>
                    <a:cubicBezTo>
                      <a:pt x="3" y="52"/>
                      <a:pt x="2" y="51"/>
                      <a:pt x="1" y="50"/>
                    </a:cubicBezTo>
                    <a:cubicBezTo>
                      <a:pt x="0" y="50"/>
                      <a:pt x="2" y="53"/>
                      <a:pt x="1" y="51"/>
                    </a:cubicBezTo>
                    <a:cubicBezTo>
                      <a:pt x="0" y="51"/>
                      <a:pt x="0" y="52"/>
                      <a:pt x="1" y="53"/>
                    </a:cubicBezTo>
                    <a:cubicBezTo>
                      <a:pt x="1" y="53"/>
                      <a:pt x="0" y="53"/>
                      <a:pt x="0" y="52"/>
                    </a:cubicBezTo>
                    <a:cubicBezTo>
                      <a:pt x="0" y="52"/>
                      <a:pt x="0" y="53"/>
                      <a:pt x="0" y="53"/>
                    </a:cubicBezTo>
                    <a:cubicBezTo>
                      <a:pt x="0" y="53"/>
                      <a:pt x="0" y="53"/>
                      <a:pt x="0" y="53"/>
                    </a:cubicBezTo>
                    <a:cubicBezTo>
                      <a:pt x="1" y="54"/>
                      <a:pt x="1" y="54"/>
                      <a:pt x="3" y="55"/>
                    </a:cubicBezTo>
                    <a:cubicBezTo>
                      <a:pt x="3" y="55"/>
                      <a:pt x="2" y="55"/>
                      <a:pt x="3" y="55"/>
                    </a:cubicBezTo>
                    <a:cubicBezTo>
                      <a:pt x="4" y="56"/>
                      <a:pt x="4" y="56"/>
                      <a:pt x="3" y="56"/>
                    </a:cubicBezTo>
                    <a:cubicBezTo>
                      <a:pt x="1" y="55"/>
                      <a:pt x="1" y="54"/>
                      <a:pt x="0" y="54"/>
                    </a:cubicBezTo>
                    <a:cubicBezTo>
                      <a:pt x="2" y="56"/>
                      <a:pt x="2" y="56"/>
                      <a:pt x="2" y="56"/>
                    </a:cubicBezTo>
                    <a:cubicBezTo>
                      <a:pt x="2" y="56"/>
                      <a:pt x="3" y="56"/>
                      <a:pt x="4" y="57"/>
                    </a:cubicBezTo>
                    <a:cubicBezTo>
                      <a:pt x="3" y="56"/>
                      <a:pt x="3" y="56"/>
                      <a:pt x="3" y="56"/>
                    </a:cubicBezTo>
                    <a:cubicBezTo>
                      <a:pt x="4" y="57"/>
                      <a:pt x="4" y="57"/>
                      <a:pt x="4" y="57"/>
                    </a:cubicBezTo>
                    <a:cubicBezTo>
                      <a:pt x="4" y="56"/>
                      <a:pt x="6" y="57"/>
                      <a:pt x="5" y="56"/>
                    </a:cubicBezTo>
                    <a:cubicBezTo>
                      <a:pt x="4" y="55"/>
                      <a:pt x="4" y="55"/>
                      <a:pt x="4" y="55"/>
                    </a:cubicBezTo>
                    <a:cubicBezTo>
                      <a:pt x="4" y="55"/>
                      <a:pt x="3" y="53"/>
                      <a:pt x="4" y="54"/>
                    </a:cubicBezTo>
                    <a:cubicBezTo>
                      <a:pt x="6" y="56"/>
                      <a:pt x="6" y="56"/>
                      <a:pt x="6" y="56"/>
                    </a:cubicBezTo>
                    <a:cubicBezTo>
                      <a:pt x="6" y="56"/>
                      <a:pt x="5" y="55"/>
                      <a:pt x="5" y="55"/>
                    </a:cubicBezTo>
                    <a:cubicBezTo>
                      <a:pt x="7" y="57"/>
                      <a:pt x="7" y="57"/>
                      <a:pt x="7" y="57"/>
                    </a:cubicBezTo>
                    <a:cubicBezTo>
                      <a:pt x="5" y="55"/>
                      <a:pt x="7" y="56"/>
                      <a:pt x="7" y="55"/>
                    </a:cubicBezTo>
                    <a:cubicBezTo>
                      <a:pt x="7" y="56"/>
                      <a:pt x="7" y="56"/>
                      <a:pt x="7" y="56"/>
                    </a:cubicBezTo>
                    <a:cubicBezTo>
                      <a:pt x="8" y="56"/>
                      <a:pt x="6" y="55"/>
                      <a:pt x="6" y="54"/>
                    </a:cubicBezTo>
                    <a:cubicBezTo>
                      <a:pt x="6" y="55"/>
                      <a:pt x="8" y="56"/>
                      <a:pt x="9" y="57"/>
                    </a:cubicBezTo>
                    <a:cubicBezTo>
                      <a:pt x="9" y="57"/>
                      <a:pt x="8" y="55"/>
                      <a:pt x="9" y="56"/>
                    </a:cubicBezTo>
                    <a:cubicBezTo>
                      <a:pt x="9" y="56"/>
                      <a:pt x="9" y="55"/>
                      <a:pt x="9" y="53"/>
                    </a:cubicBezTo>
                    <a:cubicBezTo>
                      <a:pt x="9" y="53"/>
                      <a:pt x="10" y="56"/>
                      <a:pt x="10" y="55"/>
                    </a:cubicBezTo>
                    <a:cubicBezTo>
                      <a:pt x="11" y="56"/>
                      <a:pt x="12" y="58"/>
                      <a:pt x="12" y="59"/>
                    </a:cubicBezTo>
                    <a:cubicBezTo>
                      <a:pt x="13" y="59"/>
                      <a:pt x="14" y="60"/>
                      <a:pt x="13" y="60"/>
                    </a:cubicBezTo>
                    <a:cubicBezTo>
                      <a:pt x="13" y="60"/>
                      <a:pt x="14" y="61"/>
                      <a:pt x="14" y="61"/>
                    </a:cubicBezTo>
                    <a:cubicBezTo>
                      <a:pt x="14" y="60"/>
                      <a:pt x="12" y="58"/>
                      <a:pt x="12" y="58"/>
                    </a:cubicBezTo>
                    <a:cubicBezTo>
                      <a:pt x="11" y="56"/>
                      <a:pt x="12" y="57"/>
                      <a:pt x="11" y="55"/>
                    </a:cubicBezTo>
                    <a:cubicBezTo>
                      <a:pt x="11" y="55"/>
                      <a:pt x="12" y="55"/>
                      <a:pt x="12" y="55"/>
                    </a:cubicBezTo>
                    <a:cubicBezTo>
                      <a:pt x="12" y="55"/>
                      <a:pt x="13" y="56"/>
                      <a:pt x="14" y="57"/>
                    </a:cubicBezTo>
                    <a:cubicBezTo>
                      <a:pt x="13" y="56"/>
                      <a:pt x="13" y="55"/>
                      <a:pt x="14" y="55"/>
                    </a:cubicBezTo>
                    <a:cubicBezTo>
                      <a:pt x="13" y="53"/>
                      <a:pt x="13" y="53"/>
                      <a:pt x="12" y="52"/>
                    </a:cubicBezTo>
                    <a:cubicBezTo>
                      <a:pt x="12" y="51"/>
                      <a:pt x="12" y="51"/>
                      <a:pt x="12" y="51"/>
                    </a:cubicBezTo>
                    <a:cubicBezTo>
                      <a:pt x="13" y="52"/>
                      <a:pt x="14" y="55"/>
                      <a:pt x="14" y="55"/>
                    </a:cubicBezTo>
                    <a:cubicBezTo>
                      <a:pt x="15" y="57"/>
                      <a:pt x="14" y="55"/>
                      <a:pt x="15" y="57"/>
                    </a:cubicBezTo>
                    <a:cubicBezTo>
                      <a:pt x="16" y="59"/>
                      <a:pt x="15" y="60"/>
                      <a:pt x="14" y="58"/>
                    </a:cubicBezTo>
                    <a:cubicBezTo>
                      <a:pt x="15" y="61"/>
                      <a:pt x="15" y="59"/>
                      <a:pt x="16" y="61"/>
                    </a:cubicBezTo>
                    <a:cubicBezTo>
                      <a:pt x="16" y="61"/>
                      <a:pt x="15" y="59"/>
                      <a:pt x="16" y="59"/>
                    </a:cubicBezTo>
                    <a:cubicBezTo>
                      <a:pt x="15" y="58"/>
                      <a:pt x="15" y="58"/>
                      <a:pt x="15" y="57"/>
                    </a:cubicBezTo>
                    <a:cubicBezTo>
                      <a:pt x="14" y="54"/>
                      <a:pt x="16" y="58"/>
                      <a:pt x="16" y="58"/>
                    </a:cubicBezTo>
                    <a:cubicBezTo>
                      <a:pt x="16" y="59"/>
                      <a:pt x="16" y="59"/>
                      <a:pt x="16" y="59"/>
                    </a:cubicBezTo>
                    <a:cubicBezTo>
                      <a:pt x="17" y="60"/>
                      <a:pt x="16" y="58"/>
                      <a:pt x="17" y="58"/>
                    </a:cubicBezTo>
                    <a:cubicBezTo>
                      <a:pt x="18" y="61"/>
                      <a:pt x="16" y="58"/>
                      <a:pt x="17" y="60"/>
                    </a:cubicBezTo>
                    <a:cubicBezTo>
                      <a:pt x="18" y="62"/>
                      <a:pt x="18" y="62"/>
                      <a:pt x="18" y="62"/>
                    </a:cubicBezTo>
                    <a:cubicBezTo>
                      <a:pt x="19" y="63"/>
                      <a:pt x="17" y="60"/>
                      <a:pt x="18" y="61"/>
                    </a:cubicBezTo>
                    <a:cubicBezTo>
                      <a:pt x="18" y="62"/>
                      <a:pt x="18" y="62"/>
                      <a:pt x="18" y="62"/>
                    </a:cubicBezTo>
                    <a:cubicBezTo>
                      <a:pt x="18" y="61"/>
                      <a:pt x="18" y="61"/>
                      <a:pt x="18" y="61"/>
                    </a:cubicBezTo>
                    <a:cubicBezTo>
                      <a:pt x="18" y="60"/>
                      <a:pt x="17" y="58"/>
                      <a:pt x="17" y="58"/>
                    </a:cubicBezTo>
                    <a:cubicBezTo>
                      <a:pt x="16" y="55"/>
                      <a:pt x="17" y="58"/>
                      <a:pt x="17" y="57"/>
                    </a:cubicBezTo>
                    <a:cubicBezTo>
                      <a:pt x="16" y="55"/>
                      <a:pt x="17" y="57"/>
                      <a:pt x="16" y="56"/>
                    </a:cubicBezTo>
                    <a:cubicBezTo>
                      <a:pt x="16" y="54"/>
                      <a:pt x="16" y="54"/>
                      <a:pt x="16" y="54"/>
                    </a:cubicBezTo>
                    <a:cubicBezTo>
                      <a:pt x="16" y="54"/>
                      <a:pt x="17" y="55"/>
                      <a:pt x="17" y="57"/>
                    </a:cubicBezTo>
                    <a:cubicBezTo>
                      <a:pt x="17" y="57"/>
                      <a:pt x="17" y="57"/>
                      <a:pt x="17" y="56"/>
                    </a:cubicBezTo>
                    <a:cubicBezTo>
                      <a:pt x="17" y="58"/>
                      <a:pt x="18" y="60"/>
                      <a:pt x="19" y="61"/>
                    </a:cubicBezTo>
                    <a:cubicBezTo>
                      <a:pt x="19" y="62"/>
                      <a:pt x="18" y="60"/>
                      <a:pt x="18" y="59"/>
                    </a:cubicBezTo>
                    <a:cubicBezTo>
                      <a:pt x="18" y="59"/>
                      <a:pt x="18" y="57"/>
                      <a:pt x="18" y="57"/>
                    </a:cubicBezTo>
                    <a:cubicBezTo>
                      <a:pt x="16" y="52"/>
                      <a:pt x="19" y="60"/>
                      <a:pt x="19" y="59"/>
                    </a:cubicBezTo>
                    <a:cubicBezTo>
                      <a:pt x="18" y="56"/>
                      <a:pt x="18" y="55"/>
                      <a:pt x="17" y="52"/>
                    </a:cubicBezTo>
                    <a:cubicBezTo>
                      <a:pt x="17" y="51"/>
                      <a:pt x="17" y="50"/>
                      <a:pt x="17" y="51"/>
                    </a:cubicBezTo>
                    <a:cubicBezTo>
                      <a:pt x="18" y="53"/>
                      <a:pt x="18" y="52"/>
                      <a:pt x="18" y="54"/>
                    </a:cubicBezTo>
                    <a:cubicBezTo>
                      <a:pt x="18" y="54"/>
                      <a:pt x="18" y="54"/>
                      <a:pt x="18" y="54"/>
                    </a:cubicBezTo>
                    <a:cubicBezTo>
                      <a:pt x="19" y="56"/>
                      <a:pt x="19" y="56"/>
                      <a:pt x="19" y="56"/>
                    </a:cubicBezTo>
                    <a:cubicBezTo>
                      <a:pt x="21" y="60"/>
                      <a:pt x="21" y="60"/>
                      <a:pt x="21" y="60"/>
                    </a:cubicBezTo>
                    <a:cubicBezTo>
                      <a:pt x="21" y="59"/>
                      <a:pt x="20" y="58"/>
                      <a:pt x="20" y="57"/>
                    </a:cubicBezTo>
                    <a:cubicBezTo>
                      <a:pt x="20" y="58"/>
                      <a:pt x="21" y="59"/>
                      <a:pt x="21" y="59"/>
                    </a:cubicBezTo>
                    <a:cubicBezTo>
                      <a:pt x="20" y="59"/>
                      <a:pt x="20" y="56"/>
                      <a:pt x="20" y="56"/>
                    </a:cubicBezTo>
                    <a:cubicBezTo>
                      <a:pt x="20" y="56"/>
                      <a:pt x="21" y="58"/>
                      <a:pt x="21" y="58"/>
                    </a:cubicBezTo>
                    <a:cubicBezTo>
                      <a:pt x="22" y="60"/>
                      <a:pt x="22" y="60"/>
                      <a:pt x="22" y="60"/>
                    </a:cubicBezTo>
                    <a:cubicBezTo>
                      <a:pt x="21" y="58"/>
                      <a:pt x="22" y="61"/>
                      <a:pt x="22" y="60"/>
                    </a:cubicBezTo>
                    <a:cubicBezTo>
                      <a:pt x="22" y="59"/>
                      <a:pt x="21" y="57"/>
                      <a:pt x="21" y="56"/>
                    </a:cubicBezTo>
                    <a:cubicBezTo>
                      <a:pt x="21" y="55"/>
                      <a:pt x="22" y="56"/>
                      <a:pt x="22" y="56"/>
                    </a:cubicBezTo>
                    <a:cubicBezTo>
                      <a:pt x="22" y="57"/>
                      <a:pt x="22" y="57"/>
                      <a:pt x="22" y="57"/>
                    </a:cubicBezTo>
                    <a:cubicBezTo>
                      <a:pt x="22" y="57"/>
                      <a:pt x="23" y="61"/>
                      <a:pt x="23" y="60"/>
                    </a:cubicBezTo>
                    <a:cubicBezTo>
                      <a:pt x="22" y="58"/>
                      <a:pt x="22" y="58"/>
                      <a:pt x="22" y="58"/>
                    </a:cubicBezTo>
                    <a:cubicBezTo>
                      <a:pt x="23" y="58"/>
                      <a:pt x="23" y="59"/>
                      <a:pt x="23" y="60"/>
                    </a:cubicBezTo>
                    <a:cubicBezTo>
                      <a:pt x="23" y="58"/>
                      <a:pt x="23" y="59"/>
                      <a:pt x="23" y="58"/>
                    </a:cubicBezTo>
                    <a:cubicBezTo>
                      <a:pt x="23" y="59"/>
                      <a:pt x="23" y="59"/>
                      <a:pt x="23" y="59"/>
                    </a:cubicBezTo>
                    <a:cubicBezTo>
                      <a:pt x="23" y="58"/>
                      <a:pt x="23" y="56"/>
                      <a:pt x="24" y="58"/>
                    </a:cubicBezTo>
                    <a:cubicBezTo>
                      <a:pt x="23" y="56"/>
                      <a:pt x="23" y="58"/>
                      <a:pt x="23" y="57"/>
                    </a:cubicBezTo>
                    <a:cubicBezTo>
                      <a:pt x="22" y="55"/>
                      <a:pt x="22" y="55"/>
                      <a:pt x="22" y="55"/>
                    </a:cubicBezTo>
                    <a:cubicBezTo>
                      <a:pt x="23" y="58"/>
                      <a:pt x="23" y="55"/>
                      <a:pt x="23" y="55"/>
                    </a:cubicBezTo>
                    <a:cubicBezTo>
                      <a:pt x="24" y="56"/>
                      <a:pt x="24" y="56"/>
                      <a:pt x="24" y="57"/>
                    </a:cubicBezTo>
                    <a:cubicBezTo>
                      <a:pt x="24" y="55"/>
                      <a:pt x="24" y="55"/>
                      <a:pt x="24" y="55"/>
                    </a:cubicBezTo>
                    <a:cubicBezTo>
                      <a:pt x="25" y="59"/>
                      <a:pt x="24" y="54"/>
                      <a:pt x="24" y="55"/>
                    </a:cubicBezTo>
                    <a:cubicBezTo>
                      <a:pt x="25" y="56"/>
                      <a:pt x="25" y="58"/>
                      <a:pt x="25" y="58"/>
                    </a:cubicBezTo>
                    <a:cubicBezTo>
                      <a:pt x="24" y="56"/>
                      <a:pt x="25" y="55"/>
                      <a:pt x="24" y="53"/>
                    </a:cubicBezTo>
                    <a:cubicBezTo>
                      <a:pt x="25" y="54"/>
                      <a:pt x="25" y="56"/>
                      <a:pt x="26" y="58"/>
                    </a:cubicBezTo>
                    <a:cubicBezTo>
                      <a:pt x="25" y="56"/>
                      <a:pt x="26" y="59"/>
                      <a:pt x="26" y="57"/>
                    </a:cubicBezTo>
                    <a:cubicBezTo>
                      <a:pt x="25" y="56"/>
                      <a:pt x="25" y="55"/>
                      <a:pt x="25" y="54"/>
                    </a:cubicBezTo>
                    <a:cubicBezTo>
                      <a:pt x="26" y="54"/>
                      <a:pt x="25" y="55"/>
                      <a:pt x="26" y="56"/>
                    </a:cubicBezTo>
                    <a:cubicBezTo>
                      <a:pt x="26" y="56"/>
                      <a:pt x="26" y="54"/>
                      <a:pt x="25" y="53"/>
                    </a:cubicBezTo>
                    <a:cubicBezTo>
                      <a:pt x="26" y="53"/>
                      <a:pt x="25" y="51"/>
                      <a:pt x="26" y="52"/>
                    </a:cubicBezTo>
                    <a:cubicBezTo>
                      <a:pt x="26" y="54"/>
                      <a:pt x="26" y="53"/>
                      <a:pt x="26" y="54"/>
                    </a:cubicBezTo>
                    <a:cubicBezTo>
                      <a:pt x="27" y="54"/>
                      <a:pt x="25" y="50"/>
                      <a:pt x="26" y="50"/>
                    </a:cubicBezTo>
                    <a:cubicBezTo>
                      <a:pt x="25" y="49"/>
                      <a:pt x="25" y="46"/>
                      <a:pt x="25" y="45"/>
                    </a:cubicBezTo>
                    <a:cubicBezTo>
                      <a:pt x="25" y="45"/>
                      <a:pt x="25" y="46"/>
                      <a:pt x="25" y="48"/>
                    </a:cubicBezTo>
                    <a:cubicBezTo>
                      <a:pt x="25" y="48"/>
                      <a:pt x="25" y="48"/>
                      <a:pt x="25" y="48"/>
                    </a:cubicBezTo>
                    <a:cubicBezTo>
                      <a:pt x="27" y="50"/>
                      <a:pt x="26" y="52"/>
                      <a:pt x="27" y="55"/>
                    </a:cubicBezTo>
                    <a:cubicBezTo>
                      <a:pt x="27" y="54"/>
                      <a:pt x="27" y="54"/>
                      <a:pt x="27" y="54"/>
                    </a:cubicBezTo>
                    <a:cubicBezTo>
                      <a:pt x="28" y="57"/>
                      <a:pt x="28" y="57"/>
                      <a:pt x="28" y="57"/>
                    </a:cubicBezTo>
                    <a:cubicBezTo>
                      <a:pt x="27" y="55"/>
                      <a:pt x="28" y="56"/>
                      <a:pt x="28" y="55"/>
                    </a:cubicBezTo>
                    <a:cubicBezTo>
                      <a:pt x="28" y="54"/>
                      <a:pt x="28" y="56"/>
                      <a:pt x="28" y="55"/>
                    </a:cubicBezTo>
                    <a:cubicBezTo>
                      <a:pt x="28" y="54"/>
                      <a:pt x="27" y="51"/>
                      <a:pt x="28" y="52"/>
                    </a:cubicBezTo>
                    <a:cubicBezTo>
                      <a:pt x="29" y="55"/>
                      <a:pt x="29" y="55"/>
                      <a:pt x="29" y="55"/>
                    </a:cubicBezTo>
                    <a:cubicBezTo>
                      <a:pt x="29" y="56"/>
                      <a:pt x="28" y="53"/>
                      <a:pt x="29" y="54"/>
                    </a:cubicBezTo>
                    <a:cubicBezTo>
                      <a:pt x="29" y="55"/>
                      <a:pt x="29" y="55"/>
                      <a:pt x="29" y="55"/>
                    </a:cubicBezTo>
                    <a:cubicBezTo>
                      <a:pt x="30" y="55"/>
                      <a:pt x="32" y="55"/>
                      <a:pt x="31" y="51"/>
                    </a:cubicBezTo>
                    <a:cubicBezTo>
                      <a:pt x="32" y="52"/>
                      <a:pt x="32" y="52"/>
                      <a:pt x="33" y="53"/>
                    </a:cubicBezTo>
                    <a:cubicBezTo>
                      <a:pt x="33" y="53"/>
                      <a:pt x="33" y="51"/>
                      <a:pt x="33" y="51"/>
                    </a:cubicBezTo>
                    <a:cubicBezTo>
                      <a:pt x="34" y="53"/>
                      <a:pt x="34" y="53"/>
                      <a:pt x="34" y="53"/>
                    </a:cubicBezTo>
                    <a:cubicBezTo>
                      <a:pt x="34" y="54"/>
                      <a:pt x="34" y="52"/>
                      <a:pt x="34" y="51"/>
                    </a:cubicBezTo>
                    <a:cubicBezTo>
                      <a:pt x="35" y="52"/>
                      <a:pt x="35" y="52"/>
                      <a:pt x="35" y="52"/>
                    </a:cubicBezTo>
                    <a:cubicBezTo>
                      <a:pt x="35" y="54"/>
                      <a:pt x="35" y="51"/>
                      <a:pt x="35" y="51"/>
                    </a:cubicBezTo>
                    <a:cubicBezTo>
                      <a:pt x="35" y="52"/>
                      <a:pt x="35" y="52"/>
                      <a:pt x="35" y="52"/>
                    </a:cubicBezTo>
                    <a:cubicBezTo>
                      <a:pt x="35" y="51"/>
                      <a:pt x="35" y="51"/>
                      <a:pt x="35" y="51"/>
                    </a:cubicBezTo>
                    <a:cubicBezTo>
                      <a:pt x="35" y="50"/>
                      <a:pt x="35" y="50"/>
                      <a:pt x="36" y="52"/>
                    </a:cubicBezTo>
                    <a:cubicBezTo>
                      <a:pt x="36" y="51"/>
                      <a:pt x="36" y="51"/>
                      <a:pt x="36" y="51"/>
                    </a:cubicBezTo>
                    <a:cubicBezTo>
                      <a:pt x="37" y="52"/>
                      <a:pt x="37" y="52"/>
                      <a:pt x="38" y="51"/>
                    </a:cubicBezTo>
                    <a:cubicBezTo>
                      <a:pt x="37" y="51"/>
                      <a:pt x="37" y="50"/>
                      <a:pt x="37" y="49"/>
                    </a:cubicBezTo>
                    <a:cubicBezTo>
                      <a:pt x="36" y="46"/>
                      <a:pt x="37" y="49"/>
                      <a:pt x="37" y="47"/>
                    </a:cubicBezTo>
                    <a:cubicBezTo>
                      <a:pt x="37" y="48"/>
                      <a:pt x="38" y="49"/>
                      <a:pt x="38" y="50"/>
                    </a:cubicBezTo>
                    <a:cubicBezTo>
                      <a:pt x="39" y="52"/>
                      <a:pt x="39" y="50"/>
                      <a:pt x="40" y="50"/>
                    </a:cubicBezTo>
                    <a:cubicBezTo>
                      <a:pt x="40" y="49"/>
                      <a:pt x="40" y="49"/>
                      <a:pt x="40" y="49"/>
                    </a:cubicBezTo>
                    <a:cubicBezTo>
                      <a:pt x="42" y="51"/>
                      <a:pt x="41" y="48"/>
                      <a:pt x="42" y="49"/>
                    </a:cubicBezTo>
                    <a:cubicBezTo>
                      <a:pt x="42" y="48"/>
                      <a:pt x="41" y="45"/>
                      <a:pt x="41" y="45"/>
                    </a:cubicBezTo>
                    <a:cubicBezTo>
                      <a:pt x="41" y="43"/>
                      <a:pt x="42" y="47"/>
                      <a:pt x="43" y="48"/>
                    </a:cubicBezTo>
                    <a:cubicBezTo>
                      <a:pt x="43" y="48"/>
                      <a:pt x="43" y="47"/>
                      <a:pt x="43" y="47"/>
                    </a:cubicBezTo>
                    <a:cubicBezTo>
                      <a:pt x="43" y="48"/>
                      <a:pt x="43" y="48"/>
                      <a:pt x="43" y="48"/>
                    </a:cubicBezTo>
                    <a:cubicBezTo>
                      <a:pt x="43" y="47"/>
                      <a:pt x="43" y="46"/>
                      <a:pt x="44" y="47"/>
                    </a:cubicBezTo>
                    <a:cubicBezTo>
                      <a:pt x="44" y="47"/>
                      <a:pt x="44" y="47"/>
                      <a:pt x="44" y="47"/>
                    </a:cubicBezTo>
                    <a:cubicBezTo>
                      <a:pt x="44" y="47"/>
                      <a:pt x="45" y="48"/>
                      <a:pt x="45" y="48"/>
                    </a:cubicBezTo>
                    <a:cubicBezTo>
                      <a:pt x="44" y="46"/>
                      <a:pt x="45" y="47"/>
                      <a:pt x="45" y="45"/>
                    </a:cubicBezTo>
                    <a:cubicBezTo>
                      <a:pt x="45" y="46"/>
                      <a:pt x="45" y="46"/>
                      <a:pt x="45" y="46"/>
                    </a:cubicBezTo>
                    <a:cubicBezTo>
                      <a:pt x="45" y="44"/>
                      <a:pt x="45" y="44"/>
                      <a:pt x="45" y="44"/>
                    </a:cubicBezTo>
                    <a:cubicBezTo>
                      <a:pt x="45" y="45"/>
                      <a:pt x="45" y="45"/>
                      <a:pt x="45" y="45"/>
                    </a:cubicBezTo>
                    <a:cubicBezTo>
                      <a:pt x="46" y="47"/>
                      <a:pt x="46" y="47"/>
                      <a:pt x="46" y="47"/>
                    </a:cubicBezTo>
                    <a:cubicBezTo>
                      <a:pt x="46" y="48"/>
                      <a:pt x="45" y="45"/>
                      <a:pt x="45" y="45"/>
                    </a:cubicBezTo>
                    <a:cubicBezTo>
                      <a:pt x="45" y="43"/>
                      <a:pt x="46" y="45"/>
                      <a:pt x="46" y="45"/>
                    </a:cubicBezTo>
                    <a:cubicBezTo>
                      <a:pt x="46" y="46"/>
                      <a:pt x="46" y="45"/>
                      <a:pt x="46" y="45"/>
                    </a:cubicBezTo>
                    <a:cubicBezTo>
                      <a:pt x="46" y="47"/>
                      <a:pt x="46" y="46"/>
                      <a:pt x="46" y="47"/>
                    </a:cubicBezTo>
                    <a:cubicBezTo>
                      <a:pt x="46" y="47"/>
                      <a:pt x="46" y="45"/>
                      <a:pt x="46" y="45"/>
                    </a:cubicBezTo>
                    <a:cubicBezTo>
                      <a:pt x="46" y="45"/>
                      <a:pt x="47" y="45"/>
                      <a:pt x="47" y="46"/>
                    </a:cubicBezTo>
                    <a:cubicBezTo>
                      <a:pt x="47" y="45"/>
                      <a:pt x="47" y="45"/>
                      <a:pt x="47" y="45"/>
                    </a:cubicBezTo>
                    <a:cubicBezTo>
                      <a:pt x="47" y="44"/>
                      <a:pt x="46" y="44"/>
                      <a:pt x="46" y="43"/>
                    </a:cubicBezTo>
                    <a:cubicBezTo>
                      <a:pt x="46" y="43"/>
                      <a:pt x="46" y="42"/>
                      <a:pt x="46" y="43"/>
                    </a:cubicBezTo>
                    <a:cubicBezTo>
                      <a:pt x="46" y="43"/>
                      <a:pt x="46" y="43"/>
                      <a:pt x="46" y="43"/>
                    </a:cubicBezTo>
                    <a:cubicBezTo>
                      <a:pt x="46" y="43"/>
                      <a:pt x="47" y="43"/>
                      <a:pt x="46" y="42"/>
                    </a:cubicBezTo>
                    <a:cubicBezTo>
                      <a:pt x="47" y="44"/>
                      <a:pt x="47" y="44"/>
                      <a:pt x="47" y="44"/>
                    </a:cubicBezTo>
                    <a:cubicBezTo>
                      <a:pt x="47" y="43"/>
                      <a:pt x="47" y="43"/>
                      <a:pt x="47" y="42"/>
                    </a:cubicBezTo>
                    <a:cubicBezTo>
                      <a:pt x="48" y="44"/>
                      <a:pt x="49" y="46"/>
                      <a:pt x="49" y="46"/>
                    </a:cubicBezTo>
                    <a:cubicBezTo>
                      <a:pt x="49" y="44"/>
                      <a:pt x="49" y="44"/>
                      <a:pt x="49" y="44"/>
                    </a:cubicBezTo>
                    <a:cubicBezTo>
                      <a:pt x="49" y="44"/>
                      <a:pt x="49" y="44"/>
                      <a:pt x="50" y="45"/>
                    </a:cubicBezTo>
                    <a:cubicBezTo>
                      <a:pt x="51" y="46"/>
                      <a:pt x="48" y="40"/>
                      <a:pt x="49" y="42"/>
                    </a:cubicBezTo>
                    <a:cubicBezTo>
                      <a:pt x="50" y="44"/>
                      <a:pt x="50" y="44"/>
                      <a:pt x="51" y="44"/>
                    </a:cubicBezTo>
                    <a:cubicBezTo>
                      <a:pt x="50" y="43"/>
                      <a:pt x="50" y="43"/>
                      <a:pt x="50" y="43"/>
                    </a:cubicBezTo>
                    <a:cubicBezTo>
                      <a:pt x="50" y="42"/>
                      <a:pt x="51" y="45"/>
                      <a:pt x="50" y="43"/>
                    </a:cubicBezTo>
                    <a:cubicBezTo>
                      <a:pt x="50" y="42"/>
                      <a:pt x="50" y="42"/>
                      <a:pt x="50" y="42"/>
                    </a:cubicBezTo>
                    <a:cubicBezTo>
                      <a:pt x="52" y="46"/>
                      <a:pt x="52" y="42"/>
                      <a:pt x="54" y="44"/>
                    </a:cubicBezTo>
                    <a:cubicBezTo>
                      <a:pt x="52" y="42"/>
                      <a:pt x="54" y="43"/>
                      <a:pt x="53" y="42"/>
                    </a:cubicBezTo>
                    <a:cubicBezTo>
                      <a:pt x="54" y="45"/>
                      <a:pt x="54" y="42"/>
                      <a:pt x="54" y="43"/>
                    </a:cubicBezTo>
                    <a:cubicBezTo>
                      <a:pt x="53" y="41"/>
                      <a:pt x="53" y="41"/>
                      <a:pt x="53" y="41"/>
                    </a:cubicBezTo>
                    <a:cubicBezTo>
                      <a:pt x="54" y="42"/>
                      <a:pt x="53" y="37"/>
                      <a:pt x="54" y="40"/>
                    </a:cubicBezTo>
                    <a:cubicBezTo>
                      <a:pt x="55" y="40"/>
                      <a:pt x="55" y="41"/>
                      <a:pt x="55" y="42"/>
                    </a:cubicBezTo>
                    <a:cubicBezTo>
                      <a:pt x="56" y="44"/>
                      <a:pt x="55" y="39"/>
                      <a:pt x="56" y="42"/>
                    </a:cubicBezTo>
                    <a:cubicBezTo>
                      <a:pt x="56" y="41"/>
                      <a:pt x="55" y="40"/>
                      <a:pt x="55" y="39"/>
                    </a:cubicBezTo>
                    <a:cubicBezTo>
                      <a:pt x="56" y="40"/>
                      <a:pt x="57" y="41"/>
                      <a:pt x="57" y="41"/>
                    </a:cubicBezTo>
                    <a:cubicBezTo>
                      <a:pt x="57" y="41"/>
                      <a:pt x="57" y="40"/>
                      <a:pt x="57" y="40"/>
                    </a:cubicBezTo>
                    <a:cubicBezTo>
                      <a:pt x="57" y="41"/>
                      <a:pt x="57" y="41"/>
                      <a:pt x="57" y="42"/>
                    </a:cubicBezTo>
                    <a:cubicBezTo>
                      <a:pt x="58" y="42"/>
                      <a:pt x="58" y="41"/>
                      <a:pt x="58" y="40"/>
                    </a:cubicBezTo>
                    <a:cubicBezTo>
                      <a:pt x="59" y="41"/>
                      <a:pt x="59" y="40"/>
                      <a:pt x="60" y="41"/>
                    </a:cubicBezTo>
                    <a:cubicBezTo>
                      <a:pt x="59" y="39"/>
                      <a:pt x="61" y="42"/>
                      <a:pt x="60" y="39"/>
                    </a:cubicBezTo>
                    <a:cubicBezTo>
                      <a:pt x="60" y="40"/>
                      <a:pt x="60" y="40"/>
                      <a:pt x="60" y="40"/>
                    </a:cubicBezTo>
                    <a:cubicBezTo>
                      <a:pt x="60" y="39"/>
                      <a:pt x="59" y="37"/>
                      <a:pt x="59" y="37"/>
                    </a:cubicBezTo>
                    <a:cubicBezTo>
                      <a:pt x="60" y="39"/>
                      <a:pt x="60" y="39"/>
                      <a:pt x="60" y="39"/>
                    </a:cubicBezTo>
                    <a:cubicBezTo>
                      <a:pt x="61" y="41"/>
                      <a:pt x="61" y="39"/>
                      <a:pt x="61" y="40"/>
                    </a:cubicBezTo>
                    <a:cubicBezTo>
                      <a:pt x="60" y="38"/>
                      <a:pt x="62" y="40"/>
                      <a:pt x="61" y="38"/>
                    </a:cubicBezTo>
                    <a:cubicBezTo>
                      <a:pt x="61" y="38"/>
                      <a:pt x="61" y="38"/>
                      <a:pt x="61" y="38"/>
                    </a:cubicBezTo>
                    <a:cubicBezTo>
                      <a:pt x="61" y="37"/>
                      <a:pt x="60" y="37"/>
                      <a:pt x="61" y="36"/>
                    </a:cubicBezTo>
                    <a:cubicBezTo>
                      <a:pt x="61" y="36"/>
                      <a:pt x="62" y="38"/>
                      <a:pt x="62" y="38"/>
                    </a:cubicBezTo>
                    <a:cubicBezTo>
                      <a:pt x="62" y="39"/>
                      <a:pt x="62" y="38"/>
                      <a:pt x="62" y="38"/>
                    </a:cubicBezTo>
                    <a:cubicBezTo>
                      <a:pt x="62" y="38"/>
                      <a:pt x="62" y="38"/>
                      <a:pt x="62" y="37"/>
                    </a:cubicBezTo>
                    <a:cubicBezTo>
                      <a:pt x="62" y="38"/>
                      <a:pt x="62" y="38"/>
                      <a:pt x="62" y="38"/>
                    </a:cubicBezTo>
                    <a:cubicBezTo>
                      <a:pt x="62" y="38"/>
                      <a:pt x="62" y="38"/>
                      <a:pt x="62" y="38"/>
                    </a:cubicBezTo>
                    <a:cubicBezTo>
                      <a:pt x="62" y="38"/>
                      <a:pt x="62" y="38"/>
                      <a:pt x="62" y="38"/>
                    </a:cubicBezTo>
                    <a:cubicBezTo>
                      <a:pt x="62" y="38"/>
                      <a:pt x="62" y="38"/>
                      <a:pt x="62" y="38"/>
                    </a:cubicBezTo>
                    <a:cubicBezTo>
                      <a:pt x="62" y="38"/>
                      <a:pt x="63" y="38"/>
                      <a:pt x="63" y="38"/>
                    </a:cubicBezTo>
                    <a:cubicBezTo>
                      <a:pt x="63" y="38"/>
                      <a:pt x="63" y="38"/>
                      <a:pt x="63" y="38"/>
                    </a:cubicBezTo>
                    <a:cubicBezTo>
                      <a:pt x="63" y="38"/>
                      <a:pt x="63" y="38"/>
                      <a:pt x="63" y="38"/>
                    </a:cubicBezTo>
                    <a:cubicBezTo>
                      <a:pt x="64" y="40"/>
                      <a:pt x="64" y="40"/>
                      <a:pt x="64" y="40"/>
                    </a:cubicBezTo>
                    <a:cubicBezTo>
                      <a:pt x="64" y="40"/>
                      <a:pt x="64" y="38"/>
                      <a:pt x="63" y="37"/>
                    </a:cubicBezTo>
                    <a:cubicBezTo>
                      <a:pt x="64" y="38"/>
                      <a:pt x="65" y="36"/>
                      <a:pt x="65" y="36"/>
                    </a:cubicBezTo>
                    <a:cubicBezTo>
                      <a:pt x="65" y="36"/>
                      <a:pt x="65" y="37"/>
                      <a:pt x="65" y="36"/>
                    </a:cubicBezTo>
                    <a:cubicBezTo>
                      <a:pt x="65" y="36"/>
                      <a:pt x="65" y="34"/>
                      <a:pt x="65" y="35"/>
                    </a:cubicBezTo>
                    <a:cubicBezTo>
                      <a:pt x="65" y="35"/>
                      <a:pt x="66" y="36"/>
                      <a:pt x="66" y="36"/>
                    </a:cubicBezTo>
                    <a:cubicBezTo>
                      <a:pt x="66" y="37"/>
                      <a:pt x="66" y="35"/>
                      <a:pt x="66" y="35"/>
                    </a:cubicBezTo>
                    <a:cubicBezTo>
                      <a:pt x="67" y="37"/>
                      <a:pt x="66" y="33"/>
                      <a:pt x="67" y="34"/>
                    </a:cubicBezTo>
                    <a:cubicBezTo>
                      <a:pt x="67" y="34"/>
                      <a:pt x="68" y="35"/>
                      <a:pt x="68" y="36"/>
                    </a:cubicBezTo>
                    <a:cubicBezTo>
                      <a:pt x="68" y="35"/>
                      <a:pt x="68" y="34"/>
                      <a:pt x="68" y="32"/>
                    </a:cubicBezTo>
                    <a:cubicBezTo>
                      <a:pt x="68" y="34"/>
                      <a:pt x="68" y="34"/>
                      <a:pt x="68" y="34"/>
                    </a:cubicBezTo>
                    <a:cubicBezTo>
                      <a:pt x="69" y="34"/>
                      <a:pt x="69" y="33"/>
                      <a:pt x="69" y="32"/>
                    </a:cubicBezTo>
                    <a:cubicBezTo>
                      <a:pt x="68" y="31"/>
                      <a:pt x="68" y="30"/>
                      <a:pt x="68" y="30"/>
                    </a:cubicBezTo>
                    <a:cubicBezTo>
                      <a:pt x="68" y="30"/>
                      <a:pt x="68" y="30"/>
                      <a:pt x="68" y="30"/>
                    </a:cubicBezTo>
                    <a:cubicBezTo>
                      <a:pt x="68" y="29"/>
                      <a:pt x="68" y="29"/>
                      <a:pt x="68" y="29"/>
                    </a:cubicBezTo>
                    <a:cubicBezTo>
                      <a:pt x="69" y="30"/>
                      <a:pt x="68" y="30"/>
                      <a:pt x="69" y="30"/>
                    </a:cubicBezTo>
                    <a:cubicBezTo>
                      <a:pt x="70" y="33"/>
                      <a:pt x="70" y="31"/>
                      <a:pt x="70" y="32"/>
                    </a:cubicBezTo>
                    <a:cubicBezTo>
                      <a:pt x="70" y="30"/>
                      <a:pt x="70" y="30"/>
                      <a:pt x="70" y="30"/>
                    </a:cubicBezTo>
                    <a:cubicBezTo>
                      <a:pt x="70" y="29"/>
                      <a:pt x="71" y="31"/>
                      <a:pt x="71" y="31"/>
                    </a:cubicBezTo>
                    <a:cubicBezTo>
                      <a:pt x="69" y="26"/>
                      <a:pt x="69" y="26"/>
                      <a:pt x="69" y="26"/>
                    </a:cubicBezTo>
                    <a:cubicBezTo>
                      <a:pt x="69" y="27"/>
                      <a:pt x="71" y="28"/>
                      <a:pt x="71" y="29"/>
                    </a:cubicBezTo>
                    <a:cubicBezTo>
                      <a:pt x="71" y="29"/>
                      <a:pt x="70" y="26"/>
                      <a:pt x="70" y="24"/>
                    </a:cubicBezTo>
                    <a:cubicBezTo>
                      <a:pt x="70" y="25"/>
                      <a:pt x="70" y="24"/>
                      <a:pt x="70" y="23"/>
                    </a:cubicBezTo>
                    <a:cubicBezTo>
                      <a:pt x="71" y="25"/>
                      <a:pt x="70" y="23"/>
                      <a:pt x="71" y="24"/>
                    </a:cubicBezTo>
                    <a:cubicBezTo>
                      <a:pt x="72" y="26"/>
                      <a:pt x="72" y="26"/>
                      <a:pt x="72" y="26"/>
                    </a:cubicBezTo>
                    <a:cubicBezTo>
                      <a:pt x="71" y="26"/>
                      <a:pt x="73" y="28"/>
                      <a:pt x="73" y="29"/>
                    </a:cubicBezTo>
                    <a:cubicBezTo>
                      <a:pt x="73" y="28"/>
                      <a:pt x="74" y="28"/>
                      <a:pt x="75" y="29"/>
                    </a:cubicBezTo>
                    <a:cubicBezTo>
                      <a:pt x="73" y="26"/>
                      <a:pt x="74" y="27"/>
                      <a:pt x="73" y="25"/>
                    </a:cubicBezTo>
                    <a:cubicBezTo>
                      <a:pt x="74" y="24"/>
                      <a:pt x="74" y="27"/>
                      <a:pt x="75" y="27"/>
                    </a:cubicBezTo>
                    <a:cubicBezTo>
                      <a:pt x="75" y="26"/>
                      <a:pt x="76" y="26"/>
                      <a:pt x="76" y="26"/>
                    </a:cubicBezTo>
                    <a:cubicBezTo>
                      <a:pt x="76" y="26"/>
                      <a:pt x="76" y="26"/>
                      <a:pt x="76" y="26"/>
                    </a:cubicBezTo>
                    <a:cubicBezTo>
                      <a:pt x="76" y="25"/>
                      <a:pt x="77" y="26"/>
                      <a:pt x="77" y="23"/>
                    </a:cubicBezTo>
                    <a:cubicBezTo>
                      <a:pt x="77" y="25"/>
                      <a:pt x="77" y="25"/>
                      <a:pt x="77" y="25"/>
                    </a:cubicBezTo>
                    <a:cubicBezTo>
                      <a:pt x="78" y="25"/>
                      <a:pt x="76" y="22"/>
                      <a:pt x="77" y="23"/>
                    </a:cubicBezTo>
                    <a:cubicBezTo>
                      <a:pt x="78" y="24"/>
                      <a:pt x="78" y="24"/>
                      <a:pt x="78" y="24"/>
                    </a:cubicBezTo>
                    <a:cubicBezTo>
                      <a:pt x="78" y="23"/>
                      <a:pt x="79" y="25"/>
                      <a:pt x="78" y="23"/>
                    </a:cubicBezTo>
                    <a:cubicBezTo>
                      <a:pt x="79" y="24"/>
                      <a:pt x="79" y="24"/>
                      <a:pt x="79" y="24"/>
                    </a:cubicBezTo>
                    <a:cubicBezTo>
                      <a:pt x="79" y="23"/>
                      <a:pt x="79" y="24"/>
                      <a:pt x="79" y="22"/>
                    </a:cubicBezTo>
                    <a:cubicBezTo>
                      <a:pt x="80" y="24"/>
                      <a:pt x="80" y="24"/>
                      <a:pt x="80" y="24"/>
                    </a:cubicBezTo>
                    <a:cubicBezTo>
                      <a:pt x="80" y="25"/>
                      <a:pt x="79" y="22"/>
                      <a:pt x="80" y="22"/>
                    </a:cubicBezTo>
                    <a:cubicBezTo>
                      <a:pt x="80" y="22"/>
                      <a:pt x="81" y="23"/>
                      <a:pt x="81" y="23"/>
                    </a:cubicBezTo>
                    <a:cubicBezTo>
                      <a:pt x="80" y="22"/>
                      <a:pt x="81" y="22"/>
                      <a:pt x="81" y="21"/>
                    </a:cubicBezTo>
                    <a:cubicBezTo>
                      <a:pt x="82" y="23"/>
                      <a:pt x="82" y="23"/>
                      <a:pt x="82" y="23"/>
                    </a:cubicBezTo>
                    <a:cubicBezTo>
                      <a:pt x="84" y="22"/>
                      <a:pt x="86" y="22"/>
                      <a:pt x="86" y="19"/>
                    </a:cubicBezTo>
                    <a:cubicBezTo>
                      <a:pt x="88" y="21"/>
                      <a:pt x="87" y="21"/>
                      <a:pt x="87" y="22"/>
                    </a:cubicBezTo>
                    <a:cubicBezTo>
                      <a:pt x="87" y="20"/>
                      <a:pt x="87" y="22"/>
                      <a:pt x="88" y="21"/>
                    </a:cubicBezTo>
                    <a:cubicBezTo>
                      <a:pt x="88" y="21"/>
                      <a:pt x="88" y="21"/>
                      <a:pt x="88" y="21"/>
                    </a:cubicBezTo>
                    <a:cubicBezTo>
                      <a:pt x="88" y="20"/>
                      <a:pt x="89" y="22"/>
                      <a:pt x="89" y="21"/>
                    </a:cubicBezTo>
                    <a:cubicBezTo>
                      <a:pt x="88" y="20"/>
                      <a:pt x="88" y="20"/>
                      <a:pt x="88" y="20"/>
                    </a:cubicBezTo>
                    <a:cubicBezTo>
                      <a:pt x="88" y="19"/>
                      <a:pt x="90" y="23"/>
                      <a:pt x="89" y="20"/>
                    </a:cubicBezTo>
                    <a:cubicBezTo>
                      <a:pt x="90" y="22"/>
                      <a:pt x="90" y="22"/>
                      <a:pt x="90" y="22"/>
                    </a:cubicBezTo>
                    <a:cubicBezTo>
                      <a:pt x="89" y="19"/>
                      <a:pt x="91" y="22"/>
                      <a:pt x="90" y="20"/>
                    </a:cubicBezTo>
                    <a:cubicBezTo>
                      <a:pt x="90" y="20"/>
                      <a:pt x="90" y="20"/>
                      <a:pt x="90" y="20"/>
                    </a:cubicBezTo>
                    <a:cubicBezTo>
                      <a:pt x="91" y="21"/>
                      <a:pt x="90" y="17"/>
                      <a:pt x="91" y="19"/>
                    </a:cubicBezTo>
                    <a:cubicBezTo>
                      <a:pt x="91" y="19"/>
                      <a:pt x="91" y="18"/>
                      <a:pt x="91" y="16"/>
                    </a:cubicBezTo>
                    <a:cubicBezTo>
                      <a:pt x="92" y="19"/>
                      <a:pt x="92" y="19"/>
                      <a:pt x="92" y="19"/>
                    </a:cubicBezTo>
                    <a:cubicBezTo>
                      <a:pt x="93" y="17"/>
                      <a:pt x="94" y="17"/>
                      <a:pt x="94" y="14"/>
                    </a:cubicBezTo>
                    <a:cubicBezTo>
                      <a:pt x="95" y="15"/>
                      <a:pt x="95" y="15"/>
                      <a:pt x="95" y="15"/>
                    </a:cubicBezTo>
                    <a:cubicBezTo>
                      <a:pt x="95" y="13"/>
                      <a:pt x="97" y="17"/>
                      <a:pt x="96" y="13"/>
                    </a:cubicBezTo>
                    <a:cubicBezTo>
                      <a:pt x="96" y="11"/>
                      <a:pt x="96" y="11"/>
                      <a:pt x="96" y="11"/>
                    </a:cubicBezTo>
                    <a:cubicBezTo>
                      <a:pt x="97" y="13"/>
                      <a:pt x="97" y="13"/>
                      <a:pt x="97" y="13"/>
                    </a:cubicBezTo>
                    <a:cubicBezTo>
                      <a:pt x="97" y="12"/>
                      <a:pt x="98" y="13"/>
                      <a:pt x="97" y="11"/>
                    </a:cubicBezTo>
                    <a:cubicBezTo>
                      <a:pt x="98" y="13"/>
                      <a:pt x="98" y="13"/>
                      <a:pt x="98" y="13"/>
                    </a:cubicBezTo>
                    <a:cubicBezTo>
                      <a:pt x="98" y="13"/>
                      <a:pt x="98" y="10"/>
                      <a:pt x="98" y="11"/>
                    </a:cubicBezTo>
                    <a:cubicBezTo>
                      <a:pt x="98" y="11"/>
                      <a:pt x="98" y="11"/>
                      <a:pt x="98" y="11"/>
                    </a:cubicBezTo>
                    <a:cubicBezTo>
                      <a:pt x="101" y="14"/>
                      <a:pt x="104" y="15"/>
                      <a:pt x="104" y="11"/>
                    </a:cubicBezTo>
                    <a:cubicBezTo>
                      <a:pt x="104" y="10"/>
                      <a:pt x="105" y="13"/>
                      <a:pt x="105" y="13"/>
                    </a:cubicBezTo>
                    <a:cubicBezTo>
                      <a:pt x="106" y="9"/>
                      <a:pt x="109" y="14"/>
                      <a:pt x="109" y="8"/>
                    </a:cubicBezTo>
                    <a:cubicBezTo>
                      <a:pt x="110" y="6"/>
                      <a:pt x="108" y="1"/>
                      <a:pt x="10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114"/>
              <p:cNvSpPr/>
              <p:nvPr/>
            </p:nvSpPr>
            <p:spPr bwMode="auto">
              <a:xfrm>
                <a:off x="6521" y="1354"/>
                <a:ext cx="7" cy="2"/>
              </a:xfrm>
              <a:custGeom>
                <a:avLst/>
                <a:gdLst>
                  <a:gd name="T0" fmla="*/ 7 w 7"/>
                  <a:gd name="T1" fmla="*/ 0 h 2"/>
                  <a:gd name="T2" fmla="*/ 7 w 7"/>
                  <a:gd name="T3" fmla="*/ 0 h 2"/>
                  <a:gd name="T4" fmla="*/ 0 w 7"/>
                  <a:gd name="T5" fmla="*/ 2 h 2"/>
                  <a:gd name="T6" fmla="*/ 7 w 7"/>
                  <a:gd name="T7" fmla="*/ 0 h 2"/>
                </a:gdLst>
                <a:ahLst/>
                <a:cxnLst>
                  <a:cxn ang="0">
                    <a:pos x="T0" y="T1"/>
                  </a:cxn>
                  <a:cxn ang="0">
                    <a:pos x="T2" y="T3"/>
                  </a:cxn>
                  <a:cxn ang="0">
                    <a:pos x="T4" y="T5"/>
                  </a:cxn>
                  <a:cxn ang="0">
                    <a:pos x="T6" y="T7"/>
                  </a:cxn>
                </a:cxnLst>
                <a:rect l="0" t="0" r="r" b="b"/>
                <a:pathLst>
                  <a:path w="7" h="2">
                    <a:moveTo>
                      <a:pt x="7" y="0"/>
                    </a:moveTo>
                    <a:lnTo>
                      <a:pt x="7" y="0"/>
                    </a:lnTo>
                    <a:lnTo>
                      <a:pt x="0" y="2"/>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115"/>
              <p:cNvSpPr/>
              <p:nvPr/>
            </p:nvSpPr>
            <p:spPr bwMode="auto">
              <a:xfrm>
                <a:off x="6564" y="1292"/>
                <a:ext cx="88" cy="283"/>
              </a:xfrm>
              <a:custGeom>
                <a:avLst/>
                <a:gdLst>
                  <a:gd name="T0" fmla="*/ 15 w 37"/>
                  <a:gd name="T1" fmla="*/ 54 h 119"/>
                  <a:gd name="T2" fmla="*/ 12 w 37"/>
                  <a:gd name="T3" fmla="*/ 62 h 119"/>
                  <a:gd name="T4" fmla="*/ 8 w 37"/>
                  <a:gd name="T5" fmla="*/ 67 h 119"/>
                  <a:gd name="T6" fmla="*/ 6 w 37"/>
                  <a:gd name="T7" fmla="*/ 78 h 119"/>
                  <a:gd name="T8" fmla="*/ 4 w 37"/>
                  <a:gd name="T9" fmla="*/ 84 h 119"/>
                  <a:gd name="T10" fmla="*/ 2 w 37"/>
                  <a:gd name="T11" fmla="*/ 96 h 119"/>
                  <a:gd name="T12" fmla="*/ 5 w 37"/>
                  <a:gd name="T13" fmla="*/ 103 h 119"/>
                  <a:gd name="T14" fmla="*/ 2 w 37"/>
                  <a:gd name="T15" fmla="*/ 111 h 119"/>
                  <a:gd name="T16" fmla="*/ 2 w 37"/>
                  <a:gd name="T17" fmla="*/ 115 h 119"/>
                  <a:gd name="T18" fmla="*/ 7 w 37"/>
                  <a:gd name="T19" fmla="*/ 117 h 119"/>
                  <a:gd name="T20" fmla="*/ 8 w 37"/>
                  <a:gd name="T21" fmla="*/ 117 h 119"/>
                  <a:gd name="T22" fmla="*/ 9 w 37"/>
                  <a:gd name="T23" fmla="*/ 115 h 119"/>
                  <a:gd name="T24" fmla="*/ 12 w 37"/>
                  <a:gd name="T25" fmla="*/ 113 h 119"/>
                  <a:gd name="T26" fmla="*/ 15 w 37"/>
                  <a:gd name="T27" fmla="*/ 110 h 119"/>
                  <a:gd name="T28" fmla="*/ 17 w 37"/>
                  <a:gd name="T29" fmla="*/ 110 h 119"/>
                  <a:gd name="T30" fmla="*/ 17 w 37"/>
                  <a:gd name="T31" fmla="*/ 108 h 119"/>
                  <a:gd name="T32" fmla="*/ 18 w 37"/>
                  <a:gd name="T33" fmla="*/ 108 h 119"/>
                  <a:gd name="T34" fmla="*/ 21 w 37"/>
                  <a:gd name="T35" fmla="*/ 108 h 119"/>
                  <a:gd name="T36" fmla="*/ 15 w 37"/>
                  <a:gd name="T37" fmla="*/ 104 h 119"/>
                  <a:gd name="T38" fmla="*/ 18 w 37"/>
                  <a:gd name="T39" fmla="*/ 104 h 119"/>
                  <a:gd name="T40" fmla="*/ 20 w 37"/>
                  <a:gd name="T41" fmla="*/ 104 h 119"/>
                  <a:gd name="T42" fmla="*/ 22 w 37"/>
                  <a:gd name="T43" fmla="*/ 102 h 119"/>
                  <a:gd name="T44" fmla="*/ 20 w 37"/>
                  <a:gd name="T45" fmla="*/ 100 h 119"/>
                  <a:gd name="T46" fmla="*/ 22 w 37"/>
                  <a:gd name="T47" fmla="*/ 99 h 119"/>
                  <a:gd name="T48" fmla="*/ 15 w 37"/>
                  <a:gd name="T49" fmla="*/ 95 h 119"/>
                  <a:gd name="T50" fmla="*/ 21 w 37"/>
                  <a:gd name="T51" fmla="*/ 97 h 119"/>
                  <a:gd name="T52" fmla="*/ 24 w 37"/>
                  <a:gd name="T53" fmla="*/ 92 h 119"/>
                  <a:gd name="T54" fmla="*/ 24 w 37"/>
                  <a:gd name="T55" fmla="*/ 89 h 119"/>
                  <a:gd name="T56" fmla="*/ 21 w 37"/>
                  <a:gd name="T57" fmla="*/ 85 h 119"/>
                  <a:gd name="T58" fmla="*/ 26 w 37"/>
                  <a:gd name="T59" fmla="*/ 81 h 119"/>
                  <a:gd name="T60" fmla="*/ 24 w 37"/>
                  <a:gd name="T61" fmla="*/ 78 h 119"/>
                  <a:gd name="T62" fmla="*/ 25 w 37"/>
                  <a:gd name="T63" fmla="*/ 77 h 119"/>
                  <a:gd name="T64" fmla="*/ 23 w 37"/>
                  <a:gd name="T65" fmla="*/ 75 h 119"/>
                  <a:gd name="T66" fmla="*/ 27 w 37"/>
                  <a:gd name="T67" fmla="*/ 75 h 119"/>
                  <a:gd name="T68" fmla="*/ 26 w 37"/>
                  <a:gd name="T69" fmla="*/ 72 h 119"/>
                  <a:gd name="T70" fmla="*/ 25 w 37"/>
                  <a:gd name="T71" fmla="*/ 67 h 119"/>
                  <a:gd name="T72" fmla="*/ 29 w 37"/>
                  <a:gd name="T73" fmla="*/ 65 h 119"/>
                  <a:gd name="T74" fmla="*/ 28 w 37"/>
                  <a:gd name="T75" fmla="*/ 61 h 119"/>
                  <a:gd name="T76" fmla="*/ 29 w 37"/>
                  <a:gd name="T77" fmla="*/ 59 h 119"/>
                  <a:gd name="T78" fmla="*/ 29 w 37"/>
                  <a:gd name="T79" fmla="*/ 59 h 119"/>
                  <a:gd name="T80" fmla="*/ 29 w 37"/>
                  <a:gd name="T81" fmla="*/ 56 h 119"/>
                  <a:gd name="T82" fmla="*/ 27 w 37"/>
                  <a:gd name="T83" fmla="*/ 51 h 119"/>
                  <a:gd name="T84" fmla="*/ 25 w 37"/>
                  <a:gd name="T85" fmla="*/ 49 h 119"/>
                  <a:gd name="T86" fmla="*/ 27 w 37"/>
                  <a:gd name="T87" fmla="*/ 47 h 119"/>
                  <a:gd name="T88" fmla="*/ 29 w 37"/>
                  <a:gd name="T89" fmla="*/ 44 h 119"/>
                  <a:gd name="T90" fmla="*/ 27 w 37"/>
                  <a:gd name="T91" fmla="*/ 39 h 119"/>
                  <a:gd name="T92" fmla="*/ 28 w 37"/>
                  <a:gd name="T93" fmla="*/ 37 h 119"/>
                  <a:gd name="T94" fmla="*/ 31 w 37"/>
                  <a:gd name="T95" fmla="*/ 30 h 119"/>
                  <a:gd name="T96" fmla="*/ 32 w 37"/>
                  <a:gd name="T97" fmla="*/ 27 h 119"/>
                  <a:gd name="T98" fmla="*/ 29 w 37"/>
                  <a:gd name="T99" fmla="*/ 19 h 119"/>
                  <a:gd name="T100" fmla="*/ 30 w 37"/>
                  <a:gd name="T101" fmla="*/ 16 h 119"/>
                  <a:gd name="T102" fmla="*/ 26 w 37"/>
                  <a:gd name="T103" fmla="*/ 0 h 119"/>
                  <a:gd name="T104" fmla="*/ 18 w 37"/>
                  <a:gd name="T105" fmla="*/ 21 h 119"/>
                  <a:gd name="T106" fmla="*/ 11 w 37"/>
                  <a:gd name="T107" fmla="*/ 3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119">
                    <a:moveTo>
                      <a:pt x="11" y="38"/>
                    </a:moveTo>
                    <a:cubicBezTo>
                      <a:pt x="11" y="42"/>
                      <a:pt x="12" y="46"/>
                      <a:pt x="12" y="50"/>
                    </a:cubicBezTo>
                    <a:cubicBezTo>
                      <a:pt x="15" y="51"/>
                      <a:pt x="13" y="52"/>
                      <a:pt x="16" y="53"/>
                    </a:cubicBezTo>
                    <a:cubicBezTo>
                      <a:pt x="15" y="53"/>
                      <a:pt x="15" y="53"/>
                      <a:pt x="15" y="53"/>
                    </a:cubicBezTo>
                    <a:cubicBezTo>
                      <a:pt x="16" y="53"/>
                      <a:pt x="14" y="53"/>
                      <a:pt x="13" y="54"/>
                    </a:cubicBezTo>
                    <a:cubicBezTo>
                      <a:pt x="14" y="54"/>
                      <a:pt x="13" y="54"/>
                      <a:pt x="15" y="54"/>
                    </a:cubicBezTo>
                    <a:cubicBezTo>
                      <a:pt x="17" y="55"/>
                      <a:pt x="12" y="54"/>
                      <a:pt x="13" y="55"/>
                    </a:cubicBezTo>
                    <a:cubicBezTo>
                      <a:pt x="13" y="55"/>
                      <a:pt x="14" y="55"/>
                      <a:pt x="14" y="55"/>
                    </a:cubicBezTo>
                    <a:cubicBezTo>
                      <a:pt x="16" y="56"/>
                      <a:pt x="13" y="55"/>
                      <a:pt x="11" y="55"/>
                    </a:cubicBezTo>
                    <a:cubicBezTo>
                      <a:pt x="11" y="57"/>
                      <a:pt x="13" y="59"/>
                      <a:pt x="11" y="61"/>
                    </a:cubicBezTo>
                    <a:cubicBezTo>
                      <a:pt x="11" y="60"/>
                      <a:pt x="13" y="61"/>
                      <a:pt x="13" y="61"/>
                    </a:cubicBezTo>
                    <a:cubicBezTo>
                      <a:pt x="9" y="60"/>
                      <a:pt x="13" y="62"/>
                      <a:pt x="12" y="62"/>
                    </a:cubicBezTo>
                    <a:cubicBezTo>
                      <a:pt x="11" y="61"/>
                      <a:pt x="11" y="61"/>
                      <a:pt x="11" y="61"/>
                    </a:cubicBezTo>
                    <a:cubicBezTo>
                      <a:pt x="9" y="62"/>
                      <a:pt x="11" y="63"/>
                      <a:pt x="10" y="63"/>
                    </a:cubicBezTo>
                    <a:cubicBezTo>
                      <a:pt x="11" y="64"/>
                      <a:pt x="8" y="64"/>
                      <a:pt x="9" y="65"/>
                    </a:cubicBezTo>
                    <a:cubicBezTo>
                      <a:pt x="8" y="64"/>
                      <a:pt x="8" y="65"/>
                      <a:pt x="8" y="65"/>
                    </a:cubicBezTo>
                    <a:cubicBezTo>
                      <a:pt x="11" y="66"/>
                      <a:pt x="6" y="66"/>
                      <a:pt x="8" y="67"/>
                    </a:cubicBezTo>
                    <a:cubicBezTo>
                      <a:pt x="8" y="67"/>
                      <a:pt x="8" y="67"/>
                      <a:pt x="8" y="67"/>
                    </a:cubicBezTo>
                    <a:cubicBezTo>
                      <a:pt x="8" y="68"/>
                      <a:pt x="6" y="70"/>
                      <a:pt x="8" y="72"/>
                    </a:cubicBezTo>
                    <a:cubicBezTo>
                      <a:pt x="8" y="73"/>
                      <a:pt x="4" y="73"/>
                      <a:pt x="5" y="75"/>
                    </a:cubicBezTo>
                    <a:cubicBezTo>
                      <a:pt x="7" y="76"/>
                      <a:pt x="7" y="76"/>
                      <a:pt x="7" y="76"/>
                    </a:cubicBezTo>
                    <a:cubicBezTo>
                      <a:pt x="7" y="76"/>
                      <a:pt x="6" y="75"/>
                      <a:pt x="5" y="75"/>
                    </a:cubicBezTo>
                    <a:cubicBezTo>
                      <a:pt x="7" y="76"/>
                      <a:pt x="5" y="76"/>
                      <a:pt x="5" y="77"/>
                    </a:cubicBezTo>
                    <a:cubicBezTo>
                      <a:pt x="5" y="77"/>
                      <a:pt x="5" y="78"/>
                      <a:pt x="6" y="78"/>
                    </a:cubicBezTo>
                    <a:cubicBezTo>
                      <a:pt x="4" y="78"/>
                      <a:pt x="7" y="80"/>
                      <a:pt x="5" y="80"/>
                    </a:cubicBezTo>
                    <a:cubicBezTo>
                      <a:pt x="8" y="81"/>
                      <a:pt x="6" y="80"/>
                      <a:pt x="7" y="81"/>
                    </a:cubicBezTo>
                    <a:cubicBezTo>
                      <a:pt x="7" y="81"/>
                      <a:pt x="6" y="81"/>
                      <a:pt x="5" y="81"/>
                    </a:cubicBezTo>
                    <a:cubicBezTo>
                      <a:pt x="6" y="81"/>
                      <a:pt x="6" y="82"/>
                      <a:pt x="4" y="82"/>
                    </a:cubicBezTo>
                    <a:cubicBezTo>
                      <a:pt x="5" y="82"/>
                      <a:pt x="6" y="83"/>
                      <a:pt x="6" y="83"/>
                    </a:cubicBezTo>
                    <a:cubicBezTo>
                      <a:pt x="3" y="83"/>
                      <a:pt x="5" y="84"/>
                      <a:pt x="4" y="84"/>
                    </a:cubicBezTo>
                    <a:cubicBezTo>
                      <a:pt x="6" y="85"/>
                      <a:pt x="8" y="86"/>
                      <a:pt x="7" y="86"/>
                    </a:cubicBezTo>
                    <a:cubicBezTo>
                      <a:pt x="4" y="85"/>
                      <a:pt x="4" y="85"/>
                      <a:pt x="4" y="85"/>
                    </a:cubicBezTo>
                    <a:cubicBezTo>
                      <a:pt x="5" y="86"/>
                      <a:pt x="2" y="87"/>
                      <a:pt x="4" y="90"/>
                    </a:cubicBezTo>
                    <a:cubicBezTo>
                      <a:pt x="3" y="89"/>
                      <a:pt x="3" y="89"/>
                      <a:pt x="3" y="89"/>
                    </a:cubicBezTo>
                    <a:cubicBezTo>
                      <a:pt x="4" y="91"/>
                      <a:pt x="1" y="92"/>
                      <a:pt x="4" y="95"/>
                    </a:cubicBezTo>
                    <a:cubicBezTo>
                      <a:pt x="3" y="95"/>
                      <a:pt x="2" y="95"/>
                      <a:pt x="2" y="96"/>
                    </a:cubicBezTo>
                    <a:cubicBezTo>
                      <a:pt x="3" y="97"/>
                      <a:pt x="3" y="97"/>
                      <a:pt x="5" y="98"/>
                    </a:cubicBezTo>
                    <a:cubicBezTo>
                      <a:pt x="5" y="98"/>
                      <a:pt x="4" y="98"/>
                      <a:pt x="3" y="98"/>
                    </a:cubicBezTo>
                    <a:cubicBezTo>
                      <a:pt x="2" y="98"/>
                      <a:pt x="0" y="98"/>
                      <a:pt x="2" y="99"/>
                    </a:cubicBezTo>
                    <a:cubicBezTo>
                      <a:pt x="1" y="99"/>
                      <a:pt x="1" y="99"/>
                      <a:pt x="1" y="99"/>
                    </a:cubicBezTo>
                    <a:cubicBezTo>
                      <a:pt x="2" y="100"/>
                      <a:pt x="4" y="101"/>
                      <a:pt x="2" y="102"/>
                    </a:cubicBezTo>
                    <a:cubicBezTo>
                      <a:pt x="3" y="102"/>
                      <a:pt x="3" y="103"/>
                      <a:pt x="5" y="103"/>
                    </a:cubicBezTo>
                    <a:cubicBezTo>
                      <a:pt x="5" y="103"/>
                      <a:pt x="3" y="103"/>
                      <a:pt x="4" y="103"/>
                    </a:cubicBezTo>
                    <a:cubicBezTo>
                      <a:pt x="2" y="102"/>
                      <a:pt x="2" y="102"/>
                      <a:pt x="2" y="102"/>
                    </a:cubicBezTo>
                    <a:cubicBezTo>
                      <a:pt x="1" y="104"/>
                      <a:pt x="2" y="105"/>
                      <a:pt x="3" y="107"/>
                    </a:cubicBezTo>
                    <a:cubicBezTo>
                      <a:pt x="0" y="107"/>
                      <a:pt x="3" y="108"/>
                      <a:pt x="1" y="109"/>
                    </a:cubicBezTo>
                    <a:cubicBezTo>
                      <a:pt x="2" y="110"/>
                      <a:pt x="0" y="110"/>
                      <a:pt x="3" y="111"/>
                    </a:cubicBezTo>
                    <a:cubicBezTo>
                      <a:pt x="2" y="111"/>
                      <a:pt x="2" y="111"/>
                      <a:pt x="2" y="111"/>
                    </a:cubicBezTo>
                    <a:cubicBezTo>
                      <a:pt x="1" y="111"/>
                      <a:pt x="2" y="112"/>
                      <a:pt x="1" y="113"/>
                    </a:cubicBezTo>
                    <a:cubicBezTo>
                      <a:pt x="1" y="114"/>
                      <a:pt x="3" y="114"/>
                      <a:pt x="4" y="114"/>
                    </a:cubicBezTo>
                    <a:cubicBezTo>
                      <a:pt x="2" y="114"/>
                      <a:pt x="2" y="114"/>
                      <a:pt x="2" y="114"/>
                    </a:cubicBezTo>
                    <a:cubicBezTo>
                      <a:pt x="3" y="115"/>
                      <a:pt x="5" y="115"/>
                      <a:pt x="7" y="115"/>
                    </a:cubicBezTo>
                    <a:cubicBezTo>
                      <a:pt x="6" y="115"/>
                      <a:pt x="7" y="115"/>
                      <a:pt x="6" y="115"/>
                    </a:cubicBezTo>
                    <a:cubicBezTo>
                      <a:pt x="5" y="115"/>
                      <a:pt x="4" y="115"/>
                      <a:pt x="2" y="115"/>
                    </a:cubicBezTo>
                    <a:cubicBezTo>
                      <a:pt x="1" y="116"/>
                      <a:pt x="5" y="116"/>
                      <a:pt x="3" y="117"/>
                    </a:cubicBezTo>
                    <a:cubicBezTo>
                      <a:pt x="2" y="117"/>
                      <a:pt x="3" y="118"/>
                      <a:pt x="5" y="117"/>
                    </a:cubicBezTo>
                    <a:cubicBezTo>
                      <a:pt x="4" y="117"/>
                      <a:pt x="4" y="118"/>
                      <a:pt x="3" y="118"/>
                    </a:cubicBezTo>
                    <a:cubicBezTo>
                      <a:pt x="3" y="118"/>
                      <a:pt x="3" y="118"/>
                      <a:pt x="4" y="118"/>
                    </a:cubicBezTo>
                    <a:cubicBezTo>
                      <a:pt x="4" y="118"/>
                      <a:pt x="4" y="118"/>
                      <a:pt x="4" y="118"/>
                    </a:cubicBezTo>
                    <a:cubicBezTo>
                      <a:pt x="5" y="118"/>
                      <a:pt x="5" y="118"/>
                      <a:pt x="7" y="117"/>
                    </a:cubicBezTo>
                    <a:cubicBezTo>
                      <a:pt x="7" y="117"/>
                      <a:pt x="6" y="117"/>
                      <a:pt x="7" y="117"/>
                    </a:cubicBezTo>
                    <a:cubicBezTo>
                      <a:pt x="8" y="117"/>
                      <a:pt x="8" y="117"/>
                      <a:pt x="7" y="118"/>
                    </a:cubicBezTo>
                    <a:cubicBezTo>
                      <a:pt x="6" y="118"/>
                      <a:pt x="5" y="118"/>
                      <a:pt x="4" y="119"/>
                    </a:cubicBezTo>
                    <a:cubicBezTo>
                      <a:pt x="7" y="118"/>
                      <a:pt x="7" y="118"/>
                      <a:pt x="7" y="118"/>
                    </a:cubicBezTo>
                    <a:cubicBezTo>
                      <a:pt x="7" y="118"/>
                      <a:pt x="8" y="118"/>
                      <a:pt x="9" y="117"/>
                    </a:cubicBezTo>
                    <a:cubicBezTo>
                      <a:pt x="8" y="117"/>
                      <a:pt x="8" y="117"/>
                      <a:pt x="8" y="117"/>
                    </a:cubicBezTo>
                    <a:cubicBezTo>
                      <a:pt x="9" y="117"/>
                      <a:pt x="9" y="117"/>
                      <a:pt x="9" y="117"/>
                    </a:cubicBezTo>
                    <a:cubicBezTo>
                      <a:pt x="9" y="117"/>
                      <a:pt x="10" y="116"/>
                      <a:pt x="9" y="116"/>
                    </a:cubicBezTo>
                    <a:cubicBezTo>
                      <a:pt x="7" y="116"/>
                      <a:pt x="7" y="116"/>
                      <a:pt x="7" y="116"/>
                    </a:cubicBezTo>
                    <a:cubicBezTo>
                      <a:pt x="7" y="116"/>
                      <a:pt x="5" y="116"/>
                      <a:pt x="7" y="116"/>
                    </a:cubicBezTo>
                    <a:cubicBezTo>
                      <a:pt x="9" y="115"/>
                      <a:pt x="9" y="115"/>
                      <a:pt x="9" y="115"/>
                    </a:cubicBezTo>
                    <a:cubicBezTo>
                      <a:pt x="9" y="115"/>
                      <a:pt x="8" y="115"/>
                      <a:pt x="9" y="115"/>
                    </a:cubicBezTo>
                    <a:cubicBezTo>
                      <a:pt x="11" y="115"/>
                      <a:pt x="11" y="115"/>
                      <a:pt x="11" y="115"/>
                    </a:cubicBezTo>
                    <a:cubicBezTo>
                      <a:pt x="8" y="115"/>
                      <a:pt x="10" y="114"/>
                      <a:pt x="9" y="114"/>
                    </a:cubicBezTo>
                    <a:cubicBezTo>
                      <a:pt x="10" y="114"/>
                      <a:pt x="10" y="114"/>
                      <a:pt x="10" y="114"/>
                    </a:cubicBezTo>
                    <a:cubicBezTo>
                      <a:pt x="11" y="114"/>
                      <a:pt x="8" y="114"/>
                      <a:pt x="8" y="114"/>
                    </a:cubicBezTo>
                    <a:cubicBezTo>
                      <a:pt x="9" y="114"/>
                      <a:pt x="11" y="114"/>
                      <a:pt x="12" y="114"/>
                    </a:cubicBezTo>
                    <a:cubicBezTo>
                      <a:pt x="12" y="113"/>
                      <a:pt x="10" y="113"/>
                      <a:pt x="12" y="113"/>
                    </a:cubicBezTo>
                    <a:cubicBezTo>
                      <a:pt x="11" y="112"/>
                      <a:pt x="10" y="112"/>
                      <a:pt x="9" y="111"/>
                    </a:cubicBezTo>
                    <a:cubicBezTo>
                      <a:pt x="9" y="111"/>
                      <a:pt x="12" y="112"/>
                      <a:pt x="11" y="111"/>
                    </a:cubicBezTo>
                    <a:cubicBezTo>
                      <a:pt x="12" y="111"/>
                      <a:pt x="13" y="111"/>
                      <a:pt x="14" y="111"/>
                    </a:cubicBezTo>
                    <a:cubicBezTo>
                      <a:pt x="13" y="111"/>
                      <a:pt x="14" y="111"/>
                      <a:pt x="12" y="111"/>
                    </a:cubicBezTo>
                    <a:cubicBezTo>
                      <a:pt x="12" y="110"/>
                      <a:pt x="13" y="110"/>
                      <a:pt x="12" y="109"/>
                    </a:cubicBezTo>
                    <a:cubicBezTo>
                      <a:pt x="12" y="109"/>
                      <a:pt x="14" y="110"/>
                      <a:pt x="15" y="110"/>
                    </a:cubicBezTo>
                    <a:cubicBezTo>
                      <a:pt x="13" y="109"/>
                      <a:pt x="13" y="109"/>
                      <a:pt x="13" y="108"/>
                    </a:cubicBezTo>
                    <a:cubicBezTo>
                      <a:pt x="11" y="108"/>
                      <a:pt x="11" y="108"/>
                      <a:pt x="10" y="108"/>
                    </a:cubicBezTo>
                    <a:cubicBezTo>
                      <a:pt x="9" y="108"/>
                      <a:pt x="9" y="107"/>
                      <a:pt x="9" y="107"/>
                    </a:cubicBezTo>
                    <a:cubicBezTo>
                      <a:pt x="11" y="108"/>
                      <a:pt x="13" y="108"/>
                      <a:pt x="14" y="108"/>
                    </a:cubicBezTo>
                    <a:cubicBezTo>
                      <a:pt x="16" y="108"/>
                      <a:pt x="13" y="108"/>
                      <a:pt x="16" y="109"/>
                    </a:cubicBezTo>
                    <a:cubicBezTo>
                      <a:pt x="18" y="109"/>
                      <a:pt x="18" y="110"/>
                      <a:pt x="17" y="110"/>
                    </a:cubicBezTo>
                    <a:cubicBezTo>
                      <a:pt x="19" y="111"/>
                      <a:pt x="17" y="110"/>
                      <a:pt x="19" y="110"/>
                    </a:cubicBezTo>
                    <a:cubicBezTo>
                      <a:pt x="19" y="110"/>
                      <a:pt x="18" y="110"/>
                      <a:pt x="18" y="109"/>
                    </a:cubicBezTo>
                    <a:cubicBezTo>
                      <a:pt x="17" y="109"/>
                      <a:pt x="16" y="109"/>
                      <a:pt x="15" y="108"/>
                    </a:cubicBezTo>
                    <a:cubicBezTo>
                      <a:pt x="13" y="108"/>
                      <a:pt x="17" y="108"/>
                      <a:pt x="17" y="108"/>
                    </a:cubicBezTo>
                    <a:cubicBezTo>
                      <a:pt x="18" y="109"/>
                      <a:pt x="18" y="109"/>
                      <a:pt x="18" y="109"/>
                    </a:cubicBezTo>
                    <a:cubicBezTo>
                      <a:pt x="19" y="109"/>
                      <a:pt x="17" y="108"/>
                      <a:pt x="17" y="108"/>
                    </a:cubicBezTo>
                    <a:cubicBezTo>
                      <a:pt x="21" y="109"/>
                      <a:pt x="18" y="108"/>
                      <a:pt x="20" y="109"/>
                    </a:cubicBezTo>
                    <a:cubicBezTo>
                      <a:pt x="22" y="109"/>
                      <a:pt x="22" y="109"/>
                      <a:pt x="22" y="109"/>
                    </a:cubicBezTo>
                    <a:cubicBezTo>
                      <a:pt x="22" y="109"/>
                      <a:pt x="19" y="109"/>
                      <a:pt x="20" y="108"/>
                    </a:cubicBezTo>
                    <a:cubicBezTo>
                      <a:pt x="21" y="109"/>
                      <a:pt x="21" y="109"/>
                      <a:pt x="21" y="109"/>
                    </a:cubicBezTo>
                    <a:cubicBezTo>
                      <a:pt x="21" y="108"/>
                      <a:pt x="21" y="108"/>
                      <a:pt x="21" y="108"/>
                    </a:cubicBezTo>
                    <a:cubicBezTo>
                      <a:pt x="20" y="108"/>
                      <a:pt x="18" y="108"/>
                      <a:pt x="18" y="108"/>
                    </a:cubicBezTo>
                    <a:cubicBezTo>
                      <a:pt x="15" y="107"/>
                      <a:pt x="18" y="108"/>
                      <a:pt x="17" y="107"/>
                    </a:cubicBezTo>
                    <a:cubicBezTo>
                      <a:pt x="15" y="106"/>
                      <a:pt x="17" y="107"/>
                      <a:pt x="16" y="107"/>
                    </a:cubicBezTo>
                    <a:cubicBezTo>
                      <a:pt x="14" y="106"/>
                      <a:pt x="14" y="106"/>
                      <a:pt x="14" y="106"/>
                    </a:cubicBezTo>
                    <a:cubicBezTo>
                      <a:pt x="14" y="105"/>
                      <a:pt x="16" y="106"/>
                      <a:pt x="17" y="106"/>
                    </a:cubicBezTo>
                    <a:cubicBezTo>
                      <a:pt x="17" y="106"/>
                      <a:pt x="17" y="107"/>
                      <a:pt x="16" y="106"/>
                    </a:cubicBezTo>
                    <a:cubicBezTo>
                      <a:pt x="18" y="107"/>
                      <a:pt x="20" y="107"/>
                      <a:pt x="21" y="108"/>
                    </a:cubicBezTo>
                    <a:cubicBezTo>
                      <a:pt x="22" y="108"/>
                      <a:pt x="20" y="107"/>
                      <a:pt x="20" y="107"/>
                    </a:cubicBezTo>
                    <a:cubicBezTo>
                      <a:pt x="19" y="107"/>
                      <a:pt x="18" y="107"/>
                      <a:pt x="17" y="106"/>
                    </a:cubicBezTo>
                    <a:cubicBezTo>
                      <a:pt x="13" y="105"/>
                      <a:pt x="21" y="107"/>
                      <a:pt x="20" y="106"/>
                    </a:cubicBezTo>
                    <a:cubicBezTo>
                      <a:pt x="17" y="106"/>
                      <a:pt x="16" y="104"/>
                      <a:pt x="13" y="104"/>
                    </a:cubicBezTo>
                    <a:cubicBezTo>
                      <a:pt x="12" y="104"/>
                      <a:pt x="12" y="103"/>
                      <a:pt x="12" y="103"/>
                    </a:cubicBezTo>
                    <a:cubicBezTo>
                      <a:pt x="14" y="104"/>
                      <a:pt x="13" y="103"/>
                      <a:pt x="15" y="104"/>
                    </a:cubicBezTo>
                    <a:cubicBezTo>
                      <a:pt x="15" y="104"/>
                      <a:pt x="15" y="104"/>
                      <a:pt x="15" y="104"/>
                    </a:cubicBezTo>
                    <a:cubicBezTo>
                      <a:pt x="18" y="105"/>
                      <a:pt x="18" y="105"/>
                      <a:pt x="18" y="105"/>
                    </a:cubicBezTo>
                    <a:cubicBezTo>
                      <a:pt x="22" y="106"/>
                      <a:pt x="22" y="106"/>
                      <a:pt x="22" y="106"/>
                    </a:cubicBezTo>
                    <a:cubicBezTo>
                      <a:pt x="21" y="105"/>
                      <a:pt x="20" y="105"/>
                      <a:pt x="19" y="105"/>
                    </a:cubicBezTo>
                    <a:cubicBezTo>
                      <a:pt x="20" y="105"/>
                      <a:pt x="21" y="105"/>
                      <a:pt x="21" y="105"/>
                    </a:cubicBezTo>
                    <a:cubicBezTo>
                      <a:pt x="20" y="105"/>
                      <a:pt x="18" y="104"/>
                      <a:pt x="18" y="104"/>
                    </a:cubicBezTo>
                    <a:cubicBezTo>
                      <a:pt x="18" y="103"/>
                      <a:pt x="20" y="104"/>
                      <a:pt x="20" y="104"/>
                    </a:cubicBezTo>
                    <a:cubicBezTo>
                      <a:pt x="22" y="105"/>
                      <a:pt x="22" y="105"/>
                      <a:pt x="22" y="105"/>
                    </a:cubicBezTo>
                    <a:cubicBezTo>
                      <a:pt x="21" y="104"/>
                      <a:pt x="23" y="105"/>
                      <a:pt x="22" y="105"/>
                    </a:cubicBezTo>
                    <a:cubicBezTo>
                      <a:pt x="21" y="104"/>
                      <a:pt x="20" y="104"/>
                      <a:pt x="18" y="103"/>
                    </a:cubicBezTo>
                    <a:cubicBezTo>
                      <a:pt x="18" y="103"/>
                      <a:pt x="19" y="103"/>
                      <a:pt x="19" y="103"/>
                    </a:cubicBezTo>
                    <a:cubicBezTo>
                      <a:pt x="20" y="104"/>
                      <a:pt x="20" y="104"/>
                      <a:pt x="20" y="104"/>
                    </a:cubicBezTo>
                    <a:cubicBezTo>
                      <a:pt x="20" y="103"/>
                      <a:pt x="23" y="104"/>
                      <a:pt x="23" y="104"/>
                    </a:cubicBezTo>
                    <a:cubicBezTo>
                      <a:pt x="21" y="103"/>
                      <a:pt x="21" y="103"/>
                      <a:pt x="21" y="103"/>
                    </a:cubicBezTo>
                    <a:cubicBezTo>
                      <a:pt x="23" y="104"/>
                      <a:pt x="23" y="104"/>
                      <a:pt x="23" y="104"/>
                    </a:cubicBezTo>
                    <a:cubicBezTo>
                      <a:pt x="22" y="103"/>
                      <a:pt x="22" y="103"/>
                      <a:pt x="21" y="103"/>
                    </a:cubicBezTo>
                    <a:cubicBezTo>
                      <a:pt x="23" y="103"/>
                      <a:pt x="23" y="103"/>
                      <a:pt x="23" y="103"/>
                    </a:cubicBezTo>
                    <a:cubicBezTo>
                      <a:pt x="22" y="103"/>
                      <a:pt x="20" y="102"/>
                      <a:pt x="22" y="102"/>
                    </a:cubicBezTo>
                    <a:cubicBezTo>
                      <a:pt x="19" y="102"/>
                      <a:pt x="22" y="103"/>
                      <a:pt x="20" y="102"/>
                    </a:cubicBezTo>
                    <a:cubicBezTo>
                      <a:pt x="19" y="102"/>
                      <a:pt x="19" y="101"/>
                      <a:pt x="19" y="101"/>
                    </a:cubicBezTo>
                    <a:cubicBezTo>
                      <a:pt x="21" y="102"/>
                      <a:pt x="19" y="101"/>
                      <a:pt x="19" y="101"/>
                    </a:cubicBezTo>
                    <a:cubicBezTo>
                      <a:pt x="20" y="101"/>
                      <a:pt x="21" y="101"/>
                      <a:pt x="21" y="101"/>
                    </a:cubicBezTo>
                    <a:cubicBezTo>
                      <a:pt x="19" y="101"/>
                      <a:pt x="19" y="101"/>
                      <a:pt x="19" y="101"/>
                    </a:cubicBezTo>
                    <a:cubicBezTo>
                      <a:pt x="23" y="102"/>
                      <a:pt x="19" y="100"/>
                      <a:pt x="20" y="100"/>
                    </a:cubicBezTo>
                    <a:cubicBezTo>
                      <a:pt x="21" y="101"/>
                      <a:pt x="22" y="101"/>
                      <a:pt x="23" y="101"/>
                    </a:cubicBezTo>
                    <a:cubicBezTo>
                      <a:pt x="20" y="100"/>
                      <a:pt x="20" y="99"/>
                      <a:pt x="18" y="99"/>
                    </a:cubicBezTo>
                    <a:cubicBezTo>
                      <a:pt x="19" y="99"/>
                      <a:pt x="21" y="100"/>
                      <a:pt x="23" y="101"/>
                    </a:cubicBezTo>
                    <a:cubicBezTo>
                      <a:pt x="21" y="100"/>
                      <a:pt x="25" y="101"/>
                      <a:pt x="22" y="100"/>
                    </a:cubicBezTo>
                    <a:cubicBezTo>
                      <a:pt x="21" y="100"/>
                      <a:pt x="21" y="99"/>
                      <a:pt x="19" y="99"/>
                    </a:cubicBezTo>
                    <a:cubicBezTo>
                      <a:pt x="20" y="98"/>
                      <a:pt x="21" y="99"/>
                      <a:pt x="22" y="99"/>
                    </a:cubicBezTo>
                    <a:cubicBezTo>
                      <a:pt x="21" y="99"/>
                      <a:pt x="19" y="98"/>
                      <a:pt x="19" y="98"/>
                    </a:cubicBezTo>
                    <a:cubicBezTo>
                      <a:pt x="19" y="98"/>
                      <a:pt x="17" y="97"/>
                      <a:pt x="19" y="97"/>
                    </a:cubicBezTo>
                    <a:cubicBezTo>
                      <a:pt x="20" y="98"/>
                      <a:pt x="19" y="98"/>
                      <a:pt x="20" y="98"/>
                    </a:cubicBezTo>
                    <a:cubicBezTo>
                      <a:pt x="21" y="98"/>
                      <a:pt x="17" y="96"/>
                      <a:pt x="16" y="96"/>
                    </a:cubicBezTo>
                    <a:cubicBezTo>
                      <a:pt x="15" y="95"/>
                      <a:pt x="13" y="94"/>
                      <a:pt x="12" y="94"/>
                    </a:cubicBezTo>
                    <a:cubicBezTo>
                      <a:pt x="13" y="93"/>
                      <a:pt x="13" y="94"/>
                      <a:pt x="15" y="95"/>
                    </a:cubicBezTo>
                    <a:cubicBezTo>
                      <a:pt x="14" y="94"/>
                      <a:pt x="14" y="94"/>
                      <a:pt x="14" y="94"/>
                    </a:cubicBezTo>
                    <a:cubicBezTo>
                      <a:pt x="17" y="95"/>
                      <a:pt x="19" y="97"/>
                      <a:pt x="21" y="97"/>
                    </a:cubicBezTo>
                    <a:cubicBezTo>
                      <a:pt x="20" y="97"/>
                      <a:pt x="20" y="97"/>
                      <a:pt x="20" y="97"/>
                    </a:cubicBezTo>
                    <a:cubicBezTo>
                      <a:pt x="23" y="98"/>
                      <a:pt x="23" y="98"/>
                      <a:pt x="23" y="98"/>
                    </a:cubicBezTo>
                    <a:cubicBezTo>
                      <a:pt x="21" y="97"/>
                      <a:pt x="23" y="97"/>
                      <a:pt x="22" y="97"/>
                    </a:cubicBezTo>
                    <a:cubicBezTo>
                      <a:pt x="21" y="96"/>
                      <a:pt x="23" y="97"/>
                      <a:pt x="21" y="97"/>
                    </a:cubicBezTo>
                    <a:cubicBezTo>
                      <a:pt x="21" y="97"/>
                      <a:pt x="19" y="95"/>
                      <a:pt x="20" y="95"/>
                    </a:cubicBezTo>
                    <a:cubicBezTo>
                      <a:pt x="23" y="97"/>
                      <a:pt x="23" y="97"/>
                      <a:pt x="23" y="97"/>
                    </a:cubicBezTo>
                    <a:cubicBezTo>
                      <a:pt x="23" y="97"/>
                      <a:pt x="21" y="96"/>
                      <a:pt x="22" y="96"/>
                    </a:cubicBezTo>
                    <a:cubicBezTo>
                      <a:pt x="23" y="96"/>
                      <a:pt x="23" y="96"/>
                      <a:pt x="23" y="96"/>
                    </a:cubicBezTo>
                    <a:cubicBezTo>
                      <a:pt x="23" y="96"/>
                      <a:pt x="24" y="94"/>
                      <a:pt x="20" y="92"/>
                    </a:cubicBezTo>
                    <a:cubicBezTo>
                      <a:pt x="22" y="92"/>
                      <a:pt x="22" y="92"/>
                      <a:pt x="24" y="92"/>
                    </a:cubicBezTo>
                    <a:cubicBezTo>
                      <a:pt x="23" y="92"/>
                      <a:pt x="22" y="91"/>
                      <a:pt x="22" y="91"/>
                    </a:cubicBezTo>
                    <a:cubicBezTo>
                      <a:pt x="24" y="91"/>
                      <a:pt x="24" y="91"/>
                      <a:pt x="24" y="91"/>
                    </a:cubicBezTo>
                    <a:cubicBezTo>
                      <a:pt x="25" y="91"/>
                      <a:pt x="23" y="90"/>
                      <a:pt x="23" y="90"/>
                    </a:cubicBezTo>
                    <a:cubicBezTo>
                      <a:pt x="24" y="90"/>
                      <a:pt x="24" y="90"/>
                      <a:pt x="24" y="90"/>
                    </a:cubicBezTo>
                    <a:cubicBezTo>
                      <a:pt x="25" y="90"/>
                      <a:pt x="23" y="89"/>
                      <a:pt x="23" y="89"/>
                    </a:cubicBezTo>
                    <a:cubicBezTo>
                      <a:pt x="24" y="89"/>
                      <a:pt x="24" y="89"/>
                      <a:pt x="24" y="89"/>
                    </a:cubicBezTo>
                    <a:cubicBezTo>
                      <a:pt x="23" y="89"/>
                      <a:pt x="23" y="89"/>
                      <a:pt x="23" y="89"/>
                    </a:cubicBezTo>
                    <a:cubicBezTo>
                      <a:pt x="22" y="88"/>
                      <a:pt x="23" y="88"/>
                      <a:pt x="25" y="89"/>
                    </a:cubicBezTo>
                    <a:cubicBezTo>
                      <a:pt x="23" y="88"/>
                      <a:pt x="23" y="88"/>
                      <a:pt x="23" y="88"/>
                    </a:cubicBezTo>
                    <a:cubicBezTo>
                      <a:pt x="25" y="88"/>
                      <a:pt x="25" y="88"/>
                      <a:pt x="25" y="86"/>
                    </a:cubicBezTo>
                    <a:cubicBezTo>
                      <a:pt x="24" y="87"/>
                      <a:pt x="23" y="86"/>
                      <a:pt x="22" y="86"/>
                    </a:cubicBezTo>
                    <a:cubicBezTo>
                      <a:pt x="20" y="86"/>
                      <a:pt x="22" y="86"/>
                      <a:pt x="21" y="85"/>
                    </a:cubicBezTo>
                    <a:cubicBezTo>
                      <a:pt x="24" y="86"/>
                      <a:pt x="24" y="86"/>
                      <a:pt x="24" y="86"/>
                    </a:cubicBezTo>
                    <a:cubicBezTo>
                      <a:pt x="27" y="86"/>
                      <a:pt x="25" y="85"/>
                      <a:pt x="25" y="84"/>
                    </a:cubicBezTo>
                    <a:cubicBezTo>
                      <a:pt x="24" y="83"/>
                      <a:pt x="24" y="83"/>
                      <a:pt x="24" y="83"/>
                    </a:cubicBezTo>
                    <a:cubicBezTo>
                      <a:pt x="27" y="83"/>
                      <a:pt x="24" y="82"/>
                      <a:pt x="25" y="82"/>
                    </a:cubicBezTo>
                    <a:cubicBezTo>
                      <a:pt x="24" y="82"/>
                      <a:pt x="22" y="81"/>
                      <a:pt x="22" y="80"/>
                    </a:cubicBezTo>
                    <a:cubicBezTo>
                      <a:pt x="20" y="79"/>
                      <a:pt x="25" y="81"/>
                      <a:pt x="26" y="81"/>
                    </a:cubicBezTo>
                    <a:cubicBezTo>
                      <a:pt x="25" y="80"/>
                      <a:pt x="25" y="80"/>
                      <a:pt x="25" y="80"/>
                    </a:cubicBezTo>
                    <a:cubicBezTo>
                      <a:pt x="25" y="80"/>
                      <a:pt x="25" y="80"/>
                      <a:pt x="25" y="80"/>
                    </a:cubicBezTo>
                    <a:cubicBezTo>
                      <a:pt x="24" y="80"/>
                      <a:pt x="24" y="79"/>
                      <a:pt x="25" y="79"/>
                    </a:cubicBezTo>
                    <a:cubicBezTo>
                      <a:pt x="25" y="79"/>
                      <a:pt x="25" y="79"/>
                      <a:pt x="25" y="79"/>
                    </a:cubicBezTo>
                    <a:cubicBezTo>
                      <a:pt x="25" y="79"/>
                      <a:pt x="26" y="79"/>
                      <a:pt x="26" y="79"/>
                    </a:cubicBezTo>
                    <a:cubicBezTo>
                      <a:pt x="24" y="78"/>
                      <a:pt x="26" y="78"/>
                      <a:pt x="24" y="78"/>
                    </a:cubicBezTo>
                    <a:cubicBezTo>
                      <a:pt x="25" y="78"/>
                      <a:pt x="25" y="78"/>
                      <a:pt x="25" y="78"/>
                    </a:cubicBezTo>
                    <a:cubicBezTo>
                      <a:pt x="23" y="77"/>
                      <a:pt x="23" y="77"/>
                      <a:pt x="23" y="77"/>
                    </a:cubicBezTo>
                    <a:cubicBezTo>
                      <a:pt x="24" y="77"/>
                      <a:pt x="24" y="77"/>
                      <a:pt x="24" y="77"/>
                    </a:cubicBezTo>
                    <a:cubicBezTo>
                      <a:pt x="26" y="78"/>
                      <a:pt x="26" y="78"/>
                      <a:pt x="26" y="78"/>
                    </a:cubicBezTo>
                    <a:cubicBezTo>
                      <a:pt x="27" y="78"/>
                      <a:pt x="25" y="77"/>
                      <a:pt x="24" y="77"/>
                    </a:cubicBezTo>
                    <a:cubicBezTo>
                      <a:pt x="23" y="76"/>
                      <a:pt x="24" y="77"/>
                      <a:pt x="25" y="77"/>
                    </a:cubicBezTo>
                    <a:cubicBezTo>
                      <a:pt x="26" y="77"/>
                      <a:pt x="25" y="77"/>
                      <a:pt x="25" y="77"/>
                    </a:cubicBezTo>
                    <a:cubicBezTo>
                      <a:pt x="26" y="78"/>
                      <a:pt x="25" y="77"/>
                      <a:pt x="26" y="77"/>
                    </a:cubicBezTo>
                    <a:cubicBezTo>
                      <a:pt x="26" y="77"/>
                      <a:pt x="24" y="77"/>
                      <a:pt x="25" y="77"/>
                    </a:cubicBezTo>
                    <a:cubicBezTo>
                      <a:pt x="25" y="76"/>
                      <a:pt x="25" y="76"/>
                      <a:pt x="26" y="76"/>
                    </a:cubicBezTo>
                    <a:cubicBezTo>
                      <a:pt x="26" y="76"/>
                      <a:pt x="26" y="76"/>
                      <a:pt x="25" y="75"/>
                    </a:cubicBezTo>
                    <a:cubicBezTo>
                      <a:pt x="25" y="76"/>
                      <a:pt x="24" y="76"/>
                      <a:pt x="23" y="75"/>
                    </a:cubicBezTo>
                    <a:cubicBezTo>
                      <a:pt x="23" y="75"/>
                      <a:pt x="23" y="75"/>
                      <a:pt x="23" y="75"/>
                    </a:cubicBezTo>
                    <a:cubicBezTo>
                      <a:pt x="24" y="75"/>
                      <a:pt x="24" y="75"/>
                      <a:pt x="24" y="75"/>
                    </a:cubicBezTo>
                    <a:cubicBezTo>
                      <a:pt x="23" y="75"/>
                      <a:pt x="24" y="75"/>
                      <a:pt x="22" y="75"/>
                    </a:cubicBezTo>
                    <a:cubicBezTo>
                      <a:pt x="25" y="75"/>
                      <a:pt x="25" y="75"/>
                      <a:pt x="25" y="75"/>
                    </a:cubicBezTo>
                    <a:cubicBezTo>
                      <a:pt x="23" y="74"/>
                      <a:pt x="23" y="74"/>
                      <a:pt x="23" y="74"/>
                    </a:cubicBezTo>
                    <a:cubicBezTo>
                      <a:pt x="25" y="74"/>
                      <a:pt x="27" y="75"/>
                      <a:pt x="27" y="75"/>
                    </a:cubicBezTo>
                    <a:cubicBezTo>
                      <a:pt x="26" y="74"/>
                      <a:pt x="26" y="74"/>
                      <a:pt x="26" y="74"/>
                    </a:cubicBezTo>
                    <a:cubicBezTo>
                      <a:pt x="26" y="73"/>
                      <a:pt x="26" y="74"/>
                      <a:pt x="27" y="74"/>
                    </a:cubicBezTo>
                    <a:cubicBezTo>
                      <a:pt x="28" y="73"/>
                      <a:pt x="22" y="72"/>
                      <a:pt x="24" y="72"/>
                    </a:cubicBezTo>
                    <a:cubicBezTo>
                      <a:pt x="26" y="72"/>
                      <a:pt x="26" y="72"/>
                      <a:pt x="27" y="72"/>
                    </a:cubicBezTo>
                    <a:cubicBezTo>
                      <a:pt x="27" y="72"/>
                      <a:pt x="26" y="72"/>
                      <a:pt x="26" y="72"/>
                    </a:cubicBezTo>
                    <a:cubicBezTo>
                      <a:pt x="25" y="72"/>
                      <a:pt x="27" y="72"/>
                      <a:pt x="26" y="72"/>
                    </a:cubicBezTo>
                    <a:cubicBezTo>
                      <a:pt x="25" y="72"/>
                      <a:pt x="25" y="72"/>
                      <a:pt x="25" y="72"/>
                    </a:cubicBezTo>
                    <a:cubicBezTo>
                      <a:pt x="29" y="72"/>
                      <a:pt x="26" y="70"/>
                      <a:pt x="28" y="70"/>
                    </a:cubicBezTo>
                    <a:cubicBezTo>
                      <a:pt x="26" y="69"/>
                      <a:pt x="28" y="69"/>
                      <a:pt x="27" y="69"/>
                    </a:cubicBezTo>
                    <a:cubicBezTo>
                      <a:pt x="29" y="70"/>
                      <a:pt x="27" y="68"/>
                      <a:pt x="28" y="69"/>
                    </a:cubicBezTo>
                    <a:cubicBezTo>
                      <a:pt x="26" y="68"/>
                      <a:pt x="26" y="68"/>
                      <a:pt x="26" y="68"/>
                    </a:cubicBezTo>
                    <a:cubicBezTo>
                      <a:pt x="27" y="68"/>
                      <a:pt x="22" y="66"/>
                      <a:pt x="25" y="67"/>
                    </a:cubicBezTo>
                    <a:cubicBezTo>
                      <a:pt x="26" y="67"/>
                      <a:pt x="27" y="67"/>
                      <a:pt x="27" y="68"/>
                    </a:cubicBezTo>
                    <a:cubicBezTo>
                      <a:pt x="30" y="68"/>
                      <a:pt x="25" y="66"/>
                      <a:pt x="29" y="67"/>
                    </a:cubicBezTo>
                    <a:cubicBezTo>
                      <a:pt x="28" y="66"/>
                      <a:pt x="26" y="66"/>
                      <a:pt x="25" y="65"/>
                    </a:cubicBezTo>
                    <a:cubicBezTo>
                      <a:pt x="26" y="65"/>
                      <a:pt x="28" y="65"/>
                      <a:pt x="28" y="65"/>
                    </a:cubicBezTo>
                    <a:cubicBezTo>
                      <a:pt x="28" y="65"/>
                      <a:pt x="27" y="65"/>
                      <a:pt x="28" y="65"/>
                    </a:cubicBezTo>
                    <a:cubicBezTo>
                      <a:pt x="28" y="65"/>
                      <a:pt x="28" y="65"/>
                      <a:pt x="29" y="65"/>
                    </a:cubicBezTo>
                    <a:cubicBezTo>
                      <a:pt x="30" y="65"/>
                      <a:pt x="28" y="64"/>
                      <a:pt x="28" y="64"/>
                    </a:cubicBezTo>
                    <a:cubicBezTo>
                      <a:pt x="30" y="64"/>
                      <a:pt x="29" y="63"/>
                      <a:pt x="30" y="63"/>
                    </a:cubicBezTo>
                    <a:cubicBezTo>
                      <a:pt x="28" y="62"/>
                      <a:pt x="31" y="63"/>
                      <a:pt x="28" y="62"/>
                    </a:cubicBezTo>
                    <a:cubicBezTo>
                      <a:pt x="29" y="62"/>
                      <a:pt x="29" y="62"/>
                      <a:pt x="29" y="62"/>
                    </a:cubicBezTo>
                    <a:cubicBezTo>
                      <a:pt x="28" y="62"/>
                      <a:pt x="26" y="61"/>
                      <a:pt x="26" y="61"/>
                    </a:cubicBezTo>
                    <a:cubicBezTo>
                      <a:pt x="28" y="61"/>
                      <a:pt x="28" y="61"/>
                      <a:pt x="28" y="61"/>
                    </a:cubicBezTo>
                    <a:cubicBezTo>
                      <a:pt x="30" y="62"/>
                      <a:pt x="29" y="61"/>
                      <a:pt x="30" y="61"/>
                    </a:cubicBezTo>
                    <a:cubicBezTo>
                      <a:pt x="28" y="61"/>
                      <a:pt x="30" y="61"/>
                      <a:pt x="28" y="61"/>
                    </a:cubicBezTo>
                    <a:cubicBezTo>
                      <a:pt x="28" y="60"/>
                      <a:pt x="28" y="60"/>
                      <a:pt x="28" y="60"/>
                    </a:cubicBezTo>
                    <a:cubicBezTo>
                      <a:pt x="27" y="60"/>
                      <a:pt x="27" y="60"/>
                      <a:pt x="27" y="59"/>
                    </a:cubicBezTo>
                    <a:cubicBezTo>
                      <a:pt x="27" y="59"/>
                      <a:pt x="29" y="60"/>
                      <a:pt x="29" y="60"/>
                    </a:cubicBezTo>
                    <a:cubicBezTo>
                      <a:pt x="30" y="60"/>
                      <a:pt x="29" y="60"/>
                      <a:pt x="29" y="59"/>
                    </a:cubicBezTo>
                    <a:cubicBezTo>
                      <a:pt x="29" y="59"/>
                      <a:pt x="29" y="59"/>
                      <a:pt x="28"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30" y="59"/>
                    </a:cubicBezTo>
                    <a:cubicBezTo>
                      <a:pt x="31" y="59"/>
                      <a:pt x="31" y="59"/>
                      <a:pt x="31" y="59"/>
                    </a:cubicBezTo>
                    <a:cubicBezTo>
                      <a:pt x="31" y="59"/>
                      <a:pt x="30" y="58"/>
                      <a:pt x="29" y="58"/>
                    </a:cubicBezTo>
                    <a:cubicBezTo>
                      <a:pt x="30" y="58"/>
                      <a:pt x="29" y="56"/>
                      <a:pt x="28" y="56"/>
                    </a:cubicBezTo>
                    <a:cubicBezTo>
                      <a:pt x="28" y="56"/>
                      <a:pt x="30" y="56"/>
                      <a:pt x="29" y="56"/>
                    </a:cubicBezTo>
                    <a:cubicBezTo>
                      <a:pt x="29" y="56"/>
                      <a:pt x="27" y="55"/>
                      <a:pt x="28" y="55"/>
                    </a:cubicBezTo>
                    <a:cubicBezTo>
                      <a:pt x="28" y="55"/>
                      <a:pt x="30" y="55"/>
                      <a:pt x="30" y="55"/>
                    </a:cubicBezTo>
                    <a:cubicBezTo>
                      <a:pt x="30" y="55"/>
                      <a:pt x="28" y="55"/>
                      <a:pt x="28" y="55"/>
                    </a:cubicBezTo>
                    <a:cubicBezTo>
                      <a:pt x="31" y="55"/>
                      <a:pt x="27" y="53"/>
                      <a:pt x="29" y="53"/>
                    </a:cubicBezTo>
                    <a:cubicBezTo>
                      <a:pt x="29" y="53"/>
                      <a:pt x="30" y="53"/>
                      <a:pt x="30" y="53"/>
                    </a:cubicBezTo>
                    <a:cubicBezTo>
                      <a:pt x="30" y="53"/>
                      <a:pt x="29" y="52"/>
                      <a:pt x="27" y="51"/>
                    </a:cubicBezTo>
                    <a:cubicBezTo>
                      <a:pt x="29" y="52"/>
                      <a:pt x="29" y="52"/>
                      <a:pt x="29" y="52"/>
                    </a:cubicBezTo>
                    <a:cubicBezTo>
                      <a:pt x="29" y="51"/>
                      <a:pt x="29" y="51"/>
                      <a:pt x="27" y="50"/>
                    </a:cubicBezTo>
                    <a:cubicBezTo>
                      <a:pt x="27" y="51"/>
                      <a:pt x="28" y="51"/>
                      <a:pt x="28" y="51"/>
                    </a:cubicBezTo>
                    <a:cubicBezTo>
                      <a:pt x="27" y="51"/>
                      <a:pt x="25" y="50"/>
                      <a:pt x="26" y="50"/>
                    </a:cubicBezTo>
                    <a:cubicBezTo>
                      <a:pt x="26" y="50"/>
                      <a:pt x="26" y="50"/>
                      <a:pt x="26" y="50"/>
                    </a:cubicBezTo>
                    <a:cubicBezTo>
                      <a:pt x="26" y="50"/>
                      <a:pt x="25" y="49"/>
                      <a:pt x="25" y="49"/>
                    </a:cubicBezTo>
                    <a:cubicBezTo>
                      <a:pt x="26" y="49"/>
                      <a:pt x="26" y="49"/>
                      <a:pt x="27" y="49"/>
                    </a:cubicBezTo>
                    <a:cubicBezTo>
                      <a:pt x="29" y="50"/>
                      <a:pt x="28" y="49"/>
                      <a:pt x="29" y="49"/>
                    </a:cubicBezTo>
                    <a:cubicBezTo>
                      <a:pt x="27" y="48"/>
                      <a:pt x="27" y="48"/>
                      <a:pt x="27" y="48"/>
                    </a:cubicBezTo>
                    <a:cubicBezTo>
                      <a:pt x="26" y="48"/>
                      <a:pt x="29" y="49"/>
                      <a:pt x="29" y="48"/>
                    </a:cubicBezTo>
                    <a:cubicBezTo>
                      <a:pt x="24" y="47"/>
                      <a:pt x="24" y="47"/>
                      <a:pt x="24" y="47"/>
                    </a:cubicBezTo>
                    <a:cubicBezTo>
                      <a:pt x="24" y="47"/>
                      <a:pt x="26" y="47"/>
                      <a:pt x="27" y="47"/>
                    </a:cubicBezTo>
                    <a:cubicBezTo>
                      <a:pt x="27" y="47"/>
                      <a:pt x="24" y="46"/>
                      <a:pt x="22" y="45"/>
                    </a:cubicBezTo>
                    <a:cubicBezTo>
                      <a:pt x="23" y="45"/>
                      <a:pt x="22" y="44"/>
                      <a:pt x="22" y="44"/>
                    </a:cubicBezTo>
                    <a:cubicBezTo>
                      <a:pt x="23" y="44"/>
                      <a:pt x="22" y="44"/>
                      <a:pt x="23" y="44"/>
                    </a:cubicBezTo>
                    <a:cubicBezTo>
                      <a:pt x="25" y="44"/>
                      <a:pt x="25" y="44"/>
                      <a:pt x="25" y="44"/>
                    </a:cubicBezTo>
                    <a:cubicBezTo>
                      <a:pt x="25" y="45"/>
                      <a:pt x="27" y="45"/>
                      <a:pt x="28" y="45"/>
                    </a:cubicBezTo>
                    <a:cubicBezTo>
                      <a:pt x="27" y="45"/>
                      <a:pt x="28" y="44"/>
                      <a:pt x="29" y="44"/>
                    </a:cubicBezTo>
                    <a:cubicBezTo>
                      <a:pt x="26" y="44"/>
                      <a:pt x="27" y="43"/>
                      <a:pt x="25" y="42"/>
                    </a:cubicBezTo>
                    <a:cubicBezTo>
                      <a:pt x="24" y="42"/>
                      <a:pt x="27" y="43"/>
                      <a:pt x="28" y="43"/>
                    </a:cubicBezTo>
                    <a:cubicBezTo>
                      <a:pt x="27" y="42"/>
                      <a:pt x="27" y="41"/>
                      <a:pt x="27" y="41"/>
                    </a:cubicBezTo>
                    <a:cubicBezTo>
                      <a:pt x="28" y="41"/>
                      <a:pt x="28" y="41"/>
                      <a:pt x="28" y="41"/>
                    </a:cubicBezTo>
                    <a:cubicBezTo>
                      <a:pt x="27" y="40"/>
                      <a:pt x="28" y="40"/>
                      <a:pt x="26" y="39"/>
                    </a:cubicBezTo>
                    <a:cubicBezTo>
                      <a:pt x="27" y="39"/>
                      <a:pt x="27" y="39"/>
                      <a:pt x="27" y="39"/>
                    </a:cubicBezTo>
                    <a:cubicBezTo>
                      <a:pt x="28" y="39"/>
                      <a:pt x="24" y="38"/>
                      <a:pt x="26" y="38"/>
                    </a:cubicBezTo>
                    <a:cubicBezTo>
                      <a:pt x="27" y="39"/>
                      <a:pt x="27" y="39"/>
                      <a:pt x="27" y="39"/>
                    </a:cubicBezTo>
                    <a:cubicBezTo>
                      <a:pt x="26" y="38"/>
                      <a:pt x="28" y="38"/>
                      <a:pt x="26" y="37"/>
                    </a:cubicBezTo>
                    <a:cubicBezTo>
                      <a:pt x="27" y="37"/>
                      <a:pt x="27" y="38"/>
                      <a:pt x="28" y="38"/>
                    </a:cubicBezTo>
                    <a:cubicBezTo>
                      <a:pt x="27" y="37"/>
                      <a:pt x="27" y="37"/>
                      <a:pt x="26" y="36"/>
                    </a:cubicBezTo>
                    <a:cubicBezTo>
                      <a:pt x="28" y="37"/>
                      <a:pt x="28" y="37"/>
                      <a:pt x="28" y="37"/>
                    </a:cubicBezTo>
                    <a:cubicBezTo>
                      <a:pt x="29" y="37"/>
                      <a:pt x="26" y="36"/>
                      <a:pt x="27" y="36"/>
                    </a:cubicBezTo>
                    <a:cubicBezTo>
                      <a:pt x="27" y="36"/>
                      <a:pt x="28" y="36"/>
                      <a:pt x="28" y="36"/>
                    </a:cubicBezTo>
                    <a:cubicBezTo>
                      <a:pt x="27" y="35"/>
                      <a:pt x="27" y="35"/>
                      <a:pt x="27" y="35"/>
                    </a:cubicBezTo>
                    <a:cubicBezTo>
                      <a:pt x="29" y="35"/>
                      <a:pt x="29" y="35"/>
                      <a:pt x="29" y="35"/>
                    </a:cubicBezTo>
                    <a:cubicBezTo>
                      <a:pt x="29" y="33"/>
                      <a:pt x="30" y="31"/>
                      <a:pt x="28" y="29"/>
                    </a:cubicBezTo>
                    <a:cubicBezTo>
                      <a:pt x="31" y="29"/>
                      <a:pt x="30" y="30"/>
                      <a:pt x="31" y="30"/>
                    </a:cubicBezTo>
                    <a:cubicBezTo>
                      <a:pt x="29" y="29"/>
                      <a:pt x="31" y="29"/>
                      <a:pt x="30" y="29"/>
                    </a:cubicBezTo>
                    <a:cubicBezTo>
                      <a:pt x="30" y="29"/>
                      <a:pt x="30" y="29"/>
                      <a:pt x="30" y="29"/>
                    </a:cubicBezTo>
                    <a:cubicBezTo>
                      <a:pt x="30" y="28"/>
                      <a:pt x="31" y="28"/>
                      <a:pt x="31" y="28"/>
                    </a:cubicBezTo>
                    <a:cubicBezTo>
                      <a:pt x="30" y="28"/>
                      <a:pt x="30" y="28"/>
                      <a:pt x="30" y="28"/>
                    </a:cubicBezTo>
                    <a:cubicBezTo>
                      <a:pt x="29" y="27"/>
                      <a:pt x="33" y="28"/>
                      <a:pt x="30" y="27"/>
                    </a:cubicBezTo>
                    <a:cubicBezTo>
                      <a:pt x="32" y="27"/>
                      <a:pt x="32" y="27"/>
                      <a:pt x="32" y="27"/>
                    </a:cubicBezTo>
                    <a:cubicBezTo>
                      <a:pt x="30" y="26"/>
                      <a:pt x="33" y="27"/>
                      <a:pt x="31" y="26"/>
                    </a:cubicBezTo>
                    <a:cubicBezTo>
                      <a:pt x="31" y="26"/>
                      <a:pt x="31" y="26"/>
                      <a:pt x="31" y="26"/>
                    </a:cubicBezTo>
                    <a:cubicBezTo>
                      <a:pt x="33" y="26"/>
                      <a:pt x="29" y="25"/>
                      <a:pt x="31" y="25"/>
                    </a:cubicBezTo>
                    <a:cubicBezTo>
                      <a:pt x="31" y="25"/>
                      <a:pt x="30" y="24"/>
                      <a:pt x="28" y="24"/>
                    </a:cubicBezTo>
                    <a:cubicBezTo>
                      <a:pt x="31" y="24"/>
                      <a:pt x="31" y="24"/>
                      <a:pt x="31" y="24"/>
                    </a:cubicBezTo>
                    <a:cubicBezTo>
                      <a:pt x="30" y="23"/>
                      <a:pt x="31" y="21"/>
                      <a:pt x="29" y="19"/>
                    </a:cubicBezTo>
                    <a:cubicBezTo>
                      <a:pt x="30" y="20"/>
                      <a:pt x="30" y="20"/>
                      <a:pt x="30" y="20"/>
                    </a:cubicBezTo>
                    <a:cubicBezTo>
                      <a:pt x="28" y="18"/>
                      <a:pt x="33" y="19"/>
                      <a:pt x="29" y="17"/>
                    </a:cubicBezTo>
                    <a:cubicBezTo>
                      <a:pt x="27" y="16"/>
                      <a:pt x="27" y="16"/>
                      <a:pt x="27" y="16"/>
                    </a:cubicBezTo>
                    <a:cubicBezTo>
                      <a:pt x="30" y="17"/>
                      <a:pt x="30" y="17"/>
                      <a:pt x="30" y="17"/>
                    </a:cubicBezTo>
                    <a:cubicBezTo>
                      <a:pt x="29" y="16"/>
                      <a:pt x="30" y="16"/>
                      <a:pt x="28" y="15"/>
                    </a:cubicBezTo>
                    <a:cubicBezTo>
                      <a:pt x="30" y="16"/>
                      <a:pt x="30" y="16"/>
                      <a:pt x="30" y="16"/>
                    </a:cubicBezTo>
                    <a:cubicBezTo>
                      <a:pt x="30" y="15"/>
                      <a:pt x="28" y="14"/>
                      <a:pt x="28" y="14"/>
                    </a:cubicBezTo>
                    <a:cubicBezTo>
                      <a:pt x="29" y="14"/>
                      <a:pt x="29" y="14"/>
                      <a:pt x="29" y="14"/>
                    </a:cubicBezTo>
                    <a:cubicBezTo>
                      <a:pt x="33" y="14"/>
                      <a:pt x="36" y="12"/>
                      <a:pt x="32" y="9"/>
                    </a:cubicBezTo>
                    <a:cubicBezTo>
                      <a:pt x="32" y="9"/>
                      <a:pt x="35" y="10"/>
                      <a:pt x="34" y="10"/>
                    </a:cubicBezTo>
                    <a:cubicBezTo>
                      <a:pt x="32" y="7"/>
                      <a:pt x="37" y="7"/>
                      <a:pt x="33" y="4"/>
                    </a:cubicBezTo>
                    <a:cubicBezTo>
                      <a:pt x="32" y="2"/>
                      <a:pt x="26" y="0"/>
                      <a:pt x="26" y="0"/>
                    </a:cubicBezTo>
                    <a:cubicBezTo>
                      <a:pt x="28" y="3"/>
                      <a:pt x="24" y="5"/>
                      <a:pt x="21" y="7"/>
                    </a:cubicBezTo>
                    <a:cubicBezTo>
                      <a:pt x="21" y="8"/>
                      <a:pt x="21" y="9"/>
                      <a:pt x="20" y="10"/>
                    </a:cubicBezTo>
                    <a:cubicBezTo>
                      <a:pt x="20" y="13"/>
                      <a:pt x="14" y="16"/>
                      <a:pt x="15" y="20"/>
                    </a:cubicBezTo>
                    <a:cubicBezTo>
                      <a:pt x="16" y="20"/>
                      <a:pt x="17" y="21"/>
                      <a:pt x="17" y="21"/>
                    </a:cubicBezTo>
                    <a:cubicBezTo>
                      <a:pt x="16" y="21"/>
                      <a:pt x="16" y="21"/>
                      <a:pt x="16" y="21"/>
                    </a:cubicBezTo>
                    <a:cubicBezTo>
                      <a:pt x="18" y="21"/>
                      <a:pt x="18" y="21"/>
                      <a:pt x="18" y="21"/>
                    </a:cubicBezTo>
                    <a:cubicBezTo>
                      <a:pt x="18" y="22"/>
                      <a:pt x="16" y="21"/>
                      <a:pt x="16" y="21"/>
                    </a:cubicBezTo>
                    <a:cubicBezTo>
                      <a:pt x="15" y="22"/>
                      <a:pt x="16" y="24"/>
                      <a:pt x="15" y="25"/>
                    </a:cubicBezTo>
                    <a:cubicBezTo>
                      <a:pt x="17" y="25"/>
                      <a:pt x="15" y="26"/>
                      <a:pt x="17" y="26"/>
                    </a:cubicBezTo>
                    <a:cubicBezTo>
                      <a:pt x="16" y="26"/>
                      <a:pt x="16" y="26"/>
                      <a:pt x="16" y="26"/>
                    </a:cubicBezTo>
                    <a:cubicBezTo>
                      <a:pt x="17" y="27"/>
                      <a:pt x="17" y="27"/>
                      <a:pt x="14" y="28"/>
                    </a:cubicBezTo>
                    <a:cubicBezTo>
                      <a:pt x="12" y="31"/>
                      <a:pt x="12" y="35"/>
                      <a:pt x="11"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116"/>
              <p:cNvSpPr/>
              <p:nvPr/>
            </p:nvSpPr>
            <p:spPr bwMode="auto">
              <a:xfrm>
                <a:off x="6540" y="139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117"/>
              <p:cNvSpPr/>
              <p:nvPr/>
            </p:nvSpPr>
            <p:spPr bwMode="auto">
              <a:xfrm>
                <a:off x="5926" y="26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118"/>
              <p:cNvSpPr/>
              <p:nvPr/>
            </p:nvSpPr>
            <p:spPr bwMode="auto">
              <a:xfrm>
                <a:off x="6547" y="1503"/>
                <a:ext cx="5" cy="3"/>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119"/>
              <p:cNvSpPr/>
              <p:nvPr/>
            </p:nvSpPr>
            <p:spPr bwMode="auto">
              <a:xfrm>
                <a:off x="6545" y="1501"/>
                <a:ext cx="5"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120"/>
              <p:cNvSpPr/>
              <p:nvPr/>
            </p:nvSpPr>
            <p:spPr bwMode="auto">
              <a:xfrm>
                <a:off x="6547" y="1513"/>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121"/>
              <p:cNvSpPr/>
              <p:nvPr/>
            </p:nvSpPr>
            <p:spPr bwMode="auto">
              <a:xfrm>
                <a:off x="6052" y="16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122"/>
              <p:cNvSpPr/>
              <p:nvPr/>
            </p:nvSpPr>
            <p:spPr bwMode="auto">
              <a:xfrm>
                <a:off x="6026" y="156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123"/>
              <p:cNvSpPr/>
              <p:nvPr/>
            </p:nvSpPr>
            <p:spPr bwMode="auto">
              <a:xfrm>
                <a:off x="6052" y="152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124"/>
              <p:cNvSpPr/>
              <p:nvPr/>
            </p:nvSpPr>
            <p:spPr bwMode="auto">
              <a:xfrm>
                <a:off x="7311" y="20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125"/>
              <p:cNvSpPr/>
              <p:nvPr/>
            </p:nvSpPr>
            <p:spPr bwMode="auto">
              <a:xfrm>
                <a:off x="6123" y="1646"/>
                <a:ext cx="5"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0"/>
                      <a:pt x="0"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Rectangle 126"/>
              <p:cNvSpPr>
                <a:spLocks noChangeArrowheads="1"/>
              </p:cNvSpPr>
              <p:nvPr/>
            </p:nvSpPr>
            <p:spPr bwMode="auto">
              <a:xfrm>
                <a:off x="6066" y="1546"/>
                <a:ext cx="2"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6" name="Freeform 127"/>
              <p:cNvSpPr/>
              <p:nvPr/>
            </p:nvSpPr>
            <p:spPr bwMode="auto">
              <a:xfrm>
                <a:off x="5938" y="1399"/>
                <a:ext cx="194" cy="301"/>
              </a:xfrm>
              <a:custGeom>
                <a:avLst/>
                <a:gdLst>
                  <a:gd name="T0" fmla="*/ 11 w 82"/>
                  <a:gd name="T1" fmla="*/ 27 h 127"/>
                  <a:gd name="T2" fmla="*/ 20 w 82"/>
                  <a:gd name="T3" fmla="*/ 47 h 127"/>
                  <a:gd name="T4" fmla="*/ 34 w 82"/>
                  <a:gd name="T5" fmla="*/ 60 h 127"/>
                  <a:gd name="T6" fmla="*/ 37 w 82"/>
                  <a:gd name="T7" fmla="*/ 68 h 127"/>
                  <a:gd name="T8" fmla="*/ 43 w 82"/>
                  <a:gd name="T9" fmla="*/ 80 h 127"/>
                  <a:gd name="T10" fmla="*/ 47 w 82"/>
                  <a:gd name="T11" fmla="*/ 89 h 127"/>
                  <a:gd name="T12" fmla="*/ 53 w 82"/>
                  <a:gd name="T13" fmla="*/ 94 h 127"/>
                  <a:gd name="T14" fmla="*/ 60 w 82"/>
                  <a:gd name="T15" fmla="*/ 105 h 127"/>
                  <a:gd name="T16" fmla="*/ 63 w 82"/>
                  <a:gd name="T17" fmla="*/ 111 h 127"/>
                  <a:gd name="T18" fmla="*/ 63 w 82"/>
                  <a:gd name="T19" fmla="*/ 121 h 127"/>
                  <a:gd name="T20" fmla="*/ 65 w 82"/>
                  <a:gd name="T21" fmla="*/ 124 h 127"/>
                  <a:gd name="T22" fmla="*/ 69 w 82"/>
                  <a:gd name="T23" fmla="*/ 126 h 127"/>
                  <a:gd name="T24" fmla="*/ 72 w 82"/>
                  <a:gd name="T25" fmla="*/ 126 h 127"/>
                  <a:gd name="T26" fmla="*/ 73 w 82"/>
                  <a:gd name="T27" fmla="*/ 123 h 127"/>
                  <a:gd name="T28" fmla="*/ 71 w 82"/>
                  <a:gd name="T29" fmla="*/ 118 h 127"/>
                  <a:gd name="T30" fmla="*/ 73 w 82"/>
                  <a:gd name="T31" fmla="*/ 112 h 127"/>
                  <a:gd name="T32" fmla="*/ 80 w 82"/>
                  <a:gd name="T33" fmla="*/ 112 h 127"/>
                  <a:gd name="T34" fmla="*/ 80 w 82"/>
                  <a:gd name="T35" fmla="*/ 109 h 127"/>
                  <a:gd name="T36" fmla="*/ 76 w 82"/>
                  <a:gd name="T37" fmla="*/ 108 h 127"/>
                  <a:gd name="T38" fmla="*/ 78 w 82"/>
                  <a:gd name="T39" fmla="*/ 107 h 127"/>
                  <a:gd name="T40" fmla="*/ 73 w 82"/>
                  <a:gd name="T41" fmla="*/ 105 h 127"/>
                  <a:gd name="T42" fmla="*/ 77 w 82"/>
                  <a:gd name="T43" fmla="*/ 102 h 127"/>
                  <a:gd name="T44" fmla="*/ 78 w 82"/>
                  <a:gd name="T45" fmla="*/ 100 h 127"/>
                  <a:gd name="T46" fmla="*/ 76 w 82"/>
                  <a:gd name="T47" fmla="*/ 100 h 127"/>
                  <a:gd name="T48" fmla="*/ 76 w 82"/>
                  <a:gd name="T49" fmla="*/ 96 h 127"/>
                  <a:gd name="T50" fmla="*/ 71 w 82"/>
                  <a:gd name="T51" fmla="*/ 96 h 127"/>
                  <a:gd name="T52" fmla="*/ 65 w 82"/>
                  <a:gd name="T53" fmla="*/ 95 h 127"/>
                  <a:gd name="T54" fmla="*/ 70 w 82"/>
                  <a:gd name="T55" fmla="*/ 92 h 127"/>
                  <a:gd name="T56" fmla="*/ 68 w 82"/>
                  <a:gd name="T57" fmla="*/ 86 h 127"/>
                  <a:gd name="T58" fmla="*/ 67 w 82"/>
                  <a:gd name="T59" fmla="*/ 84 h 127"/>
                  <a:gd name="T60" fmla="*/ 65 w 82"/>
                  <a:gd name="T61" fmla="*/ 81 h 127"/>
                  <a:gd name="T62" fmla="*/ 62 w 82"/>
                  <a:gd name="T63" fmla="*/ 75 h 127"/>
                  <a:gd name="T64" fmla="*/ 60 w 82"/>
                  <a:gd name="T65" fmla="*/ 73 h 127"/>
                  <a:gd name="T66" fmla="*/ 59 w 82"/>
                  <a:gd name="T67" fmla="*/ 72 h 127"/>
                  <a:gd name="T68" fmla="*/ 57 w 82"/>
                  <a:gd name="T69" fmla="*/ 71 h 127"/>
                  <a:gd name="T70" fmla="*/ 58 w 82"/>
                  <a:gd name="T71" fmla="*/ 68 h 127"/>
                  <a:gd name="T72" fmla="*/ 55 w 82"/>
                  <a:gd name="T73" fmla="*/ 67 h 127"/>
                  <a:gd name="T74" fmla="*/ 54 w 82"/>
                  <a:gd name="T75" fmla="*/ 62 h 127"/>
                  <a:gd name="T76" fmla="*/ 51 w 82"/>
                  <a:gd name="T77" fmla="*/ 58 h 127"/>
                  <a:gd name="T78" fmla="*/ 51 w 82"/>
                  <a:gd name="T79" fmla="*/ 54 h 127"/>
                  <a:gd name="T80" fmla="*/ 48 w 82"/>
                  <a:gd name="T81" fmla="*/ 53 h 127"/>
                  <a:gd name="T82" fmla="*/ 49 w 82"/>
                  <a:gd name="T83" fmla="*/ 53 h 127"/>
                  <a:gd name="T84" fmla="*/ 45 w 82"/>
                  <a:gd name="T85" fmla="*/ 50 h 127"/>
                  <a:gd name="T86" fmla="*/ 43 w 82"/>
                  <a:gd name="T87" fmla="*/ 46 h 127"/>
                  <a:gd name="T88" fmla="*/ 41 w 82"/>
                  <a:gd name="T89" fmla="*/ 44 h 127"/>
                  <a:gd name="T90" fmla="*/ 32 w 82"/>
                  <a:gd name="T91" fmla="*/ 44 h 127"/>
                  <a:gd name="T92" fmla="*/ 35 w 82"/>
                  <a:gd name="T93" fmla="*/ 39 h 127"/>
                  <a:gd name="T94" fmla="*/ 31 w 82"/>
                  <a:gd name="T95" fmla="*/ 36 h 127"/>
                  <a:gd name="T96" fmla="*/ 30 w 82"/>
                  <a:gd name="T97" fmla="*/ 32 h 127"/>
                  <a:gd name="T98" fmla="*/ 26 w 82"/>
                  <a:gd name="T99" fmla="*/ 24 h 127"/>
                  <a:gd name="T100" fmla="*/ 25 w 82"/>
                  <a:gd name="T101" fmla="*/ 21 h 127"/>
                  <a:gd name="T102" fmla="*/ 15 w 82"/>
                  <a:gd name="T103" fmla="*/ 15 h 127"/>
                  <a:gd name="T104" fmla="*/ 13 w 82"/>
                  <a:gd name="T105" fmla="*/ 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27">
                    <a:moveTo>
                      <a:pt x="1" y="12"/>
                    </a:moveTo>
                    <a:cubicBezTo>
                      <a:pt x="2" y="13"/>
                      <a:pt x="4" y="14"/>
                      <a:pt x="3" y="15"/>
                    </a:cubicBezTo>
                    <a:cubicBezTo>
                      <a:pt x="6" y="19"/>
                      <a:pt x="4" y="25"/>
                      <a:pt x="8" y="28"/>
                    </a:cubicBezTo>
                    <a:cubicBezTo>
                      <a:pt x="9" y="27"/>
                      <a:pt x="10" y="27"/>
                      <a:pt x="10" y="27"/>
                    </a:cubicBezTo>
                    <a:cubicBezTo>
                      <a:pt x="10" y="27"/>
                      <a:pt x="10" y="27"/>
                      <a:pt x="10" y="27"/>
                    </a:cubicBezTo>
                    <a:cubicBezTo>
                      <a:pt x="11" y="27"/>
                      <a:pt x="11" y="27"/>
                      <a:pt x="11" y="27"/>
                    </a:cubicBezTo>
                    <a:cubicBezTo>
                      <a:pt x="11" y="27"/>
                      <a:pt x="10" y="28"/>
                      <a:pt x="9" y="28"/>
                    </a:cubicBezTo>
                    <a:cubicBezTo>
                      <a:pt x="10" y="29"/>
                      <a:pt x="12" y="30"/>
                      <a:pt x="12" y="32"/>
                    </a:cubicBezTo>
                    <a:cubicBezTo>
                      <a:pt x="14" y="31"/>
                      <a:pt x="13" y="33"/>
                      <a:pt x="15" y="32"/>
                    </a:cubicBezTo>
                    <a:cubicBezTo>
                      <a:pt x="14" y="32"/>
                      <a:pt x="14" y="32"/>
                      <a:pt x="14" y="32"/>
                    </a:cubicBezTo>
                    <a:cubicBezTo>
                      <a:pt x="15" y="33"/>
                      <a:pt x="15" y="33"/>
                      <a:pt x="13" y="35"/>
                    </a:cubicBezTo>
                    <a:cubicBezTo>
                      <a:pt x="14" y="40"/>
                      <a:pt x="18" y="43"/>
                      <a:pt x="20" y="47"/>
                    </a:cubicBezTo>
                    <a:cubicBezTo>
                      <a:pt x="22" y="50"/>
                      <a:pt x="26" y="53"/>
                      <a:pt x="29" y="57"/>
                    </a:cubicBezTo>
                    <a:cubicBezTo>
                      <a:pt x="32" y="56"/>
                      <a:pt x="31" y="57"/>
                      <a:pt x="34" y="56"/>
                    </a:cubicBezTo>
                    <a:cubicBezTo>
                      <a:pt x="33" y="57"/>
                      <a:pt x="33" y="57"/>
                      <a:pt x="33" y="57"/>
                    </a:cubicBezTo>
                    <a:cubicBezTo>
                      <a:pt x="35" y="57"/>
                      <a:pt x="34" y="58"/>
                      <a:pt x="33" y="59"/>
                    </a:cubicBezTo>
                    <a:cubicBezTo>
                      <a:pt x="34" y="59"/>
                      <a:pt x="33" y="59"/>
                      <a:pt x="35" y="58"/>
                    </a:cubicBezTo>
                    <a:cubicBezTo>
                      <a:pt x="37" y="58"/>
                      <a:pt x="33" y="60"/>
                      <a:pt x="34" y="60"/>
                    </a:cubicBezTo>
                    <a:cubicBezTo>
                      <a:pt x="33" y="60"/>
                      <a:pt x="35" y="59"/>
                      <a:pt x="35" y="60"/>
                    </a:cubicBezTo>
                    <a:cubicBezTo>
                      <a:pt x="37" y="60"/>
                      <a:pt x="33" y="60"/>
                      <a:pt x="32" y="62"/>
                    </a:cubicBezTo>
                    <a:cubicBezTo>
                      <a:pt x="34" y="64"/>
                      <a:pt x="37" y="65"/>
                      <a:pt x="37" y="67"/>
                    </a:cubicBezTo>
                    <a:cubicBezTo>
                      <a:pt x="37" y="67"/>
                      <a:pt x="38" y="66"/>
                      <a:pt x="38" y="66"/>
                    </a:cubicBezTo>
                    <a:cubicBezTo>
                      <a:pt x="35" y="68"/>
                      <a:pt x="39" y="66"/>
                      <a:pt x="38" y="67"/>
                    </a:cubicBezTo>
                    <a:cubicBezTo>
                      <a:pt x="37" y="68"/>
                      <a:pt x="37" y="68"/>
                      <a:pt x="37" y="68"/>
                    </a:cubicBezTo>
                    <a:cubicBezTo>
                      <a:pt x="36" y="69"/>
                      <a:pt x="39" y="69"/>
                      <a:pt x="38" y="70"/>
                    </a:cubicBezTo>
                    <a:cubicBezTo>
                      <a:pt x="39" y="70"/>
                      <a:pt x="37" y="72"/>
                      <a:pt x="39" y="72"/>
                    </a:cubicBezTo>
                    <a:cubicBezTo>
                      <a:pt x="38" y="72"/>
                      <a:pt x="38" y="73"/>
                      <a:pt x="38" y="73"/>
                    </a:cubicBezTo>
                    <a:cubicBezTo>
                      <a:pt x="41" y="72"/>
                      <a:pt x="37" y="75"/>
                      <a:pt x="40" y="74"/>
                    </a:cubicBezTo>
                    <a:cubicBezTo>
                      <a:pt x="39" y="75"/>
                      <a:pt x="39" y="75"/>
                      <a:pt x="39" y="75"/>
                    </a:cubicBezTo>
                    <a:cubicBezTo>
                      <a:pt x="41" y="76"/>
                      <a:pt x="41" y="79"/>
                      <a:pt x="43" y="80"/>
                    </a:cubicBezTo>
                    <a:cubicBezTo>
                      <a:pt x="44" y="81"/>
                      <a:pt x="42" y="84"/>
                      <a:pt x="44" y="84"/>
                    </a:cubicBezTo>
                    <a:cubicBezTo>
                      <a:pt x="46" y="84"/>
                      <a:pt x="46" y="84"/>
                      <a:pt x="46" y="84"/>
                    </a:cubicBezTo>
                    <a:cubicBezTo>
                      <a:pt x="46" y="84"/>
                      <a:pt x="45" y="84"/>
                      <a:pt x="44" y="84"/>
                    </a:cubicBezTo>
                    <a:cubicBezTo>
                      <a:pt x="46" y="84"/>
                      <a:pt x="45" y="86"/>
                      <a:pt x="45" y="87"/>
                    </a:cubicBezTo>
                    <a:cubicBezTo>
                      <a:pt x="46" y="87"/>
                      <a:pt x="46" y="87"/>
                      <a:pt x="47" y="86"/>
                    </a:cubicBezTo>
                    <a:cubicBezTo>
                      <a:pt x="45" y="88"/>
                      <a:pt x="48" y="88"/>
                      <a:pt x="47" y="89"/>
                    </a:cubicBezTo>
                    <a:cubicBezTo>
                      <a:pt x="50" y="88"/>
                      <a:pt x="49" y="89"/>
                      <a:pt x="50" y="89"/>
                    </a:cubicBezTo>
                    <a:cubicBezTo>
                      <a:pt x="50" y="89"/>
                      <a:pt x="49" y="90"/>
                      <a:pt x="48" y="90"/>
                    </a:cubicBezTo>
                    <a:cubicBezTo>
                      <a:pt x="49" y="91"/>
                      <a:pt x="49" y="91"/>
                      <a:pt x="49" y="92"/>
                    </a:cubicBezTo>
                    <a:cubicBezTo>
                      <a:pt x="49" y="92"/>
                      <a:pt x="51" y="92"/>
                      <a:pt x="51" y="92"/>
                    </a:cubicBezTo>
                    <a:cubicBezTo>
                      <a:pt x="49" y="93"/>
                      <a:pt x="51" y="93"/>
                      <a:pt x="50" y="94"/>
                    </a:cubicBezTo>
                    <a:cubicBezTo>
                      <a:pt x="52" y="93"/>
                      <a:pt x="54" y="93"/>
                      <a:pt x="53" y="94"/>
                    </a:cubicBezTo>
                    <a:cubicBezTo>
                      <a:pt x="51" y="95"/>
                      <a:pt x="51" y="95"/>
                      <a:pt x="51" y="95"/>
                    </a:cubicBezTo>
                    <a:cubicBezTo>
                      <a:pt x="53" y="95"/>
                      <a:pt x="51" y="98"/>
                      <a:pt x="55" y="99"/>
                    </a:cubicBezTo>
                    <a:cubicBezTo>
                      <a:pt x="53" y="99"/>
                      <a:pt x="53" y="99"/>
                      <a:pt x="53" y="99"/>
                    </a:cubicBezTo>
                    <a:cubicBezTo>
                      <a:pt x="56" y="100"/>
                      <a:pt x="54" y="103"/>
                      <a:pt x="58" y="103"/>
                    </a:cubicBezTo>
                    <a:cubicBezTo>
                      <a:pt x="57" y="104"/>
                      <a:pt x="56" y="105"/>
                      <a:pt x="57" y="105"/>
                    </a:cubicBezTo>
                    <a:cubicBezTo>
                      <a:pt x="58" y="105"/>
                      <a:pt x="58" y="106"/>
                      <a:pt x="60" y="105"/>
                    </a:cubicBezTo>
                    <a:cubicBezTo>
                      <a:pt x="61" y="106"/>
                      <a:pt x="59" y="106"/>
                      <a:pt x="59" y="106"/>
                    </a:cubicBezTo>
                    <a:cubicBezTo>
                      <a:pt x="59" y="107"/>
                      <a:pt x="57" y="108"/>
                      <a:pt x="59" y="108"/>
                    </a:cubicBezTo>
                    <a:cubicBezTo>
                      <a:pt x="58" y="109"/>
                      <a:pt x="58" y="109"/>
                      <a:pt x="58" y="109"/>
                    </a:cubicBezTo>
                    <a:cubicBezTo>
                      <a:pt x="59" y="109"/>
                      <a:pt x="61" y="109"/>
                      <a:pt x="60" y="110"/>
                    </a:cubicBezTo>
                    <a:cubicBezTo>
                      <a:pt x="61" y="110"/>
                      <a:pt x="62" y="111"/>
                      <a:pt x="64" y="110"/>
                    </a:cubicBezTo>
                    <a:cubicBezTo>
                      <a:pt x="64" y="110"/>
                      <a:pt x="61" y="111"/>
                      <a:pt x="63" y="111"/>
                    </a:cubicBezTo>
                    <a:cubicBezTo>
                      <a:pt x="61" y="111"/>
                      <a:pt x="61" y="111"/>
                      <a:pt x="61" y="111"/>
                    </a:cubicBezTo>
                    <a:cubicBezTo>
                      <a:pt x="61" y="113"/>
                      <a:pt x="62" y="114"/>
                      <a:pt x="63" y="115"/>
                    </a:cubicBezTo>
                    <a:cubicBezTo>
                      <a:pt x="61" y="116"/>
                      <a:pt x="64" y="116"/>
                      <a:pt x="62" y="117"/>
                    </a:cubicBezTo>
                    <a:cubicBezTo>
                      <a:pt x="64" y="118"/>
                      <a:pt x="62" y="119"/>
                      <a:pt x="65" y="119"/>
                    </a:cubicBezTo>
                    <a:cubicBezTo>
                      <a:pt x="64" y="119"/>
                      <a:pt x="64" y="119"/>
                      <a:pt x="64" y="119"/>
                    </a:cubicBezTo>
                    <a:cubicBezTo>
                      <a:pt x="64" y="120"/>
                      <a:pt x="64" y="121"/>
                      <a:pt x="63" y="121"/>
                    </a:cubicBezTo>
                    <a:cubicBezTo>
                      <a:pt x="63" y="122"/>
                      <a:pt x="65" y="122"/>
                      <a:pt x="66" y="122"/>
                    </a:cubicBezTo>
                    <a:cubicBezTo>
                      <a:pt x="64" y="122"/>
                      <a:pt x="64" y="122"/>
                      <a:pt x="64" y="122"/>
                    </a:cubicBezTo>
                    <a:cubicBezTo>
                      <a:pt x="65" y="123"/>
                      <a:pt x="67" y="123"/>
                      <a:pt x="69" y="123"/>
                    </a:cubicBezTo>
                    <a:cubicBezTo>
                      <a:pt x="68" y="123"/>
                      <a:pt x="69" y="123"/>
                      <a:pt x="68" y="124"/>
                    </a:cubicBezTo>
                    <a:cubicBezTo>
                      <a:pt x="67" y="123"/>
                      <a:pt x="66" y="123"/>
                      <a:pt x="64" y="123"/>
                    </a:cubicBezTo>
                    <a:cubicBezTo>
                      <a:pt x="63" y="123"/>
                      <a:pt x="67" y="124"/>
                      <a:pt x="65" y="124"/>
                    </a:cubicBezTo>
                    <a:cubicBezTo>
                      <a:pt x="64" y="125"/>
                      <a:pt x="65" y="125"/>
                      <a:pt x="67" y="125"/>
                    </a:cubicBezTo>
                    <a:cubicBezTo>
                      <a:pt x="66" y="125"/>
                      <a:pt x="66" y="125"/>
                      <a:pt x="65" y="125"/>
                    </a:cubicBezTo>
                    <a:cubicBezTo>
                      <a:pt x="65" y="126"/>
                      <a:pt x="65" y="126"/>
                      <a:pt x="66" y="126"/>
                    </a:cubicBezTo>
                    <a:cubicBezTo>
                      <a:pt x="66" y="126"/>
                      <a:pt x="66" y="126"/>
                      <a:pt x="66" y="126"/>
                    </a:cubicBezTo>
                    <a:cubicBezTo>
                      <a:pt x="67" y="126"/>
                      <a:pt x="67" y="126"/>
                      <a:pt x="69" y="126"/>
                    </a:cubicBezTo>
                    <a:cubicBezTo>
                      <a:pt x="69" y="126"/>
                      <a:pt x="68" y="126"/>
                      <a:pt x="69" y="126"/>
                    </a:cubicBezTo>
                    <a:cubicBezTo>
                      <a:pt x="70" y="126"/>
                      <a:pt x="71" y="126"/>
                      <a:pt x="69" y="126"/>
                    </a:cubicBezTo>
                    <a:cubicBezTo>
                      <a:pt x="68" y="127"/>
                      <a:pt x="67" y="126"/>
                      <a:pt x="66" y="126"/>
                    </a:cubicBezTo>
                    <a:cubicBezTo>
                      <a:pt x="70" y="127"/>
                      <a:pt x="70" y="127"/>
                      <a:pt x="70" y="127"/>
                    </a:cubicBezTo>
                    <a:cubicBezTo>
                      <a:pt x="69" y="127"/>
                      <a:pt x="69" y="127"/>
                      <a:pt x="71" y="127"/>
                    </a:cubicBezTo>
                    <a:cubicBezTo>
                      <a:pt x="70" y="126"/>
                      <a:pt x="70" y="126"/>
                      <a:pt x="70" y="126"/>
                    </a:cubicBezTo>
                    <a:cubicBezTo>
                      <a:pt x="72" y="126"/>
                      <a:pt x="72" y="126"/>
                      <a:pt x="72" y="126"/>
                    </a:cubicBezTo>
                    <a:cubicBezTo>
                      <a:pt x="71" y="126"/>
                      <a:pt x="72" y="125"/>
                      <a:pt x="71" y="125"/>
                    </a:cubicBezTo>
                    <a:cubicBezTo>
                      <a:pt x="70" y="125"/>
                      <a:pt x="70" y="125"/>
                      <a:pt x="70" y="125"/>
                    </a:cubicBezTo>
                    <a:cubicBezTo>
                      <a:pt x="69" y="125"/>
                      <a:pt x="67" y="124"/>
                      <a:pt x="69" y="124"/>
                    </a:cubicBezTo>
                    <a:cubicBezTo>
                      <a:pt x="71" y="124"/>
                      <a:pt x="71" y="124"/>
                      <a:pt x="71" y="124"/>
                    </a:cubicBezTo>
                    <a:cubicBezTo>
                      <a:pt x="71" y="124"/>
                      <a:pt x="70" y="124"/>
                      <a:pt x="71" y="123"/>
                    </a:cubicBezTo>
                    <a:cubicBezTo>
                      <a:pt x="73" y="123"/>
                      <a:pt x="73" y="123"/>
                      <a:pt x="73" y="123"/>
                    </a:cubicBezTo>
                    <a:cubicBezTo>
                      <a:pt x="70" y="124"/>
                      <a:pt x="72" y="122"/>
                      <a:pt x="71" y="122"/>
                    </a:cubicBezTo>
                    <a:cubicBezTo>
                      <a:pt x="72" y="122"/>
                      <a:pt x="72" y="122"/>
                      <a:pt x="72" y="122"/>
                    </a:cubicBezTo>
                    <a:cubicBezTo>
                      <a:pt x="73" y="122"/>
                      <a:pt x="70" y="123"/>
                      <a:pt x="70" y="122"/>
                    </a:cubicBezTo>
                    <a:cubicBezTo>
                      <a:pt x="71" y="122"/>
                      <a:pt x="73" y="122"/>
                      <a:pt x="74" y="121"/>
                    </a:cubicBezTo>
                    <a:cubicBezTo>
                      <a:pt x="74" y="121"/>
                      <a:pt x="72" y="120"/>
                      <a:pt x="74" y="119"/>
                    </a:cubicBezTo>
                    <a:cubicBezTo>
                      <a:pt x="73" y="118"/>
                      <a:pt x="72" y="118"/>
                      <a:pt x="71" y="118"/>
                    </a:cubicBezTo>
                    <a:cubicBezTo>
                      <a:pt x="71" y="117"/>
                      <a:pt x="74" y="117"/>
                      <a:pt x="73" y="117"/>
                    </a:cubicBezTo>
                    <a:cubicBezTo>
                      <a:pt x="74" y="117"/>
                      <a:pt x="75" y="117"/>
                      <a:pt x="75" y="116"/>
                    </a:cubicBezTo>
                    <a:cubicBezTo>
                      <a:pt x="74" y="116"/>
                      <a:pt x="75" y="115"/>
                      <a:pt x="73" y="116"/>
                    </a:cubicBezTo>
                    <a:cubicBezTo>
                      <a:pt x="74" y="115"/>
                      <a:pt x="74" y="114"/>
                      <a:pt x="73" y="114"/>
                    </a:cubicBezTo>
                    <a:cubicBezTo>
                      <a:pt x="73" y="114"/>
                      <a:pt x="75" y="114"/>
                      <a:pt x="76" y="113"/>
                    </a:cubicBezTo>
                    <a:cubicBezTo>
                      <a:pt x="74" y="113"/>
                      <a:pt x="73" y="113"/>
                      <a:pt x="73" y="112"/>
                    </a:cubicBezTo>
                    <a:cubicBezTo>
                      <a:pt x="72" y="112"/>
                      <a:pt x="72" y="113"/>
                      <a:pt x="70" y="113"/>
                    </a:cubicBezTo>
                    <a:cubicBezTo>
                      <a:pt x="70" y="113"/>
                      <a:pt x="69" y="113"/>
                      <a:pt x="69" y="113"/>
                    </a:cubicBezTo>
                    <a:cubicBezTo>
                      <a:pt x="71" y="112"/>
                      <a:pt x="74" y="112"/>
                      <a:pt x="74" y="111"/>
                    </a:cubicBezTo>
                    <a:cubicBezTo>
                      <a:pt x="77" y="111"/>
                      <a:pt x="73" y="112"/>
                      <a:pt x="76" y="111"/>
                    </a:cubicBezTo>
                    <a:cubicBezTo>
                      <a:pt x="78" y="111"/>
                      <a:pt x="79" y="112"/>
                      <a:pt x="77" y="113"/>
                    </a:cubicBezTo>
                    <a:cubicBezTo>
                      <a:pt x="80" y="113"/>
                      <a:pt x="78" y="112"/>
                      <a:pt x="80" y="112"/>
                    </a:cubicBezTo>
                    <a:cubicBezTo>
                      <a:pt x="80" y="111"/>
                      <a:pt x="78" y="111"/>
                      <a:pt x="78" y="111"/>
                    </a:cubicBezTo>
                    <a:cubicBezTo>
                      <a:pt x="77" y="111"/>
                      <a:pt x="77" y="111"/>
                      <a:pt x="76" y="111"/>
                    </a:cubicBezTo>
                    <a:cubicBezTo>
                      <a:pt x="73" y="111"/>
                      <a:pt x="77" y="110"/>
                      <a:pt x="77" y="110"/>
                    </a:cubicBezTo>
                    <a:cubicBezTo>
                      <a:pt x="78" y="110"/>
                      <a:pt x="78" y="110"/>
                      <a:pt x="78" y="110"/>
                    </a:cubicBezTo>
                    <a:cubicBezTo>
                      <a:pt x="79" y="109"/>
                      <a:pt x="77" y="110"/>
                      <a:pt x="77" y="109"/>
                    </a:cubicBezTo>
                    <a:cubicBezTo>
                      <a:pt x="80" y="108"/>
                      <a:pt x="78" y="110"/>
                      <a:pt x="80" y="109"/>
                    </a:cubicBezTo>
                    <a:cubicBezTo>
                      <a:pt x="82" y="109"/>
                      <a:pt x="82" y="109"/>
                      <a:pt x="82" y="109"/>
                    </a:cubicBezTo>
                    <a:cubicBezTo>
                      <a:pt x="82" y="108"/>
                      <a:pt x="79" y="109"/>
                      <a:pt x="80" y="108"/>
                    </a:cubicBezTo>
                    <a:cubicBezTo>
                      <a:pt x="81" y="108"/>
                      <a:pt x="81" y="108"/>
                      <a:pt x="81" y="108"/>
                    </a:cubicBezTo>
                    <a:cubicBezTo>
                      <a:pt x="80" y="108"/>
                      <a:pt x="80" y="108"/>
                      <a:pt x="80" y="108"/>
                    </a:cubicBezTo>
                    <a:cubicBezTo>
                      <a:pt x="79" y="108"/>
                      <a:pt x="77" y="108"/>
                      <a:pt x="77" y="109"/>
                    </a:cubicBezTo>
                    <a:cubicBezTo>
                      <a:pt x="74" y="109"/>
                      <a:pt x="77" y="109"/>
                      <a:pt x="76" y="108"/>
                    </a:cubicBezTo>
                    <a:cubicBezTo>
                      <a:pt x="74" y="108"/>
                      <a:pt x="76" y="108"/>
                      <a:pt x="75" y="109"/>
                    </a:cubicBezTo>
                    <a:cubicBezTo>
                      <a:pt x="73" y="109"/>
                      <a:pt x="73" y="109"/>
                      <a:pt x="73" y="108"/>
                    </a:cubicBezTo>
                    <a:cubicBezTo>
                      <a:pt x="72" y="108"/>
                      <a:pt x="74" y="108"/>
                      <a:pt x="75" y="107"/>
                    </a:cubicBezTo>
                    <a:cubicBezTo>
                      <a:pt x="76" y="107"/>
                      <a:pt x="76" y="108"/>
                      <a:pt x="75" y="108"/>
                    </a:cubicBezTo>
                    <a:cubicBezTo>
                      <a:pt x="77" y="108"/>
                      <a:pt x="79" y="107"/>
                      <a:pt x="80" y="107"/>
                    </a:cubicBezTo>
                    <a:cubicBezTo>
                      <a:pt x="81" y="106"/>
                      <a:pt x="79" y="107"/>
                      <a:pt x="78" y="107"/>
                    </a:cubicBezTo>
                    <a:cubicBezTo>
                      <a:pt x="78" y="107"/>
                      <a:pt x="76" y="107"/>
                      <a:pt x="76" y="107"/>
                    </a:cubicBezTo>
                    <a:cubicBezTo>
                      <a:pt x="71" y="107"/>
                      <a:pt x="79" y="106"/>
                      <a:pt x="78" y="105"/>
                    </a:cubicBezTo>
                    <a:cubicBezTo>
                      <a:pt x="75" y="106"/>
                      <a:pt x="74" y="105"/>
                      <a:pt x="70" y="107"/>
                    </a:cubicBezTo>
                    <a:cubicBezTo>
                      <a:pt x="70" y="107"/>
                      <a:pt x="69" y="107"/>
                      <a:pt x="69" y="106"/>
                    </a:cubicBezTo>
                    <a:cubicBezTo>
                      <a:pt x="71" y="106"/>
                      <a:pt x="71" y="106"/>
                      <a:pt x="73" y="105"/>
                    </a:cubicBezTo>
                    <a:cubicBezTo>
                      <a:pt x="73" y="105"/>
                      <a:pt x="73" y="105"/>
                      <a:pt x="73" y="105"/>
                    </a:cubicBezTo>
                    <a:cubicBezTo>
                      <a:pt x="75" y="105"/>
                      <a:pt x="75" y="105"/>
                      <a:pt x="75" y="105"/>
                    </a:cubicBezTo>
                    <a:cubicBezTo>
                      <a:pt x="79" y="103"/>
                      <a:pt x="79" y="103"/>
                      <a:pt x="79" y="103"/>
                    </a:cubicBezTo>
                    <a:cubicBezTo>
                      <a:pt x="78" y="103"/>
                      <a:pt x="77" y="104"/>
                      <a:pt x="76" y="103"/>
                    </a:cubicBezTo>
                    <a:cubicBezTo>
                      <a:pt x="77" y="103"/>
                      <a:pt x="78" y="103"/>
                      <a:pt x="78" y="102"/>
                    </a:cubicBezTo>
                    <a:cubicBezTo>
                      <a:pt x="77" y="103"/>
                      <a:pt x="75" y="103"/>
                      <a:pt x="75" y="103"/>
                    </a:cubicBezTo>
                    <a:cubicBezTo>
                      <a:pt x="74" y="103"/>
                      <a:pt x="76" y="102"/>
                      <a:pt x="77" y="102"/>
                    </a:cubicBezTo>
                    <a:cubicBezTo>
                      <a:pt x="79" y="102"/>
                      <a:pt x="79" y="102"/>
                      <a:pt x="79" y="102"/>
                    </a:cubicBezTo>
                    <a:cubicBezTo>
                      <a:pt x="77" y="102"/>
                      <a:pt x="79" y="101"/>
                      <a:pt x="79" y="101"/>
                    </a:cubicBezTo>
                    <a:cubicBezTo>
                      <a:pt x="77" y="101"/>
                      <a:pt x="76" y="102"/>
                      <a:pt x="74" y="102"/>
                    </a:cubicBezTo>
                    <a:cubicBezTo>
                      <a:pt x="74" y="102"/>
                      <a:pt x="75" y="101"/>
                      <a:pt x="75" y="101"/>
                    </a:cubicBezTo>
                    <a:cubicBezTo>
                      <a:pt x="76" y="101"/>
                      <a:pt x="76" y="101"/>
                      <a:pt x="76" y="101"/>
                    </a:cubicBezTo>
                    <a:cubicBezTo>
                      <a:pt x="76" y="101"/>
                      <a:pt x="79" y="100"/>
                      <a:pt x="78" y="100"/>
                    </a:cubicBezTo>
                    <a:cubicBezTo>
                      <a:pt x="77" y="100"/>
                      <a:pt x="77" y="100"/>
                      <a:pt x="77" y="100"/>
                    </a:cubicBezTo>
                    <a:cubicBezTo>
                      <a:pt x="77" y="100"/>
                      <a:pt x="78" y="100"/>
                      <a:pt x="78" y="100"/>
                    </a:cubicBezTo>
                    <a:cubicBezTo>
                      <a:pt x="77" y="100"/>
                      <a:pt x="77" y="99"/>
                      <a:pt x="77" y="99"/>
                    </a:cubicBezTo>
                    <a:cubicBezTo>
                      <a:pt x="78" y="99"/>
                      <a:pt x="78" y="99"/>
                      <a:pt x="78" y="99"/>
                    </a:cubicBezTo>
                    <a:cubicBezTo>
                      <a:pt x="77" y="99"/>
                      <a:pt x="75" y="99"/>
                      <a:pt x="76" y="99"/>
                    </a:cubicBezTo>
                    <a:cubicBezTo>
                      <a:pt x="74" y="100"/>
                      <a:pt x="77" y="99"/>
                      <a:pt x="76" y="100"/>
                    </a:cubicBezTo>
                    <a:cubicBezTo>
                      <a:pt x="74" y="100"/>
                      <a:pt x="74" y="100"/>
                      <a:pt x="73" y="100"/>
                    </a:cubicBezTo>
                    <a:cubicBezTo>
                      <a:pt x="76" y="99"/>
                      <a:pt x="73" y="99"/>
                      <a:pt x="73" y="99"/>
                    </a:cubicBezTo>
                    <a:cubicBezTo>
                      <a:pt x="74" y="98"/>
                      <a:pt x="75" y="98"/>
                      <a:pt x="75" y="98"/>
                    </a:cubicBezTo>
                    <a:cubicBezTo>
                      <a:pt x="73" y="98"/>
                      <a:pt x="73" y="98"/>
                      <a:pt x="73" y="98"/>
                    </a:cubicBezTo>
                    <a:cubicBezTo>
                      <a:pt x="77" y="97"/>
                      <a:pt x="73" y="98"/>
                      <a:pt x="73" y="97"/>
                    </a:cubicBezTo>
                    <a:cubicBezTo>
                      <a:pt x="75" y="97"/>
                      <a:pt x="76" y="96"/>
                      <a:pt x="76" y="96"/>
                    </a:cubicBezTo>
                    <a:cubicBezTo>
                      <a:pt x="74" y="97"/>
                      <a:pt x="73" y="97"/>
                      <a:pt x="71" y="97"/>
                    </a:cubicBezTo>
                    <a:cubicBezTo>
                      <a:pt x="72" y="96"/>
                      <a:pt x="75" y="96"/>
                      <a:pt x="76" y="96"/>
                    </a:cubicBezTo>
                    <a:cubicBezTo>
                      <a:pt x="74" y="96"/>
                      <a:pt x="77" y="94"/>
                      <a:pt x="75" y="95"/>
                    </a:cubicBezTo>
                    <a:cubicBezTo>
                      <a:pt x="74" y="96"/>
                      <a:pt x="73" y="96"/>
                      <a:pt x="72" y="96"/>
                    </a:cubicBezTo>
                    <a:cubicBezTo>
                      <a:pt x="72" y="95"/>
                      <a:pt x="73" y="96"/>
                      <a:pt x="74" y="95"/>
                    </a:cubicBezTo>
                    <a:cubicBezTo>
                      <a:pt x="74" y="95"/>
                      <a:pt x="72" y="95"/>
                      <a:pt x="71" y="96"/>
                    </a:cubicBezTo>
                    <a:cubicBezTo>
                      <a:pt x="71" y="95"/>
                      <a:pt x="69" y="96"/>
                      <a:pt x="70" y="95"/>
                    </a:cubicBezTo>
                    <a:cubicBezTo>
                      <a:pt x="72" y="94"/>
                      <a:pt x="71" y="95"/>
                      <a:pt x="72" y="95"/>
                    </a:cubicBezTo>
                    <a:cubicBezTo>
                      <a:pt x="72" y="94"/>
                      <a:pt x="68" y="96"/>
                      <a:pt x="68" y="95"/>
                    </a:cubicBezTo>
                    <a:cubicBezTo>
                      <a:pt x="67" y="96"/>
                      <a:pt x="64" y="97"/>
                      <a:pt x="63" y="97"/>
                    </a:cubicBezTo>
                    <a:cubicBezTo>
                      <a:pt x="63" y="96"/>
                      <a:pt x="64" y="97"/>
                      <a:pt x="66" y="96"/>
                    </a:cubicBezTo>
                    <a:cubicBezTo>
                      <a:pt x="65" y="95"/>
                      <a:pt x="65" y="95"/>
                      <a:pt x="65" y="95"/>
                    </a:cubicBezTo>
                    <a:cubicBezTo>
                      <a:pt x="68" y="94"/>
                      <a:pt x="70" y="95"/>
                      <a:pt x="72" y="93"/>
                    </a:cubicBezTo>
                    <a:cubicBezTo>
                      <a:pt x="71" y="93"/>
                      <a:pt x="71" y="93"/>
                      <a:pt x="71" y="93"/>
                    </a:cubicBezTo>
                    <a:cubicBezTo>
                      <a:pt x="72" y="93"/>
                      <a:pt x="74" y="93"/>
                      <a:pt x="74" y="92"/>
                    </a:cubicBezTo>
                    <a:cubicBezTo>
                      <a:pt x="72" y="93"/>
                      <a:pt x="74" y="92"/>
                      <a:pt x="73" y="92"/>
                    </a:cubicBezTo>
                    <a:cubicBezTo>
                      <a:pt x="71" y="92"/>
                      <a:pt x="74" y="92"/>
                      <a:pt x="72" y="92"/>
                    </a:cubicBezTo>
                    <a:cubicBezTo>
                      <a:pt x="72" y="92"/>
                      <a:pt x="69" y="93"/>
                      <a:pt x="70" y="92"/>
                    </a:cubicBezTo>
                    <a:cubicBezTo>
                      <a:pt x="73" y="91"/>
                      <a:pt x="73" y="91"/>
                      <a:pt x="73" y="91"/>
                    </a:cubicBezTo>
                    <a:cubicBezTo>
                      <a:pt x="74" y="91"/>
                      <a:pt x="71" y="92"/>
                      <a:pt x="72" y="91"/>
                    </a:cubicBezTo>
                    <a:cubicBezTo>
                      <a:pt x="73" y="91"/>
                      <a:pt x="73" y="91"/>
                      <a:pt x="73" y="91"/>
                    </a:cubicBezTo>
                    <a:cubicBezTo>
                      <a:pt x="72" y="89"/>
                      <a:pt x="72" y="88"/>
                      <a:pt x="67" y="88"/>
                    </a:cubicBezTo>
                    <a:cubicBezTo>
                      <a:pt x="69" y="87"/>
                      <a:pt x="69" y="87"/>
                      <a:pt x="70" y="86"/>
                    </a:cubicBezTo>
                    <a:cubicBezTo>
                      <a:pt x="69" y="86"/>
                      <a:pt x="68" y="86"/>
                      <a:pt x="68" y="86"/>
                    </a:cubicBezTo>
                    <a:cubicBezTo>
                      <a:pt x="69" y="85"/>
                      <a:pt x="69" y="85"/>
                      <a:pt x="69" y="85"/>
                    </a:cubicBezTo>
                    <a:cubicBezTo>
                      <a:pt x="70" y="84"/>
                      <a:pt x="68" y="85"/>
                      <a:pt x="67" y="85"/>
                    </a:cubicBezTo>
                    <a:cubicBezTo>
                      <a:pt x="68" y="84"/>
                      <a:pt x="68" y="84"/>
                      <a:pt x="68" y="84"/>
                    </a:cubicBezTo>
                    <a:cubicBezTo>
                      <a:pt x="69" y="83"/>
                      <a:pt x="67" y="84"/>
                      <a:pt x="67" y="84"/>
                    </a:cubicBezTo>
                    <a:cubicBezTo>
                      <a:pt x="68" y="84"/>
                      <a:pt x="68" y="84"/>
                      <a:pt x="68" y="84"/>
                    </a:cubicBezTo>
                    <a:cubicBezTo>
                      <a:pt x="67" y="84"/>
                      <a:pt x="67" y="84"/>
                      <a:pt x="67" y="84"/>
                    </a:cubicBezTo>
                    <a:cubicBezTo>
                      <a:pt x="66" y="84"/>
                      <a:pt x="66" y="83"/>
                      <a:pt x="68" y="83"/>
                    </a:cubicBezTo>
                    <a:cubicBezTo>
                      <a:pt x="67" y="83"/>
                      <a:pt x="67" y="83"/>
                      <a:pt x="67" y="83"/>
                    </a:cubicBezTo>
                    <a:cubicBezTo>
                      <a:pt x="68" y="82"/>
                      <a:pt x="67" y="81"/>
                      <a:pt x="66" y="81"/>
                    </a:cubicBezTo>
                    <a:cubicBezTo>
                      <a:pt x="66" y="82"/>
                      <a:pt x="65" y="82"/>
                      <a:pt x="64" y="82"/>
                    </a:cubicBezTo>
                    <a:cubicBezTo>
                      <a:pt x="62" y="83"/>
                      <a:pt x="64" y="82"/>
                      <a:pt x="63" y="82"/>
                    </a:cubicBezTo>
                    <a:cubicBezTo>
                      <a:pt x="64" y="82"/>
                      <a:pt x="64" y="81"/>
                      <a:pt x="65" y="81"/>
                    </a:cubicBezTo>
                    <a:cubicBezTo>
                      <a:pt x="68" y="79"/>
                      <a:pt x="65" y="79"/>
                      <a:pt x="65" y="78"/>
                    </a:cubicBezTo>
                    <a:cubicBezTo>
                      <a:pt x="64" y="78"/>
                      <a:pt x="64" y="78"/>
                      <a:pt x="64" y="78"/>
                    </a:cubicBezTo>
                    <a:cubicBezTo>
                      <a:pt x="66" y="77"/>
                      <a:pt x="63" y="77"/>
                      <a:pt x="64" y="76"/>
                    </a:cubicBezTo>
                    <a:cubicBezTo>
                      <a:pt x="63" y="76"/>
                      <a:pt x="60" y="77"/>
                      <a:pt x="60" y="77"/>
                    </a:cubicBezTo>
                    <a:cubicBezTo>
                      <a:pt x="58" y="78"/>
                      <a:pt x="62" y="76"/>
                      <a:pt x="63" y="75"/>
                    </a:cubicBezTo>
                    <a:cubicBezTo>
                      <a:pt x="62" y="75"/>
                      <a:pt x="62" y="75"/>
                      <a:pt x="62" y="75"/>
                    </a:cubicBezTo>
                    <a:cubicBezTo>
                      <a:pt x="62" y="75"/>
                      <a:pt x="62" y="75"/>
                      <a:pt x="62" y="75"/>
                    </a:cubicBezTo>
                    <a:cubicBezTo>
                      <a:pt x="61" y="75"/>
                      <a:pt x="60" y="75"/>
                      <a:pt x="61" y="74"/>
                    </a:cubicBezTo>
                    <a:cubicBezTo>
                      <a:pt x="61" y="74"/>
                      <a:pt x="61" y="74"/>
                      <a:pt x="61" y="74"/>
                    </a:cubicBezTo>
                    <a:cubicBezTo>
                      <a:pt x="61" y="74"/>
                      <a:pt x="62" y="73"/>
                      <a:pt x="62" y="73"/>
                    </a:cubicBezTo>
                    <a:cubicBezTo>
                      <a:pt x="60" y="74"/>
                      <a:pt x="61" y="72"/>
                      <a:pt x="59" y="73"/>
                    </a:cubicBezTo>
                    <a:cubicBezTo>
                      <a:pt x="60" y="73"/>
                      <a:pt x="60" y="73"/>
                      <a:pt x="60" y="73"/>
                    </a:cubicBezTo>
                    <a:cubicBezTo>
                      <a:pt x="59" y="73"/>
                      <a:pt x="59" y="73"/>
                      <a:pt x="59" y="73"/>
                    </a:cubicBezTo>
                    <a:cubicBezTo>
                      <a:pt x="59" y="73"/>
                      <a:pt x="59" y="73"/>
                      <a:pt x="59" y="73"/>
                    </a:cubicBezTo>
                    <a:cubicBezTo>
                      <a:pt x="61" y="72"/>
                      <a:pt x="61" y="72"/>
                      <a:pt x="61" y="72"/>
                    </a:cubicBezTo>
                    <a:cubicBezTo>
                      <a:pt x="62" y="71"/>
                      <a:pt x="60" y="72"/>
                      <a:pt x="59" y="73"/>
                    </a:cubicBezTo>
                    <a:cubicBezTo>
                      <a:pt x="57" y="73"/>
                      <a:pt x="59" y="72"/>
                      <a:pt x="59" y="72"/>
                    </a:cubicBezTo>
                    <a:cubicBezTo>
                      <a:pt x="60" y="71"/>
                      <a:pt x="59" y="72"/>
                      <a:pt x="59" y="72"/>
                    </a:cubicBezTo>
                    <a:cubicBezTo>
                      <a:pt x="61" y="72"/>
                      <a:pt x="60" y="72"/>
                      <a:pt x="61" y="71"/>
                    </a:cubicBezTo>
                    <a:cubicBezTo>
                      <a:pt x="61" y="71"/>
                      <a:pt x="59" y="72"/>
                      <a:pt x="59" y="72"/>
                    </a:cubicBezTo>
                    <a:cubicBezTo>
                      <a:pt x="59" y="71"/>
                      <a:pt x="58" y="71"/>
                      <a:pt x="60" y="70"/>
                    </a:cubicBezTo>
                    <a:cubicBezTo>
                      <a:pt x="59" y="71"/>
                      <a:pt x="59" y="70"/>
                      <a:pt x="58" y="70"/>
                    </a:cubicBezTo>
                    <a:cubicBezTo>
                      <a:pt x="58" y="71"/>
                      <a:pt x="58" y="71"/>
                      <a:pt x="57" y="72"/>
                    </a:cubicBezTo>
                    <a:cubicBezTo>
                      <a:pt x="57" y="72"/>
                      <a:pt x="56" y="72"/>
                      <a:pt x="57" y="71"/>
                    </a:cubicBezTo>
                    <a:cubicBezTo>
                      <a:pt x="57" y="71"/>
                      <a:pt x="57" y="71"/>
                      <a:pt x="57" y="71"/>
                    </a:cubicBezTo>
                    <a:cubicBezTo>
                      <a:pt x="57" y="71"/>
                      <a:pt x="57" y="71"/>
                      <a:pt x="56" y="72"/>
                    </a:cubicBezTo>
                    <a:cubicBezTo>
                      <a:pt x="58" y="70"/>
                      <a:pt x="58" y="70"/>
                      <a:pt x="58" y="70"/>
                    </a:cubicBezTo>
                    <a:cubicBezTo>
                      <a:pt x="56" y="71"/>
                      <a:pt x="56" y="70"/>
                      <a:pt x="56" y="70"/>
                    </a:cubicBezTo>
                    <a:cubicBezTo>
                      <a:pt x="57" y="69"/>
                      <a:pt x="59" y="69"/>
                      <a:pt x="59" y="68"/>
                    </a:cubicBezTo>
                    <a:cubicBezTo>
                      <a:pt x="58" y="68"/>
                      <a:pt x="58" y="68"/>
                      <a:pt x="58" y="68"/>
                    </a:cubicBezTo>
                    <a:cubicBezTo>
                      <a:pt x="57" y="68"/>
                      <a:pt x="58" y="68"/>
                      <a:pt x="59" y="68"/>
                    </a:cubicBezTo>
                    <a:cubicBezTo>
                      <a:pt x="59" y="66"/>
                      <a:pt x="54" y="69"/>
                      <a:pt x="55" y="68"/>
                    </a:cubicBezTo>
                    <a:cubicBezTo>
                      <a:pt x="57" y="67"/>
                      <a:pt x="57" y="67"/>
                      <a:pt x="57" y="66"/>
                    </a:cubicBezTo>
                    <a:cubicBezTo>
                      <a:pt x="56" y="67"/>
                      <a:pt x="56" y="67"/>
                      <a:pt x="56" y="67"/>
                    </a:cubicBezTo>
                    <a:cubicBezTo>
                      <a:pt x="55" y="67"/>
                      <a:pt x="58" y="66"/>
                      <a:pt x="56" y="67"/>
                    </a:cubicBezTo>
                    <a:cubicBezTo>
                      <a:pt x="55" y="68"/>
                      <a:pt x="56" y="67"/>
                      <a:pt x="55" y="67"/>
                    </a:cubicBezTo>
                    <a:cubicBezTo>
                      <a:pt x="59" y="65"/>
                      <a:pt x="55" y="65"/>
                      <a:pt x="57" y="63"/>
                    </a:cubicBezTo>
                    <a:cubicBezTo>
                      <a:pt x="54" y="64"/>
                      <a:pt x="56" y="63"/>
                      <a:pt x="55" y="63"/>
                    </a:cubicBezTo>
                    <a:cubicBezTo>
                      <a:pt x="57" y="62"/>
                      <a:pt x="54" y="63"/>
                      <a:pt x="55" y="62"/>
                    </a:cubicBezTo>
                    <a:cubicBezTo>
                      <a:pt x="53" y="63"/>
                      <a:pt x="53" y="63"/>
                      <a:pt x="53" y="63"/>
                    </a:cubicBezTo>
                    <a:cubicBezTo>
                      <a:pt x="54" y="62"/>
                      <a:pt x="49" y="64"/>
                      <a:pt x="52" y="63"/>
                    </a:cubicBezTo>
                    <a:cubicBezTo>
                      <a:pt x="52" y="62"/>
                      <a:pt x="54" y="62"/>
                      <a:pt x="54" y="62"/>
                    </a:cubicBezTo>
                    <a:cubicBezTo>
                      <a:pt x="56" y="60"/>
                      <a:pt x="51" y="62"/>
                      <a:pt x="54" y="60"/>
                    </a:cubicBezTo>
                    <a:cubicBezTo>
                      <a:pt x="53" y="60"/>
                      <a:pt x="52" y="61"/>
                      <a:pt x="51" y="61"/>
                    </a:cubicBezTo>
                    <a:cubicBezTo>
                      <a:pt x="52" y="61"/>
                      <a:pt x="52" y="59"/>
                      <a:pt x="53" y="59"/>
                    </a:cubicBezTo>
                    <a:cubicBezTo>
                      <a:pt x="52" y="59"/>
                      <a:pt x="52" y="60"/>
                      <a:pt x="52" y="59"/>
                    </a:cubicBezTo>
                    <a:cubicBezTo>
                      <a:pt x="53" y="59"/>
                      <a:pt x="53" y="59"/>
                      <a:pt x="53" y="59"/>
                    </a:cubicBezTo>
                    <a:cubicBezTo>
                      <a:pt x="54" y="58"/>
                      <a:pt x="52" y="58"/>
                      <a:pt x="51" y="58"/>
                    </a:cubicBezTo>
                    <a:cubicBezTo>
                      <a:pt x="53" y="57"/>
                      <a:pt x="52" y="57"/>
                      <a:pt x="52" y="56"/>
                    </a:cubicBezTo>
                    <a:cubicBezTo>
                      <a:pt x="50" y="57"/>
                      <a:pt x="53" y="55"/>
                      <a:pt x="50" y="56"/>
                    </a:cubicBezTo>
                    <a:cubicBezTo>
                      <a:pt x="51" y="56"/>
                      <a:pt x="51" y="56"/>
                      <a:pt x="51" y="56"/>
                    </a:cubicBezTo>
                    <a:cubicBezTo>
                      <a:pt x="50" y="56"/>
                      <a:pt x="48" y="57"/>
                      <a:pt x="48" y="57"/>
                    </a:cubicBezTo>
                    <a:cubicBezTo>
                      <a:pt x="50" y="56"/>
                      <a:pt x="50" y="56"/>
                      <a:pt x="50" y="56"/>
                    </a:cubicBezTo>
                    <a:cubicBezTo>
                      <a:pt x="52" y="54"/>
                      <a:pt x="50" y="55"/>
                      <a:pt x="51" y="54"/>
                    </a:cubicBezTo>
                    <a:cubicBezTo>
                      <a:pt x="49" y="55"/>
                      <a:pt x="51" y="54"/>
                      <a:pt x="49" y="55"/>
                    </a:cubicBezTo>
                    <a:cubicBezTo>
                      <a:pt x="49" y="55"/>
                      <a:pt x="49" y="55"/>
                      <a:pt x="49" y="55"/>
                    </a:cubicBezTo>
                    <a:cubicBezTo>
                      <a:pt x="48" y="55"/>
                      <a:pt x="48" y="55"/>
                      <a:pt x="47" y="55"/>
                    </a:cubicBezTo>
                    <a:cubicBezTo>
                      <a:pt x="47" y="55"/>
                      <a:pt x="49" y="54"/>
                      <a:pt x="49" y="54"/>
                    </a:cubicBezTo>
                    <a:cubicBezTo>
                      <a:pt x="50" y="53"/>
                      <a:pt x="49" y="53"/>
                      <a:pt x="49" y="53"/>
                    </a:cubicBezTo>
                    <a:cubicBezTo>
                      <a:pt x="49" y="53"/>
                      <a:pt x="49" y="53"/>
                      <a:pt x="48" y="53"/>
                    </a:cubicBezTo>
                    <a:cubicBezTo>
                      <a:pt x="48" y="53"/>
                      <a:pt x="48" y="53"/>
                      <a:pt x="48" y="53"/>
                    </a:cubicBezTo>
                    <a:cubicBezTo>
                      <a:pt x="48" y="53"/>
                      <a:pt x="48" y="53"/>
                      <a:pt x="48" y="53"/>
                    </a:cubicBezTo>
                    <a:cubicBezTo>
                      <a:pt x="48" y="53"/>
                      <a:pt x="48" y="53"/>
                      <a:pt x="48" y="53"/>
                    </a:cubicBezTo>
                    <a:cubicBezTo>
                      <a:pt x="48" y="53"/>
                      <a:pt x="48" y="53"/>
                      <a:pt x="49" y="53"/>
                    </a:cubicBezTo>
                    <a:cubicBezTo>
                      <a:pt x="49" y="53"/>
                      <a:pt x="49" y="53"/>
                      <a:pt x="49" y="53"/>
                    </a:cubicBezTo>
                    <a:cubicBezTo>
                      <a:pt x="49" y="53"/>
                      <a:pt x="49" y="53"/>
                      <a:pt x="49" y="53"/>
                    </a:cubicBezTo>
                    <a:cubicBezTo>
                      <a:pt x="49" y="52"/>
                      <a:pt x="49" y="52"/>
                      <a:pt x="49" y="52"/>
                    </a:cubicBezTo>
                    <a:cubicBezTo>
                      <a:pt x="50" y="51"/>
                      <a:pt x="50" y="51"/>
                      <a:pt x="50" y="51"/>
                    </a:cubicBezTo>
                    <a:cubicBezTo>
                      <a:pt x="50" y="51"/>
                      <a:pt x="48" y="52"/>
                      <a:pt x="48" y="52"/>
                    </a:cubicBezTo>
                    <a:cubicBezTo>
                      <a:pt x="49" y="50"/>
                      <a:pt x="46" y="50"/>
                      <a:pt x="46" y="50"/>
                    </a:cubicBezTo>
                    <a:cubicBezTo>
                      <a:pt x="46" y="50"/>
                      <a:pt x="47" y="50"/>
                      <a:pt x="46" y="50"/>
                    </a:cubicBezTo>
                    <a:cubicBezTo>
                      <a:pt x="46" y="50"/>
                      <a:pt x="44" y="50"/>
                      <a:pt x="45" y="50"/>
                    </a:cubicBezTo>
                    <a:cubicBezTo>
                      <a:pt x="45" y="50"/>
                      <a:pt x="46" y="49"/>
                      <a:pt x="46" y="49"/>
                    </a:cubicBezTo>
                    <a:cubicBezTo>
                      <a:pt x="46" y="48"/>
                      <a:pt x="45" y="49"/>
                      <a:pt x="45" y="49"/>
                    </a:cubicBezTo>
                    <a:cubicBezTo>
                      <a:pt x="47" y="47"/>
                      <a:pt x="43" y="49"/>
                      <a:pt x="44" y="47"/>
                    </a:cubicBezTo>
                    <a:cubicBezTo>
                      <a:pt x="44" y="47"/>
                      <a:pt x="45" y="47"/>
                      <a:pt x="45" y="47"/>
                    </a:cubicBezTo>
                    <a:cubicBezTo>
                      <a:pt x="44" y="47"/>
                      <a:pt x="43" y="46"/>
                      <a:pt x="41" y="47"/>
                    </a:cubicBezTo>
                    <a:cubicBezTo>
                      <a:pt x="43" y="46"/>
                      <a:pt x="43" y="46"/>
                      <a:pt x="43" y="46"/>
                    </a:cubicBezTo>
                    <a:cubicBezTo>
                      <a:pt x="43" y="46"/>
                      <a:pt x="42" y="46"/>
                      <a:pt x="41" y="46"/>
                    </a:cubicBezTo>
                    <a:cubicBezTo>
                      <a:pt x="40" y="47"/>
                      <a:pt x="39" y="47"/>
                      <a:pt x="39" y="47"/>
                    </a:cubicBezTo>
                    <a:cubicBezTo>
                      <a:pt x="39" y="47"/>
                      <a:pt x="39" y="47"/>
                      <a:pt x="39" y="47"/>
                    </a:cubicBezTo>
                    <a:cubicBezTo>
                      <a:pt x="38" y="46"/>
                      <a:pt x="38" y="46"/>
                      <a:pt x="38" y="46"/>
                    </a:cubicBezTo>
                    <a:cubicBezTo>
                      <a:pt x="39" y="46"/>
                      <a:pt x="39" y="46"/>
                      <a:pt x="39" y="46"/>
                    </a:cubicBezTo>
                    <a:cubicBezTo>
                      <a:pt x="42" y="44"/>
                      <a:pt x="40" y="44"/>
                      <a:pt x="41" y="44"/>
                    </a:cubicBezTo>
                    <a:cubicBezTo>
                      <a:pt x="39" y="44"/>
                      <a:pt x="39" y="44"/>
                      <a:pt x="39" y="44"/>
                    </a:cubicBezTo>
                    <a:cubicBezTo>
                      <a:pt x="38" y="44"/>
                      <a:pt x="40" y="43"/>
                      <a:pt x="40" y="43"/>
                    </a:cubicBezTo>
                    <a:cubicBezTo>
                      <a:pt x="35" y="45"/>
                      <a:pt x="35" y="45"/>
                      <a:pt x="35" y="45"/>
                    </a:cubicBezTo>
                    <a:cubicBezTo>
                      <a:pt x="36" y="45"/>
                      <a:pt x="37" y="44"/>
                      <a:pt x="38" y="43"/>
                    </a:cubicBezTo>
                    <a:cubicBezTo>
                      <a:pt x="37" y="43"/>
                      <a:pt x="35" y="44"/>
                      <a:pt x="33" y="45"/>
                    </a:cubicBezTo>
                    <a:cubicBezTo>
                      <a:pt x="33" y="44"/>
                      <a:pt x="32" y="44"/>
                      <a:pt x="32" y="44"/>
                    </a:cubicBezTo>
                    <a:cubicBezTo>
                      <a:pt x="33" y="43"/>
                      <a:pt x="32" y="44"/>
                      <a:pt x="33" y="44"/>
                    </a:cubicBezTo>
                    <a:cubicBezTo>
                      <a:pt x="34" y="43"/>
                      <a:pt x="34" y="43"/>
                      <a:pt x="34" y="43"/>
                    </a:cubicBezTo>
                    <a:cubicBezTo>
                      <a:pt x="34" y="43"/>
                      <a:pt x="36" y="41"/>
                      <a:pt x="37" y="41"/>
                    </a:cubicBezTo>
                    <a:cubicBezTo>
                      <a:pt x="36" y="41"/>
                      <a:pt x="36" y="40"/>
                      <a:pt x="36" y="39"/>
                    </a:cubicBezTo>
                    <a:cubicBezTo>
                      <a:pt x="34" y="41"/>
                      <a:pt x="35" y="39"/>
                      <a:pt x="33" y="41"/>
                    </a:cubicBezTo>
                    <a:cubicBezTo>
                      <a:pt x="32" y="40"/>
                      <a:pt x="34" y="39"/>
                      <a:pt x="35" y="39"/>
                    </a:cubicBezTo>
                    <a:cubicBezTo>
                      <a:pt x="33" y="39"/>
                      <a:pt x="34" y="38"/>
                      <a:pt x="33" y="37"/>
                    </a:cubicBezTo>
                    <a:cubicBezTo>
                      <a:pt x="34" y="37"/>
                      <a:pt x="34" y="37"/>
                      <a:pt x="34" y="37"/>
                    </a:cubicBezTo>
                    <a:cubicBezTo>
                      <a:pt x="33" y="37"/>
                      <a:pt x="33" y="36"/>
                      <a:pt x="31" y="37"/>
                    </a:cubicBezTo>
                    <a:cubicBezTo>
                      <a:pt x="32" y="36"/>
                      <a:pt x="32" y="36"/>
                      <a:pt x="32" y="36"/>
                    </a:cubicBezTo>
                    <a:cubicBezTo>
                      <a:pt x="32" y="35"/>
                      <a:pt x="29" y="38"/>
                      <a:pt x="30" y="36"/>
                    </a:cubicBezTo>
                    <a:cubicBezTo>
                      <a:pt x="31" y="36"/>
                      <a:pt x="31" y="36"/>
                      <a:pt x="31" y="36"/>
                    </a:cubicBezTo>
                    <a:cubicBezTo>
                      <a:pt x="30" y="36"/>
                      <a:pt x="32" y="34"/>
                      <a:pt x="30" y="35"/>
                    </a:cubicBezTo>
                    <a:cubicBezTo>
                      <a:pt x="31" y="34"/>
                      <a:pt x="31" y="34"/>
                      <a:pt x="31" y="34"/>
                    </a:cubicBezTo>
                    <a:cubicBezTo>
                      <a:pt x="30" y="34"/>
                      <a:pt x="30" y="34"/>
                      <a:pt x="28" y="34"/>
                    </a:cubicBezTo>
                    <a:cubicBezTo>
                      <a:pt x="30" y="33"/>
                      <a:pt x="30" y="33"/>
                      <a:pt x="30" y="33"/>
                    </a:cubicBezTo>
                    <a:cubicBezTo>
                      <a:pt x="31" y="32"/>
                      <a:pt x="28" y="34"/>
                      <a:pt x="29" y="33"/>
                    </a:cubicBezTo>
                    <a:cubicBezTo>
                      <a:pt x="29" y="33"/>
                      <a:pt x="29" y="32"/>
                      <a:pt x="30" y="32"/>
                    </a:cubicBezTo>
                    <a:cubicBezTo>
                      <a:pt x="28" y="33"/>
                      <a:pt x="28" y="32"/>
                      <a:pt x="28" y="32"/>
                    </a:cubicBezTo>
                    <a:cubicBezTo>
                      <a:pt x="29" y="31"/>
                      <a:pt x="29" y="31"/>
                      <a:pt x="29" y="31"/>
                    </a:cubicBezTo>
                    <a:cubicBezTo>
                      <a:pt x="28" y="29"/>
                      <a:pt x="27" y="27"/>
                      <a:pt x="24" y="26"/>
                    </a:cubicBezTo>
                    <a:cubicBezTo>
                      <a:pt x="26" y="24"/>
                      <a:pt x="26" y="26"/>
                      <a:pt x="27" y="24"/>
                    </a:cubicBezTo>
                    <a:cubicBezTo>
                      <a:pt x="25" y="26"/>
                      <a:pt x="26" y="24"/>
                      <a:pt x="25" y="24"/>
                    </a:cubicBezTo>
                    <a:cubicBezTo>
                      <a:pt x="26" y="24"/>
                      <a:pt x="26" y="24"/>
                      <a:pt x="26" y="24"/>
                    </a:cubicBezTo>
                    <a:cubicBezTo>
                      <a:pt x="25" y="24"/>
                      <a:pt x="26" y="23"/>
                      <a:pt x="25" y="23"/>
                    </a:cubicBezTo>
                    <a:cubicBezTo>
                      <a:pt x="25" y="24"/>
                      <a:pt x="25" y="24"/>
                      <a:pt x="25" y="24"/>
                    </a:cubicBezTo>
                    <a:cubicBezTo>
                      <a:pt x="24" y="24"/>
                      <a:pt x="27" y="21"/>
                      <a:pt x="25" y="23"/>
                    </a:cubicBezTo>
                    <a:cubicBezTo>
                      <a:pt x="26" y="22"/>
                      <a:pt x="26" y="22"/>
                      <a:pt x="26" y="22"/>
                    </a:cubicBezTo>
                    <a:cubicBezTo>
                      <a:pt x="23" y="23"/>
                      <a:pt x="26" y="21"/>
                      <a:pt x="24" y="22"/>
                    </a:cubicBezTo>
                    <a:cubicBezTo>
                      <a:pt x="25" y="21"/>
                      <a:pt x="25" y="21"/>
                      <a:pt x="25" y="21"/>
                    </a:cubicBezTo>
                    <a:cubicBezTo>
                      <a:pt x="25" y="20"/>
                      <a:pt x="22" y="22"/>
                      <a:pt x="23" y="21"/>
                    </a:cubicBezTo>
                    <a:cubicBezTo>
                      <a:pt x="23" y="20"/>
                      <a:pt x="22" y="20"/>
                      <a:pt x="20" y="21"/>
                    </a:cubicBezTo>
                    <a:cubicBezTo>
                      <a:pt x="23" y="20"/>
                      <a:pt x="23" y="20"/>
                      <a:pt x="23" y="20"/>
                    </a:cubicBezTo>
                    <a:cubicBezTo>
                      <a:pt x="21" y="19"/>
                      <a:pt x="20" y="17"/>
                      <a:pt x="17" y="17"/>
                    </a:cubicBezTo>
                    <a:cubicBezTo>
                      <a:pt x="18" y="16"/>
                      <a:pt x="18" y="16"/>
                      <a:pt x="18" y="16"/>
                    </a:cubicBezTo>
                    <a:cubicBezTo>
                      <a:pt x="16" y="17"/>
                      <a:pt x="19" y="13"/>
                      <a:pt x="15" y="15"/>
                    </a:cubicBezTo>
                    <a:cubicBezTo>
                      <a:pt x="13" y="16"/>
                      <a:pt x="13" y="16"/>
                      <a:pt x="13" y="16"/>
                    </a:cubicBezTo>
                    <a:cubicBezTo>
                      <a:pt x="15" y="14"/>
                      <a:pt x="15" y="14"/>
                      <a:pt x="15" y="14"/>
                    </a:cubicBezTo>
                    <a:cubicBezTo>
                      <a:pt x="14" y="14"/>
                      <a:pt x="15" y="13"/>
                      <a:pt x="13" y="14"/>
                    </a:cubicBezTo>
                    <a:cubicBezTo>
                      <a:pt x="15" y="13"/>
                      <a:pt x="15" y="13"/>
                      <a:pt x="15" y="13"/>
                    </a:cubicBezTo>
                    <a:cubicBezTo>
                      <a:pt x="15" y="13"/>
                      <a:pt x="12" y="14"/>
                      <a:pt x="12" y="13"/>
                    </a:cubicBezTo>
                    <a:cubicBezTo>
                      <a:pt x="13" y="13"/>
                      <a:pt x="13" y="13"/>
                      <a:pt x="13" y="13"/>
                    </a:cubicBezTo>
                    <a:cubicBezTo>
                      <a:pt x="15" y="9"/>
                      <a:pt x="16" y="6"/>
                      <a:pt x="11" y="6"/>
                    </a:cubicBezTo>
                    <a:cubicBezTo>
                      <a:pt x="11" y="6"/>
                      <a:pt x="13" y="4"/>
                      <a:pt x="13" y="4"/>
                    </a:cubicBezTo>
                    <a:cubicBezTo>
                      <a:pt x="9" y="4"/>
                      <a:pt x="13" y="0"/>
                      <a:pt x="7" y="1"/>
                    </a:cubicBezTo>
                    <a:cubicBezTo>
                      <a:pt x="6" y="0"/>
                      <a:pt x="0" y="2"/>
                      <a:pt x="0" y="2"/>
                    </a:cubicBezTo>
                    <a:cubicBezTo>
                      <a:pt x="3" y="4"/>
                      <a:pt x="3" y="8"/>
                      <a:pt x="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128"/>
              <p:cNvSpPr/>
              <p:nvPr/>
            </p:nvSpPr>
            <p:spPr bwMode="auto">
              <a:xfrm>
                <a:off x="6120" y="1641"/>
                <a:ext cx="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129"/>
              <p:cNvSpPr/>
              <p:nvPr/>
            </p:nvSpPr>
            <p:spPr bwMode="auto">
              <a:xfrm>
                <a:off x="6033" y="1508"/>
                <a:ext cx="2" cy="3"/>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130"/>
              <p:cNvSpPr/>
              <p:nvPr/>
            </p:nvSpPr>
            <p:spPr bwMode="auto">
              <a:xfrm>
                <a:off x="6016" y="1492"/>
                <a:ext cx="5" cy="2"/>
              </a:xfrm>
              <a:custGeom>
                <a:avLst/>
                <a:gdLst>
                  <a:gd name="T0" fmla="*/ 5 w 5"/>
                  <a:gd name="T1" fmla="*/ 0 h 2"/>
                  <a:gd name="T2" fmla="*/ 5 w 5"/>
                  <a:gd name="T3" fmla="*/ 0 h 2"/>
                  <a:gd name="T4" fmla="*/ 0 w 5"/>
                  <a:gd name="T5" fmla="*/ 2 h 2"/>
                  <a:gd name="T6" fmla="*/ 5 w 5"/>
                  <a:gd name="T7" fmla="*/ 0 h 2"/>
                </a:gdLst>
                <a:ahLst/>
                <a:cxnLst>
                  <a:cxn ang="0">
                    <a:pos x="T0" y="T1"/>
                  </a:cxn>
                  <a:cxn ang="0">
                    <a:pos x="T2" y="T3"/>
                  </a:cxn>
                  <a:cxn ang="0">
                    <a:pos x="T4" y="T5"/>
                  </a:cxn>
                  <a:cxn ang="0">
                    <a:pos x="T6" y="T7"/>
                  </a:cxn>
                </a:cxnLst>
                <a:rect l="0" t="0" r="r" b="b"/>
                <a:pathLst>
                  <a:path w="5" h="2">
                    <a:moveTo>
                      <a:pt x="5" y="0"/>
                    </a:moveTo>
                    <a:lnTo>
                      <a:pt x="5" y="0"/>
                    </a:lnTo>
                    <a:lnTo>
                      <a:pt x="0" y="2"/>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131"/>
              <p:cNvSpPr/>
              <p:nvPr/>
            </p:nvSpPr>
            <p:spPr bwMode="auto">
              <a:xfrm>
                <a:off x="6042" y="1506"/>
                <a:ext cx="5" cy="0"/>
              </a:xfrm>
              <a:custGeom>
                <a:avLst/>
                <a:gdLst>
                  <a:gd name="T0" fmla="*/ 2 w 2"/>
                  <a:gd name="T1" fmla="*/ 1 w 2"/>
                  <a:gd name="T2" fmla="*/ 2 w 2"/>
                </a:gdLst>
                <a:ahLst/>
                <a:cxnLst>
                  <a:cxn ang="0">
                    <a:pos x="T0" y="0"/>
                  </a:cxn>
                  <a:cxn ang="0">
                    <a:pos x="T1" y="0"/>
                  </a:cxn>
                  <a:cxn ang="0">
                    <a:pos x="T2" y="0"/>
                  </a:cxn>
                </a:cxnLst>
                <a:rect l="0" t="0" r="r" b="b"/>
                <a:pathLst>
                  <a:path w="2">
                    <a:moveTo>
                      <a:pt x="2" y="0"/>
                    </a:moveTo>
                    <a:cubicBezTo>
                      <a:pt x="2"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132"/>
              <p:cNvSpPr/>
              <p:nvPr/>
            </p:nvSpPr>
            <p:spPr bwMode="auto">
              <a:xfrm>
                <a:off x="6094" y="16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133"/>
              <p:cNvSpPr/>
              <p:nvPr/>
            </p:nvSpPr>
            <p:spPr bwMode="auto">
              <a:xfrm>
                <a:off x="6045" y="1508"/>
                <a:ext cx="2" cy="3"/>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134"/>
              <p:cNvSpPr/>
              <p:nvPr/>
            </p:nvSpPr>
            <p:spPr bwMode="auto">
              <a:xfrm>
                <a:off x="6035" y="1508"/>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135"/>
              <p:cNvSpPr/>
              <p:nvPr/>
            </p:nvSpPr>
            <p:spPr bwMode="auto">
              <a:xfrm>
                <a:off x="6535" y="1518"/>
                <a:ext cx="12" cy="2"/>
              </a:xfrm>
              <a:custGeom>
                <a:avLst/>
                <a:gdLst>
                  <a:gd name="T0" fmla="*/ 1 w 5"/>
                  <a:gd name="T1" fmla="*/ 1 h 1"/>
                  <a:gd name="T2" fmla="*/ 0 w 5"/>
                  <a:gd name="T3" fmla="*/ 1 h 1"/>
                  <a:gd name="T4" fmla="*/ 2 w 5"/>
                  <a:gd name="T5" fmla="*/ 1 h 1"/>
                  <a:gd name="T6" fmla="*/ 3 w 5"/>
                  <a:gd name="T7" fmla="*/ 1 h 1"/>
                  <a:gd name="T8" fmla="*/ 5 w 5"/>
                  <a:gd name="T9" fmla="*/ 0 h 1"/>
                  <a:gd name="T10" fmla="*/ 1 w 5"/>
                  <a:gd name="T11" fmla="*/ 1 h 1"/>
                </a:gdLst>
                <a:ahLst/>
                <a:cxnLst>
                  <a:cxn ang="0">
                    <a:pos x="T0" y="T1"/>
                  </a:cxn>
                  <a:cxn ang="0">
                    <a:pos x="T2" y="T3"/>
                  </a:cxn>
                  <a:cxn ang="0">
                    <a:pos x="T4" y="T5"/>
                  </a:cxn>
                  <a:cxn ang="0">
                    <a:pos x="T6" y="T7"/>
                  </a:cxn>
                  <a:cxn ang="0">
                    <a:pos x="T8" y="T9"/>
                  </a:cxn>
                  <a:cxn ang="0">
                    <a:pos x="T10" y="T11"/>
                  </a:cxn>
                </a:cxnLst>
                <a:rect l="0" t="0" r="r" b="b"/>
                <a:pathLst>
                  <a:path w="5" h="1">
                    <a:moveTo>
                      <a:pt x="1" y="1"/>
                    </a:moveTo>
                    <a:cubicBezTo>
                      <a:pt x="1" y="1"/>
                      <a:pt x="1" y="1"/>
                      <a:pt x="0" y="1"/>
                    </a:cubicBezTo>
                    <a:cubicBezTo>
                      <a:pt x="1" y="1"/>
                      <a:pt x="2" y="1"/>
                      <a:pt x="2" y="1"/>
                    </a:cubicBezTo>
                    <a:cubicBezTo>
                      <a:pt x="3" y="1"/>
                      <a:pt x="4" y="1"/>
                      <a:pt x="3" y="1"/>
                    </a:cubicBezTo>
                    <a:cubicBezTo>
                      <a:pt x="4" y="0"/>
                      <a:pt x="5" y="0"/>
                      <a:pt x="5" y="0"/>
                    </a:cubicBezTo>
                    <a:cubicBezTo>
                      <a:pt x="4" y="0"/>
                      <a:pt x="2"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136"/>
              <p:cNvSpPr/>
              <p:nvPr/>
            </p:nvSpPr>
            <p:spPr bwMode="auto">
              <a:xfrm>
                <a:off x="7185" y="1480"/>
                <a:ext cx="3"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137"/>
              <p:cNvSpPr/>
              <p:nvPr/>
            </p:nvSpPr>
            <p:spPr bwMode="auto">
              <a:xfrm>
                <a:off x="7048" y="1593"/>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138"/>
              <p:cNvSpPr/>
              <p:nvPr/>
            </p:nvSpPr>
            <p:spPr bwMode="auto">
              <a:xfrm>
                <a:off x="7199" y="1475"/>
                <a:ext cx="3"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139"/>
              <p:cNvSpPr/>
              <p:nvPr/>
            </p:nvSpPr>
            <p:spPr bwMode="auto">
              <a:xfrm>
                <a:off x="7202" y="1480"/>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140"/>
              <p:cNvSpPr/>
              <p:nvPr/>
            </p:nvSpPr>
            <p:spPr bwMode="auto">
              <a:xfrm>
                <a:off x="7048" y="160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141"/>
              <p:cNvSpPr/>
              <p:nvPr/>
            </p:nvSpPr>
            <p:spPr bwMode="auto">
              <a:xfrm>
                <a:off x="7043" y="1593"/>
                <a:ext cx="2" cy="5"/>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1"/>
                      <a:pt x="0" y="0"/>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Freeform 142"/>
              <p:cNvSpPr/>
              <p:nvPr/>
            </p:nvSpPr>
            <p:spPr bwMode="auto">
              <a:xfrm>
                <a:off x="7048" y="1603"/>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143"/>
              <p:cNvSpPr/>
              <p:nvPr/>
            </p:nvSpPr>
            <p:spPr bwMode="auto">
              <a:xfrm>
                <a:off x="7180" y="1487"/>
                <a:ext cx="3"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1"/>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144"/>
              <p:cNvSpPr/>
              <p:nvPr/>
            </p:nvSpPr>
            <p:spPr bwMode="auto">
              <a:xfrm>
                <a:off x="7211" y="1480"/>
                <a:ext cx="3" cy="4"/>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145"/>
              <p:cNvSpPr/>
              <p:nvPr/>
            </p:nvSpPr>
            <p:spPr bwMode="auto">
              <a:xfrm>
                <a:off x="7249" y="1496"/>
                <a:ext cx="3" cy="7"/>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146"/>
              <p:cNvSpPr/>
              <p:nvPr/>
            </p:nvSpPr>
            <p:spPr bwMode="auto">
              <a:xfrm>
                <a:off x="7252" y="1499"/>
                <a:ext cx="2" cy="4"/>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1" y="1"/>
                    </a:cubicBezTo>
                    <a:cubicBezTo>
                      <a:pt x="0"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147"/>
              <p:cNvSpPr/>
              <p:nvPr/>
            </p:nvSpPr>
            <p:spPr bwMode="auto">
              <a:xfrm>
                <a:off x="7218" y="1480"/>
                <a:ext cx="0" cy="4"/>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148"/>
              <p:cNvSpPr/>
              <p:nvPr/>
            </p:nvSpPr>
            <p:spPr bwMode="auto">
              <a:xfrm>
                <a:off x="7214" y="1475"/>
                <a:ext cx="4" cy="9"/>
              </a:xfrm>
              <a:custGeom>
                <a:avLst/>
                <a:gdLst>
                  <a:gd name="T0" fmla="*/ 2 w 2"/>
                  <a:gd name="T1" fmla="*/ 4 h 4"/>
                  <a:gd name="T2" fmla="*/ 1 w 2"/>
                  <a:gd name="T3" fmla="*/ 2 h 4"/>
                  <a:gd name="T4" fmla="*/ 0 w 2"/>
                  <a:gd name="T5" fmla="*/ 2 h 4"/>
                  <a:gd name="T6" fmla="*/ 0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3"/>
                      <a:pt x="1" y="3"/>
                      <a:pt x="1" y="2"/>
                    </a:cubicBezTo>
                    <a:cubicBezTo>
                      <a:pt x="1" y="2"/>
                      <a:pt x="0" y="1"/>
                      <a:pt x="0" y="2"/>
                    </a:cubicBezTo>
                    <a:cubicBezTo>
                      <a:pt x="0" y="1"/>
                      <a:pt x="0" y="0"/>
                      <a:pt x="0" y="0"/>
                    </a:cubicBezTo>
                    <a:cubicBezTo>
                      <a:pt x="0" y="1"/>
                      <a:pt x="1" y="3"/>
                      <a:pt x="2" y="4"/>
                    </a:cubicBezTo>
                    <a:cubicBezTo>
                      <a:pt x="2" y="4"/>
                      <a:pt x="2" y="4"/>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149"/>
              <p:cNvSpPr/>
              <p:nvPr/>
            </p:nvSpPr>
            <p:spPr bwMode="auto">
              <a:xfrm>
                <a:off x="7216" y="1477"/>
                <a:ext cx="2" cy="3"/>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0" y="1"/>
                    </a:cubicBezTo>
                    <a:cubicBezTo>
                      <a:pt x="0"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150"/>
              <p:cNvSpPr/>
              <p:nvPr/>
            </p:nvSpPr>
            <p:spPr bwMode="auto">
              <a:xfrm>
                <a:off x="6497" y="145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151"/>
              <p:cNvSpPr/>
              <p:nvPr/>
            </p:nvSpPr>
            <p:spPr bwMode="auto">
              <a:xfrm>
                <a:off x="7157" y="2082"/>
                <a:ext cx="5"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0" y="0"/>
                      <a:pt x="1" y="0"/>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152"/>
              <p:cNvSpPr/>
              <p:nvPr/>
            </p:nvSpPr>
            <p:spPr bwMode="auto">
              <a:xfrm>
                <a:off x="7159" y="2079"/>
                <a:ext cx="7" cy="5"/>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3" y="2"/>
                      <a:pt x="3" y="2"/>
                      <a:pt x="3" y="2"/>
                    </a:cubicBezTo>
                    <a:cubicBezTo>
                      <a:pt x="2"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153"/>
              <p:cNvSpPr/>
              <p:nvPr/>
            </p:nvSpPr>
            <p:spPr bwMode="auto">
              <a:xfrm>
                <a:off x="6538" y="1373"/>
                <a:ext cx="5" cy="2"/>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1" y="1"/>
                    </a:cubicBezTo>
                    <a:cubicBezTo>
                      <a:pt x="1"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154"/>
              <p:cNvSpPr/>
              <p:nvPr/>
            </p:nvSpPr>
            <p:spPr bwMode="auto">
              <a:xfrm>
                <a:off x="6497" y="14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Rectangle 155"/>
              <p:cNvSpPr>
                <a:spLocks noChangeArrowheads="1"/>
              </p:cNvSpPr>
              <p:nvPr/>
            </p:nvSpPr>
            <p:spPr bwMode="auto">
              <a:xfrm>
                <a:off x="7086" y="1560"/>
                <a:ext cx="1"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5" name="Freeform 156"/>
              <p:cNvSpPr/>
              <p:nvPr/>
            </p:nvSpPr>
            <p:spPr bwMode="auto">
              <a:xfrm>
                <a:off x="7247" y="1501"/>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157"/>
              <p:cNvSpPr/>
              <p:nvPr/>
            </p:nvSpPr>
            <p:spPr bwMode="auto">
              <a:xfrm>
                <a:off x="6540" y="13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158"/>
              <p:cNvSpPr/>
              <p:nvPr/>
            </p:nvSpPr>
            <p:spPr bwMode="auto">
              <a:xfrm>
                <a:off x="7109" y="15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159"/>
              <p:cNvSpPr/>
              <p:nvPr/>
            </p:nvSpPr>
            <p:spPr bwMode="auto">
              <a:xfrm>
                <a:off x="7157" y="1563"/>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160"/>
              <p:cNvSpPr/>
              <p:nvPr/>
            </p:nvSpPr>
            <p:spPr bwMode="auto">
              <a:xfrm>
                <a:off x="7033" y="1622"/>
                <a:ext cx="5" cy="5"/>
              </a:xfrm>
              <a:custGeom>
                <a:avLst/>
                <a:gdLst>
                  <a:gd name="T0" fmla="*/ 0 w 5"/>
                  <a:gd name="T1" fmla="*/ 0 h 5"/>
                  <a:gd name="T2" fmla="*/ 0 w 5"/>
                  <a:gd name="T3" fmla="*/ 2 h 5"/>
                  <a:gd name="T4" fmla="*/ 5 w 5"/>
                  <a:gd name="T5" fmla="*/ 5 h 5"/>
                  <a:gd name="T6" fmla="*/ 0 w 5"/>
                  <a:gd name="T7" fmla="*/ 0 h 5"/>
                </a:gdLst>
                <a:ahLst/>
                <a:cxnLst>
                  <a:cxn ang="0">
                    <a:pos x="T0" y="T1"/>
                  </a:cxn>
                  <a:cxn ang="0">
                    <a:pos x="T2" y="T3"/>
                  </a:cxn>
                  <a:cxn ang="0">
                    <a:pos x="T4" y="T5"/>
                  </a:cxn>
                  <a:cxn ang="0">
                    <a:pos x="T6" y="T7"/>
                  </a:cxn>
                </a:cxnLst>
                <a:rect l="0" t="0" r="r" b="b"/>
                <a:pathLst>
                  <a:path w="5" h="5">
                    <a:moveTo>
                      <a:pt x="0" y="0"/>
                    </a:moveTo>
                    <a:lnTo>
                      <a:pt x="0" y="2"/>
                    </a:lnTo>
                    <a:lnTo>
                      <a:pt x="5"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161"/>
              <p:cNvSpPr/>
              <p:nvPr/>
            </p:nvSpPr>
            <p:spPr bwMode="auto">
              <a:xfrm>
                <a:off x="7064" y="15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162"/>
              <p:cNvSpPr/>
              <p:nvPr/>
            </p:nvSpPr>
            <p:spPr bwMode="auto">
              <a:xfrm>
                <a:off x="6958" y="1475"/>
                <a:ext cx="291" cy="265"/>
              </a:xfrm>
              <a:custGeom>
                <a:avLst/>
                <a:gdLst>
                  <a:gd name="T0" fmla="*/ 27 w 123"/>
                  <a:gd name="T1" fmla="*/ 92 h 112"/>
                  <a:gd name="T2" fmla="*/ 33 w 123"/>
                  <a:gd name="T3" fmla="*/ 85 h 112"/>
                  <a:gd name="T4" fmla="*/ 52 w 123"/>
                  <a:gd name="T5" fmla="*/ 57 h 112"/>
                  <a:gd name="T6" fmla="*/ 61 w 123"/>
                  <a:gd name="T7" fmla="*/ 52 h 112"/>
                  <a:gd name="T8" fmla="*/ 69 w 123"/>
                  <a:gd name="T9" fmla="*/ 49 h 112"/>
                  <a:gd name="T10" fmla="*/ 81 w 123"/>
                  <a:gd name="T11" fmla="*/ 39 h 112"/>
                  <a:gd name="T12" fmla="*/ 89 w 123"/>
                  <a:gd name="T13" fmla="*/ 34 h 112"/>
                  <a:gd name="T14" fmla="*/ 100 w 123"/>
                  <a:gd name="T15" fmla="*/ 25 h 112"/>
                  <a:gd name="T16" fmla="*/ 105 w 123"/>
                  <a:gd name="T17" fmla="*/ 17 h 112"/>
                  <a:gd name="T18" fmla="*/ 115 w 123"/>
                  <a:gd name="T19" fmla="*/ 15 h 112"/>
                  <a:gd name="T20" fmla="*/ 119 w 123"/>
                  <a:gd name="T21" fmla="*/ 14 h 112"/>
                  <a:gd name="T22" fmla="*/ 121 w 123"/>
                  <a:gd name="T23" fmla="*/ 8 h 112"/>
                  <a:gd name="T24" fmla="*/ 122 w 123"/>
                  <a:gd name="T25" fmla="*/ 7 h 112"/>
                  <a:gd name="T26" fmla="*/ 118 w 123"/>
                  <a:gd name="T27" fmla="*/ 7 h 112"/>
                  <a:gd name="T28" fmla="*/ 113 w 123"/>
                  <a:gd name="T29" fmla="*/ 5 h 112"/>
                  <a:gd name="T30" fmla="*/ 107 w 123"/>
                  <a:gd name="T31" fmla="*/ 4 h 112"/>
                  <a:gd name="T32" fmla="*/ 106 w 123"/>
                  <a:gd name="T33" fmla="*/ 3 h 112"/>
                  <a:gd name="T34" fmla="*/ 102 w 123"/>
                  <a:gd name="T35" fmla="*/ 4 h 112"/>
                  <a:gd name="T36" fmla="*/ 101 w 123"/>
                  <a:gd name="T37" fmla="*/ 4 h 112"/>
                  <a:gd name="T38" fmla="*/ 99 w 123"/>
                  <a:gd name="T39" fmla="*/ 2 h 112"/>
                  <a:gd name="T40" fmla="*/ 98 w 123"/>
                  <a:gd name="T41" fmla="*/ 9 h 112"/>
                  <a:gd name="T42" fmla="*/ 96 w 123"/>
                  <a:gd name="T43" fmla="*/ 8 h 112"/>
                  <a:gd name="T44" fmla="*/ 93 w 123"/>
                  <a:gd name="T45" fmla="*/ 7 h 112"/>
                  <a:gd name="T46" fmla="*/ 91 w 123"/>
                  <a:gd name="T47" fmla="*/ 7 h 112"/>
                  <a:gd name="T48" fmla="*/ 89 w 123"/>
                  <a:gd name="T49" fmla="*/ 10 h 112"/>
                  <a:gd name="T50" fmla="*/ 87 w 123"/>
                  <a:gd name="T51" fmla="*/ 10 h 112"/>
                  <a:gd name="T52" fmla="*/ 89 w 123"/>
                  <a:gd name="T53" fmla="*/ 18 h 112"/>
                  <a:gd name="T54" fmla="*/ 85 w 123"/>
                  <a:gd name="T55" fmla="*/ 12 h 112"/>
                  <a:gd name="T56" fmla="*/ 78 w 123"/>
                  <a:gd name="T57" fmla="*/ 16 h 112"/>
                  <a:gd name="T58" fmla="*/ 75 w 123"/>
                  <a:gd name="T59" fmla="*/ 18 h 112"/>
                  <a:gd name="T60" fmla="*/ 75 w 123"/>
                  <a:gd name="T61" fmla="*/ 24 h 112"/>
                  <a:gd name="T62" fmla="*/ 67 w 123"/>
                  <a:gd name="T63" fmla="*/ 25 h 112"/>
                  <a:gd name="T64" fmla="*/ 65 w 123"/>
                  <a:gd name="T65" fmla="*/ 29 h 112"/>
                  <a:gd name="T66" fmla="*/ 64 w 123"/>
                  <a:gd name="T67" fmla="*/ 29 h 112"/>
                  <a:gd name="T68" fmla="*/ 64 w 123"/>
                  <a:gd name="T69" fmla="*/ 32 h 112"/>
                  <a:gd name="T70" fmla="*/ 60 w 123"/>
                  <a:gd name="T71" fmla="*/ 30 h 112"/>
                  <a:gd name="T72" fmla="*/ 59 w 123"/>
                  <a:gd name="T73" fmla="*/ 34 h 112"/>
                  <a:gd name="T74" fmla="*/ 55 w 123"/>
                  <a:gd name="T75" fmla="*/ 39 h 112"/>
                  <a:gd name="T76" fmla="*/ 50 w 123"/>
                  <a:gd name="T77" fmla="*/ 39 h 112"/>
                  <a:gd name="T78" fmla="*/ 47 w 123"/>
                  <a:gd name="T79" fmla="*/ 43 h 112"/>
                  <a:gd name="T80" fmla="*/ 45 w 123"/>
                  <a:gd name="T81" fmla="*/ 45 h 112"/>
                  <a:gd name="T82" fmla="*/ 44 w 123"/>
                  <a:gd name="T83" fmla="*/ 45 h 112"/>
                  <a:gd name="T84" fmla="*/ 42 w 123"/>
                  <a:gd name="T85" fmla="*/ 48 h 112"/>
                  <a:gd name="T86" fmla="*/ 39 w 123"/>
                  <a:gd name="T87" fmla="*/ 54 h 112"/>
                  <a:gd name="T88" fmla="*/ 38 w 123"/>
                  <a:gd name="T89" fmla="*/ 56 h 112"/>
                  <a:gd name="T90" fmla="*/ 38 w 123"/>
                  <a:gd name="T91" fmla="*/ 63 h 112"/>
                  <a:gd name="T92" fmla="*/ 34 w 123"/>
                  <a:gd name="T93" fmla="*/ 65 h 112"/>
                  <a:gd name="T94" fmla="*/ 30 w 123"/>
                  <a:gd name="T95" fmla="*/ 69 h 112"/>
                  <a:gd name="T96" fmla="*/ 27 w 123"/>
                  <a:gd name="T97" fmla="*/ 71 h 112"/>
                  <a:gd name="T98" fmla="*/ 19 w 123"/>
                  <a:gd name="T99" fmla="*/ 78 h 112"/>
                  <a:gd name="T100" fmla="*/ 17 w 123"/>
                  <a:gd name="T101" fmla="*/ 80 h 112"/>
                  <a:gd name="T102" fmla="*/ 13 w 123"/>
                  <a:gd name="T103" fmla="*/ 88 h 112"/>
                  <a:gd name="T104" fmla="*/ 12 w 123"/>
                  <a:gd name="T105" fmla="*/ 9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12">
                    <a:moveTo>
                      <a:pt x="9" y="112"/>
                    </a:moveTo>
                    <a:cubicBezTo>
                      <a:pt x="9" y="108"/>
                      <a:pt x="13" y="106"/>
                      <a:pt x="17" y="105"/>
                    </a:cubicBezTo>
                    <a:cubicBezTo>
                      <a:pt x="17" y="104"/>
                      <a:pt x="17" y="102"/>
                      <a:pt x="18" y="102"/>
                    </a:cubicBezTo>
                    <a:cubicBezTo>
                      <a:pt x="20" y="98"/>
                      <a:pt x="27" y="98"/>
                      <a:pt x="28" y="93"/>
                    </a:cubicBezTo>
                    <a:cubicBezTo>
                      <a:pt x="27" y="93"/>
                      <a:pt x="27" y="92"/>
                      <a:pt x="26" y="91"/>
                    </a:cubicBezTo>
                    <a:cubicBezTo>
                      <a:pt x="27" y="92"/>
                      <a:pt x="27" y="92"/>
                      <a:pt x="27" y="92"/>
                    </a:cubicBezTo>
                    <a:cubicBezTo>
                      <a:pt x="26" y="91"/>
                      <a:pt x="26" y="91"/>
                      <a:pt x="26" y="91"/>
                    </a:cubicBezTo>
                    <a:cubicBezTo>
                      <a:pt x="26" y="90"/>
                      <a:pt x="28" y="92"/>
                      <a:pt x="28" y="92"/>
                    </a:cubicBezTo>
                    <a:cubicBezTo>
                      <a:pt x="29" y="91"/>
                      <a:pt x="29" y="89"/>
                      <a:pt x="31" y="88"/>
                    </a:cubicBezTo>
                    <a:cubicBezTo>
                      <a:pt x="29" y="86"/>
                      <a:pt x="31" y="87"/>
                      <a:pt x="29" y="85"/>
                    </a:cubicBezTo>
                    <a:cubicBezTo>
                      <a:pt x="30" y="86"/>
                      <a:pt x="30" y="86"/>
                      <a:pt x="30" y="86"/>
                    </a:cubicBezTo>
                    <a:cubicBezTo>
                      <a:pt x="30" y="84"/>
                      <a:pt x="30" y="84"/>
                      <a:pt x="33" y="85"/>
                    </a:cubicBezTo>
                    <a:cubicBezTo>
                      <a:pt x="38" y="83"/>
                      <a:pt x="40" y="79"/>
                      <a:pt x="43" y="76"/>
                    </a:cubicBezTo>
                    <a:cubicBezTo>
                      <a:pt x="46" y="72"/>
                      <a:pt x="48" y="68"/>
                      <a:pt x="52" y="64"/>
                    </a:cubicBezTo>
                    <a:cubicBezTo>
                      <a:pt x="50" y="61"/>
                      <a:pt x="52" y="61"/>
                      <a:pt x="50" y="59"/>
                    </a:cubicBezTo>
                    <a:cubicBezTo>
                      <a:pt x="51" y="59"/>
                      <a:pt x="51" y="59"/>
                      <a:pt x="51" y="59"/>
                    </a:cubicBezTo>
                    <a:cubicBezTo>
                      <a:pt x="51" y="58"/>
                      <a:pt x="52" y="59"/>
                      <a:pt x="54" y="59"/>
                    </a:cubicBezTo>
                    <a:cubicBezTo>
                      <a:pt x="53" y="58"/>
                      <a:pt x="54" y="59"/>
                      <a:pt x="52" y="57"/>
                    </a:cubicBezTo>
                    <a:cubicBezTo>
                      <a:pt x="51" y="56"/>
                      <a:pt x="55" y="59"/>
                      <a:pt x="54" y="58"/>
                    </a:cubicBezTo>
                    <a:cubicBezTo>
                      <a:pt x="55" y="59"/>
                      <a:pt x="53" y="57"/>
                      <a:pt x="54" y="58"/>
                    </a:cubicBezTo>
                    <a:cubicBezTo>
                      <a:pt x="53" y="55"/>
                      <a:pt x="55" y="59"/>
                      <a:pt x="57" y="59"/>
                    </a:cubicBezTo>
                    <a:cubicBezTo>
                      <a:pt x="58" y="57"/>
                      <a:pt x="58" y="54"/>
                      <a:pt x="61" y="54"/>
                    </a:cubicBezTo>
                    <a:cubicBezTo>
                      <a:pt x="61" y="54"/>
                      <a:pt x="60" y="52"/>
                      <a:pt x="60" y="52"/>
                    </a:cubicBezTo>
                    <a:cubicBezTo>
                      <a:pt x="62" y="55"/>
                      <a:pt x="60" y="51"/>
                      <a:pt x="61" y="52"/>
                    </a:cubicBezTo>
                    <a:cubicBezTo>
                      <a:pt x="62" y="53"/>
                      <a:pt x="62" y="53"/>
                      <a:pt x="62" y="53"/>
                    </a:cubicBezTo>
                    <a:cubicBezTo>
                      <a:pt x="63" y="54"/>
                      <a:pt x="63" y="51"/>
                      <a:pt x="64" y="52"/>
                    </a:cubicBezTo>
                    <a:cubicBezTo>
                      <a:pt x="64" y="50"/>
                      <a:pt x="67" y="52"/>
                      <a:pt x="66" y="50"/>
                    </a:cubicBezTo>
                    <a:cubicBezTo>
                      <a:pt x="67" y="52"/>
                      <a:pt x="67" y="51"/>
                      <a:pt x="68" y="51"/>
                    </a:cubicBezTo>
                    <a:cubicBezTo>
                      <a:pt x="66" y="48"/>
                      <a:pt x="70" y="51"/>
                      <a:pt x="69" y="49"/>
                    </a:cubicBezTo>
                    <a:cubicBezTo>
                      <a:pt x="69" y="49"/>
                      <a:pt x="69" y="49"/>
                      <a:pt x="69" y="49"/>
                    </a:cubicBezTo>
                    <a:cubicBezTo>
                      <a:pt x="71" y="48"/>
                      <a:pt x="73" y="47"/>
                      <a:pt x="74" y="44"/>
                    </a:cubicBezTo>
                    <a:cubicBezTo>
                      <a:pt x="75" y="43"/>
                      <a:pt x="78" y="45"/>
                      <a:pt x="79" y="42"/>
                    </a:cubicBezTo>
                    <a:cubicBezTo>
                      <a:pt x="78" y="41"/>
                      <a:pt x="78" y="41"/>
                      <a:pt x="78" y="41"/>
                    </a:cubicBezTo>
                    <a:cubicBezTo>
                      <a:pt x="78" y="41"/>
                      <a:pt x="79" y="42"/>
                      <a:pt x="79" y="42"/>
                    </a:cubicBezTo>
                    <a:cubicBezTo>
                      <a:pt x="79" y="40"/>
                      <a:pt x="81" y="41"/>
                      <a:pt x="81" y="41"/>
                    </a:cubicBezTo>
                    <a:cubicBezTo>
                      <a:pt x="81" y="40"/>
                      <a:pt x="81" y="40"/>
                      <a:pt x="81" y="39"/>
                    </a:cubicBezTo>
                    <a:cubicBezTo>
                      <a:pt x="83" y="41"/>
                      <a:pt x="82" y="37"/>
                      <a:pt x="84" y="38"/>
                    </a:cubicBezTo>
                    <a:cubicBezTo>
                      <a:pt x="82" y="36"/>
                      <a:pt x="84" y="37"/>
                      <a:pt x="84" y="36"/>
                    </a:cubicBezTo>
                    <a:cubicBezTo>
                      <a:pt x="84" y="36"/>
                      <a:pt x="84" y="36"/>
                      <a:pt x="85" y="37"/>
                    </a:cubicBezTo>
                    <a:cubicBezTo>
                      <a:pt x="85" y="36"/>
                      <a:pt x="85" y="36"/>
                      <a:pt x="87" y="36"/>
                    </a:cubicBezTo>
                    <a:cubicBezTo>
                      <a:pt x="87" y="36"/>
                      <a:pt x="86" y="34"/>
                      <a:pt x="87" y="34"/>
                    </a:cubicBezTo>
                    <a:cubicBezTo>
                      <a:pt x="88" y="36"/>
                      <a:pt x="88" y="34"/>
                      <a:pt x="89" y="34"/>
                    </a:cubicBezTo>
                    <a:cubicBezTo>
                      <a:pt x="87" y="32"/>
                      <a:pt x="87" y="31"/>
                      <a:pt x="88" y="31"/>
                    </a:cubicBezTo>
                    <a:cubicBezTo>
                      <a:pt x="89" y="34"/>
                      <a:pt x="89" y="34"/>
                      <a:pt x="89" y="34"/>
                    </a:cubicBezTo>
                    <a:cubicBezTo>
                      <a:pt x="90" y="31"/>
                      <a:pt x="93" y="33"/>
                      <a:pt x="93" y="29"/>
                    </a:cubicBezTo>
                    <a:cubicBezTo>
                      <a:pt x="94" y="30"/>
                      <a:pt x="94" y="30"/>
                      <a:pt x="94" y="30"/>
                    </a:cubicBezTo>
                    <a:cubicBezTo>
                      <a:pt x="95" y="28"/>
                      <a:pt x="98" y="29"/>
                      <a:pt x="98" y="25"/>
                    </a:cubicBezTo>
                    <a:cubicBezTo>
                      <a:pt x="99" y="25"/>
                      <a:pt x="100" y="26"/>
                      <a:pt x="100" y="25"/>
                    </a:cubicBezTo>
                    <a:cubicBezTo>
                      <a:pt x="100" y="24"/>
                      <a:pt x="101" y="24"/>
                      <a:pt x="100" y="22"/>
                    </a:cubicBezTo>
                    <a:cubicBezTo>
                      <a:pt x="100" y="21"/>
                      <a:pt x="101" y="22"/>
                      <a:pt x="101" y="23"/>
                    </a:cubicBezTo>
                    <a:cubicBezTo>
                      <a:pt x="102" y="23"/>
                      <a:pt x="104" y="25"/>
                      <a:pt x="103" y="22"/>
                    </a:cubicBezTo>
                    <a:cubicBezTo>
                      <a:pt x="104" y="23"/>
                      <a:pt x="104" y="23"/>
                      <a:pt x="104" y="23"/>
                    </a:cubicBezTo>
                    <a:cubicBezTo>
                      <a:pt x="104" y="22"/>
                      <a:pt x="104" y="20"/>
                      <a:pt x="106" y="21"/>
                    </a:cubicBezTo>
                    <a:cubicBezTo>
                      <a:pt x="105" y="19"/>
                      <a:pt x="106" y="19"/>
                      <a:pt x="105" y="17"/>
                    </a:cubicBezTo>
                    <a:cubicBezTo>
                      <a:pt x="105" y="17"/>
                      <a:pt x="106" y="19"/>
                      <a:pt x="106" y="18"/>
                    </a:cubicBezTo>
                    <a:cubicBezTo>
                      <a:pt x="106" y="20"/>
                      <a:pt x="106" y="20"/>
                      <a:pt x="106" y="20"/>
                    </a:cubicBezTo>
                    <a:cubicBezTo>
                      <a:pt x="108" y="20"/>
                      <a:pt x="109" y="18"/>
                      <a:pt x="110" y="16"/>
                    </a:cubicBezTo>
                    <a:cubicBezTo>
                      <a:pt x="112" y="19"/>
                      <a:pt x="112" y="16"/>
                      <a:pt x="113" y="17"/>
                    </a:cubicBezTo>
                    <a:cubicBezTo>
                      <a:pt x="113" y="15"/>
                      <a:pt x="115" y="17"/>
                      <a:pt x="114" y="14"/>
                    </a:cubicBezTo>
                    <a:cubicBezTo>
                      <a:pt x="115" y="15"/>
                      <a:pt x="115" y="15"/>
                      <a:pt x="115" y="15"/>
                    </a:cubicBezTo>
                    <a:cubicBezTo>
                      <a:pt x="115" y="15"/>
                      <a:pt x="116" y="15"/>
                      <a:pt x="117" y="15"/>
                    </a:cubicBezTo>
                    <a:cubicBezTo>
                      <a:pt x="118" y="16"/>
                      <a:pt x="118" y="14"/>
                      <a:pt x="118" y="13"/>
                    </a:cubicBezTo>
                    <a:cubicBezTo>
                      <a:pt x="118" y="14"/>
                      <a:pt x="118" y="14"/>
                      <a:pt x="118" y="14"/>
                    </a:cubicBezTo>
                    <a:cubicBezTo>
                      <a:pt x="118" y="13"/>
                      <a:pt x="118" y="11"/>
                      <a:pt x="118" y="9"/>
                    </a:cubicBezTo>
                    <a:cubicBezTo>
                      <a:pt x="119" y="10"/>
                      <a:pt x="118" y="9"/>
                      <a:pt x="119" y="10"/>
                    </a:cubicBezTo>
                    <a:cubicBezTo>
                      <a:pt x="119" y="11"/>
                      <a:pt x="119" y="13"/>
                      <a:pt x="119" y="14"/>
                    </a:cubicBezTo>
                    <a:cubicBezTo>
                      <a:pt x="120" y="15"/>
                      <a:pt x="119" y="11"/>
                      <a:pt x="120" y="13"/>
                    </a:cubicBezTo>
                    <a:cubicBezTo>
                      <a:pt x="121" y="14"/>
                      <a:pt x="121" y="13"/>
                      <a:pt x="121" y="11"/>
                    </a:cubicBezTo>
                    <a:cubicBezTo>
                      <a:pt x="121" y="12"/>
                      <a:pt x="121" y="12"/>
                      <a:pt x="121" y="13"/>
                    </a:cubicBezTo>
                    <a:cubicBezTo>
                      <a:pt x="122" y="13"/>
                      <a:pt x="122" y="13"/>
                      <a:pt x="122" y="12"/>
                    </a:cubicBezTo>
                    <a:cubicBezTo>
                      <a:pt x="122" y="12"/>
                      <a:pt x="122" y="12"/>
                      <a:pt x="122" y="12"/>
                    </a:cubicBezTo>
                    <a:cubicBezTo>
                      <a:pt x="122" y="10"/>
                      <a:pt x="122" y="10"/>
                      <a:pt x="121" y="8"/>
                    </a:cubicBezTo>
                    <a:cubicBezTo>
                      <a:pt x="121" y="9"/>
                      <a:pt x="121" y="9"/>
                      <a:pt x="121" y="9"/>
                    </a:cubicBezTo>
                    <a:cubicBezTo>
                      <a:pt x="121" y="7"/>
                      <a:pt x="121" y="7"/>
                      <a:pt x="122" y="8"/>
                    </a:cubicBezTo>
                    <a:cubicBezTo>
                      <a:pt x="122" y="10"/>
                      <a:pt x="122" y="11"/>
                      <a:pt x="122" y="11"/>
                    </a:cubicBezTo>
                    <a:cubicBezTo>
                      <a:pt x="123" y="7"/>
                      <a:pt x="123" y="7"/>
                      <a:pt x="123" y="7"/>
                    </a:cubicBezTo>
                    <a:cubicBezTo>
                      <a:pt x="123" y="9"/>
                      <a:pt x="122" y="8"/>
                      <a:pt x="122" y="6"/>
                    </a:cubicBezTo>
                    <a:cubicBezTo>
                      <a:pt x="122" y="7"/>
                      <a:pt x="122" y="7"/>
                      <a:pt x="122" y="7"/>
                    </a:cubicBezTo>
                    <a:cubicBezTo>
                      <a:pt x="122" y="6"/>
                      <a:pt x="122" y="6"/>
                      <a:pt x="122" y="6"/>
                    </a:cubicBezTo>
                    <a:cubicBezTo>
                      <a:pt x="121" y="7"/>
                      <a:pt x="120" y="5"/>
                      <a:pt x="120" y="7"/>
                    </a:cubicBezTo>
                    <a:cubicBezTo>
                      <a:pt x="120" y="8"/>
                      <a:pt x="120" y="8"/>
                      <a:pt x="120" y="8"/>
                    </a:cubicBezTo>
                    <a:cubicBezTo>
                      <a:pt x="120" y="8"/>
                      <a:pt x="120" y="11"/>
                      <a:pt x="119" y="9"/>
                    </a:cubicBezTo>
                    <a:cubicBezTo>
                      <a:pt x="119" y="7"/>
                      <a:pt x="119" y="7"/>
                      <a:pt x="119" y="7"/>
                    </a:cubicBezTo>
                    <a:cubicBezTo>
                      <a:pt x="119" y="7"/>
                      <a:pt x="119" y="8"/>
                      <a:pt x="118" y="7"/>
                    </a:cubicBezTo>
                    <a:cubicBezTo>
                      <a:pt x="118" y="5"/>
                      <a:pt x="118" y="5"/>
                      <a:pt x="118" y="5"/>
                    </a:cubicBezTo>
                    <a:cubicBezTo>
                      <a:pt x="119" y="8"/>
                      <a:pt x="117" y="6"/>
                      <a:pt x="117" y="7"/>
                    </a:cubicBezTo>
                    <a:cubicBezTo>
                      <a:pt x="117" y="6"/>
                      <a:pt x="117" y="6"/>
                      <a:pt x="117" y="6"/>
                    </a:cubicBezTo>
                    <a:cubicBezTo>
                      <a:pt x="116" y="6"/>
                      <a:pt x="117" y="8"/>
                      <a:pt x="117" y="8"/>
                    </a:cubicBezTo>
                    <a:cubicBezTo>
                      <a:pt x="117" y="8"/>
                      <a:pt x="116" y="5"/>
                      <a:pt x="115" y="4"/>
                    </a:cubicBezTo>
                    <a:cubicBezTo>
                      <a:pt x="115" y="5"/>
                      <a:pt x="114" y="7"/>
                      <a:pt x="113" y="5"/>
                    </a:cubicBezTo>
                    <a:cubicBezTo>
                      <a:pt x="112" y="6"/>
                      <a:pt x="112" y="7"/>
                      <a:pt x="112" y="8"/>
                    </a:cubicBezTo>
                    <a:cubicBezTo>
                      <a:pt x="111" y="8"/>
                      <a:pt x="111" y="6"/>
                      <a:pt x="111" y="7"/>
                    </a:cubicBezTo>
                    <a:cubicBezTo>
                      <a:pt x="111" y="6"/>
                      <a:pt x="110" y="5"/>
                      <a:pt x="110" y="4"/>
                    </a:cubicBezTo>
                    <a:cubicBezTo>
                      <a:pt x="110" y="5"/>
                      <a:pt x="109" y="4"/>
                      <a:pt x="110" y="7"/>
                    </a:cubicBezTo>
                    <a:cubicBezTo>
                      <a:pt x="109" y="6"/>
                      <a:pt x="108" y="6"/>
                      <a:pt x="107" y="7"/>
                    </a:cubicBezTo>
                    <a:cubicBezTo>
                      <a:pt x="108" y="7"/>
                      <a:pt x="107" y="5"/>
                      <a:pt x="107" y="4"/>
                    </a:cubicBezTo>
                    <a:cubicBezTo>
                      <a:pt x="107" y="6"/>
                      <a:pt x="106" y="7"/>
                      <a:pt x="106" y="7"/>
                    </a:cubicBezTo>
                    <a:cubicBezTo>
                      <a:pt x="106" y="9"/>
                      <a:pt x="106" y="9"/>
                      <a:pt x="107" y="10"/>
                    </a:cubicBezTo>
                    <a:cubicBezTo>
                      <a:pt x="107" y="10"/>
                      <a:pt x="107" y="11"/>
                      <a:pt x="107" y="11"/>
                    </a:cubicBezTo>
                    <a:cubicBezTo>
                      <a:pt x="106" y="9"/>
                      <a:pt x="105" y="7"/>
                      <a:pt x="104" y="7"/>
                    </a:cubicBezTo>
                    <a:cubicBezTo>
                      <a:pt x="104" y="4"/>
                      <a:pt x="106" y="7"/>
                      <a:pt x="104" y="4"/>
                    </a:cubicBezTo>
                    <a:cubicBezTo>
                      <a:pt x="104" y="2"/>
                      <a:pt x="105" y="2"/>
                      <a:pt x="106" y="3"/>
                    </a:cubicBezTo>
                    <a:cubicBezTo>
                      <a:pt x="105" y="1"/>
                      <a:pt x="105" y="3"/>
                      <a:pt x="104" y="1"/>
                    </a:cubicBezTo>
                    <a:cubicBezTo>
                      <a:pt x="104" y="1"/>
                      <a:pt x="104" y="2"/>
                      <a:pt x="103" y="3"/>
                    </a:cubicBezTo>
                    <a:cubicBezTo>
                      <a:pt x="104" y="4"/>
                      <a:pt x="104" y="4"/>
                      <a:pt x="104" y="5"/>
                    </a:cubicBezTo>
                    <a:cubicBezTo>
                      <a:pt x="105" y="8"/>
                      <a:pt x="103" y="4"/>
                      <a:pt x="103" y="4"/>
                    </a:cubicBezTo>
                    <a:cubicBezTo>
                      <a:pt x="103" y="3"/>
                      <a:pt x="103" y="3"/>
                      <a:pt x="103" y="3"/>
                    </a:cubicBezTo>
                    <a:cubicBezTo>
                      <a:pt x="102" y="2"/>
                      <a:pt x="102" y="4"/>
                      <a:pt x="102" y="4"/>
                    </a:cubicBezTo>
                    <a:cubicBezTo>
                      <a:pt x="100" y="1"/>
                      <a:pt x="102" y="3"/>
                      <a:pt x="102" y="1"/>
                    </a:cubicBezTo>
                    <a:cubicBezTo>
                      <a:pt x="101" y="0"/>
                      <a:pt x="101" y="0"/>
                      <a:pt x="101" y="0"/>
                    </a:cubicBezTo>
                    <a:cubicBezTo>
                      <a:pt x="100" y="0"/>
                      <a:pt x="101" y="2"/>
                      <a:pt x="100" y="2"/>
                    </a:cubicBezTo>
                    <a:cubicBezTo>
                      <a:pt x="100" y="1"/>
                      <a:pt x="100" y="1"/>
                      <a:pt x="100" y="1"/>
                    </a:cubicBezTo>
                    <a:cubicBezTo>
                      <a:pt x="100" y="1"/>
                      <a:pt x="100" y="1"/>
                      <a:pt x="100" y="1"/>
                    </a:cubicBezTo>
                    <a:cubicBezTo>
                      <a:pt x="100" y="3"/>
                      <a:pt x="101" y="4"/>
                      <a:pt x="101" y="4"/>
                    </a:cubicBezTo>
                    <a:cubicBezTo>
                      <a:pt x="102" y="7"/>
                      <a:pt x="101" y="4"/>
                      <a:pt x="101" y="5"/>
                    </a:cubicBezTo>
                    <a:cubicBezTo>
                      <a:pt x="101" y="7"/>
                      <a:pt x="101" y="5"/>
                      <a:pt x="102" y="7"/>
                    </a:cubicBezTo>
                    <a:cubicBezTo>
                      <a:pt x="102" y="8"/>
                      <a:pt x="102" y="8"/>
                      <a:pt x="102" y="9"/>
                    </a:cubicBezTo>
                    <a:cubicBezTo>
                      <a:pt x="101" y="9"/>
                      <a:pt x="101" y="7"/>
                      <a:pt x="100" y="6"/>
                    </a:cubicBezTo>
                    <a:cubicBezTo>
                      <a:pt x="100" y="6"/>
                      <a:pt x="100" y="5"/>
                      <a:pt x="101" y="6"/>
                    </a:cubicBezTo>
                    <a:cubicBezTo>
                      <a:pt x="101" y="4"/>
                      <a:pt x="99" y="3"/>
                      <a:pt x="99" y="2"/>
                    </a:cubicBezTo>
                    <a:cubicBezTo>
                      <a:pt x="98" y="1"/>
                      <a:pt x="99" y="4"/>
                      <a:pt x="99" y="4"/>
                    </a:cubicBezTo>
                    <a:cubicBezTo>
                      <a:pt x="99" y="3"/>
                      <a:pt x="99" y="5"/>
                      <a:pt x="100" y="6"/>
                    </a:cubicBezTo>
                    <a:cubicBezTo>
                      <a:pt x="101" y="11"/>
                      <a:pt x="98" y="3"/>
                      <a:pt x="97" y="4"/>
                    </a:cubicBezTo>
                    <a:cubicBezTo>
                      <a:pt x="99" y="7"/>
                      <a:pt x="98" y="8"/>
                      <a:pt x="100" y="11"/>
                    </a:cubicBezTo>
                    <a:cubicBezTo>
                      <a:pt x="100" y="12"/>
                      <a:pt x="100" y="13"/>
                      <a:pt x="100" y="12"/>
                    </a:cubicBezTo>
                    <a:cubicBezTo>
                      <a:pt x="99" y="10"/>
                      <a:pt x="99" y="11"/>
                      <a:pt x="98" y="9"/>
                    </a:cubicBezTo>
                    <a:cubicBezTo>
                      <a:pt x="98" y="9"/>
                      <a:pt x="98" y="9"/>
                      <a:pt x="98" y="9"/>
                    </a:cubicBezTo>
                    <a:cubicBezTo>
                      <a:pt x="98" y="7"/>
                      <a:pt x="98" y="7"/>
                      <a:pt x="98" y="7"/>
                    </a:cubicBezTo>
                    <a:cubicBezTo>
                      <a:pt x="97" y="5"/>
                      <a:pt x="95" y="4"/>
                      <a:pt x="95" y="4"/>
                    </a:cubicBezTo>
                    <a:cubicBezTo>
                      <a:pt x="95" y="5"/>
                      <a:pt x="96" y="5"/>
                      <a:pt x="96" y="6"/>
                    </a:cubicBezTo>
                    <a:cubicBezTo>
                      <a:pt x="95" y="5"/>
                      <a:pt x="95" y="4"/>
                      <a:pt x="94" y="4"/>
                    </a:cubicBezTo>
                    <a:cubicBezTo>
                      <a:pt x="95" y="5"/>
                      <a:pt x="96" y="7"/>
                      <a:pt x="96" y="8"/>
                    </a:cubicBezTo>
                    <a:cubicBezTo>
                      <a:pt x="95" y="8"/>
                      <a:pt x="94" y="6"/>
                      <a:pt x="94" y="6"/>
                    </a:cubicBezTo>
                    <a:cubicBezTo>
                      <a:pt x="94" y="4"/>
                      <a:pt x="94" y="4"/>
                      <a:pt x="94" y="4"/>
                    </a:cubicBezTo>
                    <a:cubicBezTo>
                      <a:pt x="94" y="6"/>
                      <a:pt x="93" y="3"/>
                      <a:pt x="93" y="4"/>
                    </a:cubicBezTo>
                    <a:cubicBezTo>
                      <a:pt x="93" y="5"/>
                      <a:pt x="94" y="7"/>
                      <a:pt x="94" y="8"/>
                    </a:cubicBezTo>
                    <a:cubicBezTo>
                      <a:pt x="94" y="9"/>
                      <a:pt x="94" y="8"/>
                      <a:pt x="94" y="8"/>
                    </a:cubicBezTo>
                    <a:cubicBezTo>
                      <a:pt x="93" y="7"/>
                      <a:pt x="93" y="7"/>
                      <a:pt x="93" y="7"/>
                    </a:cubicBezTo>
                    <a:cubicBezTo>
                      <a:pt x="93" y="7"/>
                      <a:pt x="92" y="4"/>
                      <a:pt x="92" y="5"/>
                    </a:cubicBezTo>
                    <a:cubicBezTo>
                      <a:pt x="92" y="6"/>
                      <a:pt x="92" y="6"/>
                      <a:pt x="92" y="6"/>
                    </a:cubicBezTo>
                    <a:cubicBezTo>
                      <a:pt x="92" y="6"/>
                      <a:pt x="92" y="6"/>
                      <a:pt x="91" y="5"/>
                    </a:cubicBezTo>
                    <a:cubicBezTo>
                      <a:pt x="92" y="6"/>
                      <a:pt x="91" y="6"/>
                      <a:pt x="92" y="6"/>
                    </a:cubicBezTo>
                    <a:cubicBezTo>
                      <a:pt x="91" y="5"/>
                      <a:pt x="91" y="5"/>
                      <a:pt x="91" y="5"/>
                    </a:cubicBezTo>
                    <a:cubicBezTo>
                      <a:pt x="91" y="6"/>
                      <a:pt x="92" y="9"/>
                      <a:pt x="91" y="7"/>
                    </a:cubicBezTo>
                    <a:cubicBezTo>
                      <a:pt x="92" y="9"/>
                      <a:pt x="91" y="7"/>
                      <a:pt x="92" y="8"/>
                    </a:cubicBezTo>
                    <a:cubicBezTo>
                      <a:pt x="93" y="9"/>
                      <a:pt x="92" y="9"/>
                      <a:pt x="92" y="10"/>
                    </a:cubicBezTo>
                    <a:cubicBezTo>
                      <a:pt x="91" y="7"/>
                      <a:pt x="91" y="10"/>
                      <a:pt x="91" y="10"/>
                    </a:cubicBezTo>
                    <a:cubicBezTo>
                      <a:pt x="91" y="9"/>
                      <a:pt x="90" y="9"/>
                      <a:pt x="90" y="8"/>
                    </a:cubicBezTo>
                    <a:cubicBezTo>
                      <a:pt x="91" y="10"/>
                      <a:pt x="91" y="10"/>
                      <a:pt x="91" y="10"/>
                    </a:cubicBezTo>
                    <a:cubicBezTo>
                      <a:pt x="89" y="7"/>
                      <a:pt x="90" y="11"/>
                      <a:pt x="89" y="10"/>
                    </a:cubicBezTo>
                    <a:cubicBezTo>
                      <a:pt x="89" y="9"/>
                      <a:pt x="88" y="8"/>
                      <a:pt x="88" y="7"/>
                    </a:cubicBezTo>
                    <a:cubicBezTo>
                      <a:pt x="90" y="10"/>
                      <a:pt x="89" y="11"/>
                      <a:pt x="90" y="12"/>
                    </a:cubicBezTo>
                    <a:cubicBezTo>
                      <a:pt x="89" y="12"/>
                      <a:pt x="88" y="9"/>
                      <a:pt x="87" y="8"/>
                    </a:cubicBezTo>
                    <a:cubicBezTo>
                      <a:pt x="88" y="10"/>
                      <a:pt x="86" y="7"/>
                      <a:pt x="87" y="9"/>
                    </a:cubicBezTo>
                    <a:cubicBezTo>
                      <a:pt x="88" y="10"/>
                      <a:pt x="88" y="11"/>
                      <a:pt x="88" y="12"/>
                    </a:cubicBezTo>
                    <a:cubicBezTo>
                      <a:pt x="88" y="12"/>
                      <a:pt x="88" y="11"/>
                      <a:pt x="87" y="10"/>
                    </a:cubicBezTo>
                    <a:cubicBezTo>
                      <a:pt x="87" y="10"/>
                      <a:pt x="88" y="12"/>
                      <a:pt x="88" y="13"/>
                    </a:cubicBezTo>
                    <a:cubicBezTo>
                      <a:pt x="88" y="13"/>
                      <a:pt x="89" y="15"/>
                      <a:pt x="88" y="14"/>
                    </a:cubicBezTo>
                    <a:cubicBezTo>
                      <a:pt x="87" y="12"/>
                      <a:pt x="88" y="13"/>
                      <a:pt x="87" y="12"/>
                    </a:cubicBezTo>
                    <a:cubicBezTo>
                      <a:pt x="86" y="12"/>
                      <a:pt x="89" y="16"/>
                      <a:pt x="88" y="16"/>
                    </a:cubicBezTo>
                    <a:cubicBezTo>
                      <a:pt x="89" y="17"/>
                      <a:pt x="90" y="20"/>
                      <a:pt x="90" y="21"/>
                    </a:cubicBezTo>
                    <a:cubicBezTo>
                      <a:pt x="89" y="21"/>
                      <a:pt x="90" y="20"/>
                      <a:pt x="89" y="18"/>
                    </a:cubicBezTo>
                    <a:cubicBezTo>
                      <a:pt x="89" y="18"/>
                      <a:pt x="89" y="18"/>
                      <a:pt x="89" y="18"/>
                    </a:cubicBezTo>
                    <a:cubicBezTo>
                      <a:pt x="87" y="16"/>
                      <a:pt x="87" y="14"/>
                      <a:pt x="86" y="12"/>
                    </a:cubicBezTo>
                    <a:cubicBezTo>
                      <a:pt x="86" y="13"/>
                      <a:pt x="86" y="13"/>
                      <a:pt x="86" y="13"/>
                    </a:cubicBezTo>
                    <a:cubicBezTo>
                      <a:pt x="85" y="12"/>
                      <a:pt x="85" y="11"/>
                      <a:pt x="84" y="10"/>
                    </a:cubicBezTo>
                    <a:cubicBezTo>
                      <a:pt x="85" y="12"/>
                      <a:pt x="84" y="11"/>
                      <a:pt x="84" y="11"/>
                    </a:cubicBezTo>
                    <a:cubicBezTo>
                      <a:pt x="85" y="13"/>
                      <a:pt x="84" y="11"/>
                      <a:pt x="85" y="12"/>
                    </a:cubicBezTo>
                    <a:cubicBezTo>
                      <a:pt x="84" y="13"/>
                      <a:pt x="86" y="15"/>
                      <a:pt x="85" y="15"/>
                    </a:cubicBezTo>
                    <a:cubicBezTo>
                      <a:pt x="83" y="12"/>
                      <a:pt x="83" y="12"/>
                      <a:pt x="83" y="12"/>
                    </a:cubicBezTo>
                    <a:cubicBezTo>
                      <a:pt x="82" y="11"/>
                      <a:pt x="84" y="14"/>
                      <a:pt x="83" y="13"/>
                    </a:cubicBezTo>
                    <a:cubicBezTo>
                      <a:pt x="83" y="12"/>
                      <a:pt x="83" y="12"/>
                      <a:pt x="83" y="12"/>
                    </a:cubicBezTo>
                    <a:cubicBezTo>
                      <a:pt x="81" y="13"/>
                      <a:pt x="80" y="14"/>
                      <a:pt x="81" y="18"/>
                    </a:cubicBezTo>
                    <a:cubicBezTo>
                      <a:pt x="80" y="17"/>
                      <a:pt x="79" y="17"/>
                      <a:pt x="78" y="16"/>
                    </a:cubicBezTo>
                    <a:cubicBezTo>
                      <a:pt x="78" y="17"/>
                      <a:pt x="79" y="18"/>
                      <a:pt x="79" y="18"/>
                    </a:cubicBezTo>
                    <a:cubicBezTo>
                      <a:pt x="77" y="17"/>
                      <a:pt x="77" y="17"/>
                      <a:pt x="77" y="17"/>
                    </a:cubicBezTo>
                    <a:cubicBezTo>
                      <a:pt x="76" y="16"/>
                      <a:pt x="77" y="18"/>
                      <a:pt x="77" y="19"/>
                    </a:cubicBezTo>
                    <a:cubicBezTo>
                      <a:pt x="76" y="18"/>
                      <a:pt x="76" y="18"/>
                      <a:pt x="76" y="18"/>
                    </a:cubicBezTo>
                    <a:cubicBezTo>
                      <a:pt x="75" y="17"/>
                      <a:pt x="76" y="19"/>
                      <a:pt x="76" y="19"/>
                    </a:cubicBezTo>
                    <a:cubicBezTo>
                      <a:pt x="75" y="18"/>
                      <a:pt x="75" y="18"/>
                      <a:pt x="75" y="18"/>
                    </a:cubicBezTo>
                    <a:cubicBezTo>
                      <a:pt x="76" y="20"/>
                      <a:pt x="76" y="20"/>
                      <a:pt x="76" y="20"/>
                    </a:cubicBezTo>
                    <a:cubicBezTo>
                      <a:pt x="76" y="20"/>
                      <a:pt x="76" y="20"/>
                      <a:pt x="74" y="19"/>
                    </a:cubicBezTo>
                    <a:cubicBezTo>
                      <a:pt x="75" y="19"/>
                      <a:pt x="75" y="19"/>
                      <a:pt x="75" y="20"/>
                    </a:cubicBezTo>
                    <a:cubicBezTo>
                      <a:pt x="74" y="19"/>
                      <a:pt x="73" y="20"/>
                      <a:pt x="73" y="21"/>
                    </a:cubicBezTo>
                    <a:cubicBezTo>
                      <a:pt x="74" y="21"/>
                      <a:pt x="74" y="21"/>
                      <a:pt x="75" y="23"/>
                    </a:cubicBezTo>
                    <a:cubicBezTo>
                      <a:pt x="76" y="25"/>
                      <a:pt x="74" y="22"/>
                      <a:pt x="75" y="24"/>
                    </a:cubicBezTo>
                    <a:cubicBezTo>
                      <a:pt x="74" y="23"/>
                      <a:pt x="74" y="22"/>
                      <a:pt x="73" y="22"/>
                    </a:cubicBezTo>
                    <a:cubicBezTo>
                      <a:pt x="71" y="20"/>
                      <a:pt x="71" y="22"/>
                      <a:pt x="70" y="23"/>
                    </a:cubicBezTo>
                    <a:cubicBezTo>
                      <a:pt x="70" y="24"/>
                      <a:pt x="70" y="24"/>
                      <a:pt x="70" y="24"/>
                    </a:cubicBezTo>
                    <a:cubicBezTo>
                      <a:pt x="68" y="22"/>
                      <a:pt x="69" y="25"/>
                      <a:pt x="68" y="24"/>
                    </a:cubicBezTo>
                    <a:cubicBezTo>
                      <a:pt x="68" y="25"/>
                      <a:pt x="70" y="28"/>
                      <a:pt x="69" y="28"/>
                    </a:cubicBezTo>
                    <a:cubicBezTo>
                      <a:pt x="70" y="30"/>
                      <a:pt x="68" y="26"/>
                      <a:pt x="67" y="25"/>
                    </a:cubicBezTo>
                    <a:cubicBezTo>
                      <a:pt x="67" y="26"/>
                      <a:pt x="67" y="26"/>
                      <a:pt x="67" y="26"/>
                    </a:cubicBezTo>
                    <a:cubicBezTo>
                      <a:pt x="66" y="26"/>
                      <a:pt x="66" y="26"/>
                      <a:pt x="66" y="26"/>
                    </a:cubicBezTo>
                    <a:cubicBezTo>
                      <a:pt x="67" y="27"/>
                      <a:pt x="67" y="28"/>
                      <a:pt x="66" y="27"/>
                    </a:cubicBezTo>
                    <a:cubicBezTo>
                      <a:pt x="66" y="27"/>
                      <a:pt x="66" y="27"/>
                      <a:pt x="66" y="27"/>
                    </a:cubicBezTo>
                    <a:cubicBezTo>
                      <a:pt x="66" y="27"/>
                      <a:pt x="65" y="26"/>
                      <a:pt x="64" y="27"/>
                    </a:cubicBezTo>
                    <a:cubicBezTo>
                      <a:pt x="65" y="28"/>
                      <a:pt x="64" y="28"/>
                      <a:pt x="65" y="29"/>
                    </a:cubicBezTo>
                    <a:cubicBezTo>
                      <a:pt x="65" y="28"/>
                      <a:pt x="65" y="28"/>
                      <a:pt x="65" y="28"/>
                    </a:cubicBezTo>
                    <a:cubicBezTo>
                      <a:pt x="65" y="30"/>
                      <a:pt x="65" y="30"/>
                      <a:pt x="65" y="30"/>
                    </a:cubicBezTo>
                    <a:cubicBezTo>
                      <a:pt x="65" y="29"/>
                      <a:pt x="65" y="29"/>
                      <a:pt x="65" y="29"/>
                    </a:cubicBezTo>
                    <a:cubicBezTo>
                      <a:pt x="64" y="28"/>
                      <a:pt x="64" y="28"/>
                      <a:pt x="64" y="28"/>
                    </a:cubicBezTo>
                    <a:cubicBezTo>
                      <a:pt x="63" y="27"/>
                      <a:pt x="64" y="29"/>
                      <a:pt x="65" y="30"/>
                    </a:cubicBezTo>
                    <a:cubicBezTo>
                      <a:pt x="65" y="31"/>
                      <a:pt x="64" y="30"/>
                      <a:pt x="64" y="29"/>
                    </a:cubicBezTo>
                    <a:cubicBezTo>
                      <a:pt x="63" y="29"/>
                      <a:pt x="64" y="30"/>
                      <a:pt x="64" y="29"/>
                    </a:cubicBezTo>
                    <a:cubicBezTo>
                      <a:pt x="63" y="28"/>
                      <a:pt x="63" y="29"/>
                      <a:pt x="63" y="28"/>
                    </a:cubicBezTo>
                    <a:cubicBezTo>
                      <a:pt x="63" y="28"/>
                      <a:pt x="64" y="30"/>
                      <a:pt x="63" y="30"/>
                    </a:cubicBezTo>
                    <a:cubicBezTo>
                      <a:pt x="63" y="30"/>
                      <a:pt x="63" y="31"/>
                      <a:pt x="62" y="29"/>
                    </a:cubicBezTo>
                    <a:cubicBezTo>
                      <a:pt x="62" y="30"/>
                      <a:pt x="62" y="30"/>
                      <a:pt x="62" y="31"/>
                    </a:cubicBezTo>
                    <a:cubicBezTo>
                      <a:pt x="63" y="31"/>
                      <a:pt x="63" y="31"/>
                      <a:pt x="64" y="32"/>
                    </a:cubicBezTo>
                    <a:cubicBezTo>
                      <a:pt x="64" y="32"/>
                      <a:pt x="64" y="33"/>
                      <a:pt x="63" y="32"/>
                    </a:cubicBezTo>
                    <a:cubicBezTo>
                      <a:pt x="63" y="32"/>
                      <a:pt x="63" y="32"/>
                      <a:pt x="63" y="32"/>
                    </a:cubicBezTo>
                    <a:cubicBezTo>
                      <a:pt x="63" y="32"/>
                      <a:pt x="63" y="32"/>
                      <a:pt x="64" y="33"/>
                    </a:cubicBezTo>
                    <a:cubicBezTo>
                      <a:pt x="62" y="32"/>
                      <a:pt x="62" y="32"/>
                      <a:pt x="62" y="32"/>
                    </a:cubicBezTo>
                    <a:cubicBezTo>
                      <a:pt x="63" y="33"/>
                      <a:pt x="62" y="33"/>
                      <a:pt x="62" y="33"/>
                    </a:cubicBezTo>
                    <a:cubicBezTo>
                      <a:pt x="61" y="32"/>
                      <a:pt x="60" y="30"/>
                      <a:pt x="60" y="30"/>
                    </a:cubicBezTo>
                    <a:cubicBezTo>
                      <a:pt x="60" y="32"/>
                      <a:pt x="60" y="32"/>
                      <a:pt x="60" y="32"/>
                    </a:cubicBezTo>
                    <a:cubicBezTo>
                      <a:pt x="60" y="32"/>
                      <a:pt x="60" y="32"/>
                      <a:pt x="59" y="31"/>
                    </a:cubicBezTo>
                    <a:cubicBezTo>
                      <a:pt x="58" y="31"/>
                      <a:pt x="61" y="36"/>
                      <a:pt x="60" y="35"/>
                    </a:cubicBezTo>
                    <a:cubicBezTo>
                      <a:pt x="59" y="33"/>
                      <a:pt x="59" y="33"/>
                      <a:pt x="58" y="33"/>
                    </a:cubicBezTo>
                    <a:cubicBezTo>
                      <a:pt x="58" y="34"/>
                      <a:pt x="58" y="34"/>
                      <a:pt x="58" y="34"/>
                    </a:cubicBezTo>
                    <a:cubicBezTo>
                      <a:pt x="59" y="35"/>
                      <a:pt x="58" y="33"/>
                      <a:pt x="59" y="34"/>
                    </a:cubicBezTo>
                    <a:cubicBezTo>
                      <a:pt x="60" y="34"/>
                      <a:pt x="59" y="34"/>
                      <a:pt x="59" y="35"/>
                    </a:cubicBezTo>
                    <a:cubicBezTo>
                      <a:pt x="56" y="32"/>
                      <a:pt x="57" y="35"/>
                      <a:pt x="55" y="34"/>
                    </a:cubicBezTo>
                    <a:cubicBezTo>
                      <a:pt x="56" y="36"/>
                      <a:pt x="55" y="35"/>
                      <a:pt x="55" y="36"/>
                    </a:cubicBezTo>
                    <a:cubicBezTo>
                      <a:pt x="54" y="34"/>
                      <a:pt x="55" y="37"/>
                      <a:pt x="54" y="36"/>
                    </a:cubicBezTo>
                    <a:cubicBezTo>
                      <a:pt x="55" y="38"/>
                      <a:pt x="55" y="38"/>
                      <a:pt x="55" y="38"/>
                    </a:cubicBezTo>
                    <a:cubicBezTo>
                      <a:pt x="54" y="37"/>
                      <a:pt x="57" y="41"/>
                      <a:pt x="55" y="39"/>
                    </a:cubicBezTo>
                    <a:cubicBezTo>
                      <a:pt x="54" y="39"/>
                      <a:pt x="54" y="38"/>
                      <a:pt x="53" y="37"/>
                    </a:cubicBezTo>
                    <a:cubicBezTo>
                      <a:pt x="51" y="35"/>
                      <a:pt x="54" y="40"/>
                      <a:pt x="52" y="38"/>
                    </a:cubicBezTo>
                    <a:cubicBezTo>
                      <a:pt x="52" y="38"/>
                      <a:pt x="53" y="40"/>
                      <a:pt x="54" y="41"/>
                    </a:cubicBezTo>
                    <a:cubicBezTo>
                      <a:pt x="53" y="40"/>
                      <a:pt x="51" y="39"/>
                      <a:pt x="51" y="39"/>
                    </a:cubicBezTo>
                    <a:cubicBezTo>
                      <a:pt x="51" y="40"/>
                      <a:pt x="51" y="40"/>
                      <a:pt x="51" y="40"/>
                    </a:cubicBezTo>
                    <a:cubicBezTo>
                      <a:pt x="50" y="39"/>
                      <a:pt x="50" y="39"/>
                      <a:pt x="50" y="39"/>
                    </a:cubicBezTo>
                    <a:cubicBezTo>
                      <a:pt x="49" y="39"/>
                      <a:pt x="50" y="40"/>
                      <a:pt x="50" y="41"/>
                    </a:cubicBezTo>
                    <a:cubicBezTo>
                      <a:pt x="49" y="39"/>
                      <a:pt x="48" y="41"/>
                      <a:pt x="47" y="40"/>
                    </a:cubicBezTo>
                    <a:cubicBezTo>
                      <a:pt x="49" y="42"/>
                      <a:pt x="46" y="40"/>
                      <a:pt x="48" y="43"/>
                    </a:cubicBezTo>
                    <a:cubicBezTo>
                      <a:pt x="47" y="42"/>
                      <a:pt x="47" y="42"/>
                      <a:pt x="47" y="42"/>
                    </a:cubicBezTo>
                    <a:cubicBezTo>
                      <a:pt x="48" y="43"/>
                      <a:pt x="49" y="44"/>
                      <a:pt x="49" y="45"/>
                    </a:cubicBezTo>
                    <a:cubicBezTo>
                      <a:pt x="47" y="43"/>
                      <a:pt x="47" y="43"/>
                      <a:pt x="47" y="43"/>
                    </a:cubicBezTo>
                    <a:cubicBezTo>
                      <a:pt x="46" y="41"/>
                      <a:pt x="47" y="43"/>
                      <a:pt x="46" y="42"/>
                    </a:cubicBezTo>
                    <a:cubicBezTo>
                      <a:pt x="47" y="43"/>
                      <a:pt x="45" y="42"/>
                      <a:pt x="46" y="44"/>
                    </a:cubicBezTo>
                    <a:cubicBezTo>
                      <a:pt x="47" y="44"/>
                      <a:pt x="47" y="44"/>
                      <a:pt x="47" y="44"/>
                    </a:cubicBezTo>
                    <a:cubicBezTo>
                      <a:pt x="47" y="45"/>
                      <a:pt x="47" y="45"/>
                      <a:pt x="47" y="46"/>
                    </a:cubicBezTo>
                    <a:cubicBezTo>
                      <a:pt x="47" y="46"/>
                      <a:pt x="45" y="44"/>
                      <a:pt x="45" y="44"/>
                    </a:cubicBezTo>
                    <a:cubicBezTo>
                      <a:pt x="45" y="44"/>
                      <a:pt x="45" y="44"/>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4" y="45"/>
                      <a:pt x="44" y="45"/>
                    </a:cubicBezTo>
                    <a:cubicBezTo>
                      <a:pt x="44" y="45"/>
                      <a:pt x="44" y="45"/>
                      <a:pt x="44" y="45"/>
                    </a:cubicBezTo>
                    <a:cubicBezTo>
                      <a:pt x="44" y="45"/>
                      <a:pt x="44" y="45"/>
                      <a:pt x="44" y="45"/>
                    </a:cubicBezTo>
                    <a:cubicBezTo>
                      <a:pt x="43" y="44"/>
                      <a:pt x="43" y="44"/>
                      <a:pt x="43" y="44"/>
                    </a:cubicBezTo>
                    <a:cubicBezTo>
                      <a:pt x="43" y="44"/>
                      <a:pt x="43" y="45"/>
                      <a:pt x="44" y="46"/>
                    </a:cubicBezTo>
                    <a:cubicBezTo>
                      <a:pt x="42" y="46"/>
                      <a:pt x="42" y="48"/>
                      <a:pt x="42" y="49"/>
                    </a:cubicBezTo>
                    <a:cubicBezTo>
                      <a:pt x="42" y="49"/>
                      <a:pt x="41" y="48"/>
                      <a:pt x="42" y="48"/>
                    </a:cubicBezTo>
                    <a:cubicBezTo>
                      <a:pt x="42" y="49"/>
                      <a:pt x="42" y="50"/>
                      <a:pt x="42" y="49"/>
                    </a:cubicBezTo>
                    <a:cubicBezTo>
                      <a:pt x="42" y="50"/>
                      <a:pt x="41" y="48"/>
                      <a:pt x="40" y="49"/>
                    </a:cubicBezTo>
                    <a:cubicBezTo>
                      <a:pt x="40" y="48"/>
                      <a:pt x="41" y="50"/>
                      <a:pt x="41" y="50"/>
                    </a:cubicBezTo>
                    <a:cubicBezTo>
                      <a:pt x="39" y="48"/>
                      <a:pt x="41" y="52"/>
                      <a:pt x="39" y="51"/>
                    </a:cubicBezTo>
                    <a:cubicBezTo>
                      <a:pt x="40" y="52"/>
                      <a:pt x="39" y="51"/>
                      <a:pt x="39" y="50"/>
                    </a:cubicBezTo>
                    <a:cubicBezTo>
                      <a:pt x="39" y="51"/>
                      <a:pt x="38" y="52"/>
                      <a:pt x="39" y="54"/>
                    </a:cubicBezTo>
                    <a:cubicBezTo>
                      <a:pt x="38" y="53"/>
                      <a:pt x="38" y="53"/>
                      <a:pt x="38" y="53"/>
                    </a:cubicBezTo>
                    <a:cubicBezTo>
                      <a:pt x="38" y="53"/>
                      <a:pt x="38" y="53"/>
                      <a:pt x="38" y="54"/>
                    </a:cubicBezTo>
                    <a:cubicBezTo>
                      <a:pt x="39" y="55"/>
                      <a:pt x="40" y="56"/>
                      <a:pt x="39" y="56"/>
                    </a:cubicBezTo>
                    <a:cubicBezTo>
                      <a:pt x="39" y="56"/>
                      <a:pt x="39" y="56"/>
                      <a:pt x="39" y="56"/>
                    </a:cubicBezTo>
                    <a:cubicBezTo>
                      <a:pt x="39" y="56"/>
                      <a:pt x="39" y="57"/>
                      <a:pt x="39" y="57"/>
                    </a:cubicBezTo>
                    <a:cubicBezTo>
                      <a:pt x="38" y="57"/>
                      <a:pt x="39" y="57"/>
                      <a:pt x="38" y="56"/>
                    </a:cubicBezTo>
                    <a:cubicBezTo>
                      <a:pt x="36" y="54"/>
                      <a:pt x="36" y="56"/>
                      <a:pt x="36" y="56"/>
                    </a:cubicBezTo>
                    <a:cubicBezTo>
                      <a:pt x="37" y="57"/>
                      <a:pt x="37" y="57"/>
                      <a:pt x="37" y="57"/>
                    </a:cubicBezTo>
                    <a:cubicBezTo>
                      <a:pt x="37" y="58"/>
                      <a:pt x="36" y="56"/>
                      <a:pt x="36" y="56"/>
                    </a:cubicBezTo>
                    <a:cubicBezTo>
                      <a:pt x="38" y="61"/>
                      <a:pt x="38" y="61"/>
                      <a:pt x="38" y="61"/>
                    </a:cubicBezTo>
                    <a:cubicBezTo>
                      <a:pt x="38" y="60"/>
                      <a:pt x="37" y="59"/>
                      <a:pt x="36" y="58"/>
                    </a:cubicBezTo>
                    <a:cubicBezTo>
                      <a:pt x="36" y="59"/>
                      <a:pt x="37" y="61"/>
                      <a:pt x="38" y="63"/>
                    </a:cubicBezTo>
                    <a:cubicBezTo>
                      <a:pt x="38" y="63"/>
                      <a:pt x="38" y="64"/>
                      <a:pt x="38" y="64"/>
                    </a:cubicBezTo>
                    <a:cubicBezTo>
                      <a:pt x="37" y="63"/>
                      <a:pt x="38" y="64"/>
                      <a:pt x="37" y="63"/>
                    </a:cubicBezTo>
                    <a:cubicBezTo>
                      <a:pt x="36" y="63"/>
                      <a:pt x="36" y="63"/>
                      <a:pt x="36" y="63"/>
                    </a:cubicBezTo>
                    <a:cubicBezTo>
                      <a:pt x="36" y="62"/>
                      <a:pt x="34" y="61"/>
                      <a:pt x="34" y="60"/>
                    </a:cubicBezTo>
                    <a:cubicBezTo>
                      <a:pt x="34" y="61"/>
                      <a:pt x="33" y="61"/>
                      <a:pt x="32" y="61"/>
                    </a:cubicBezTo>
                    <a:cubicBezTo>
                      <a:pt x="34" y="63"/>
                      <a:pt x="32" y="63"/>
                      <a:pt x="34" y="65"/>
                    </a:cubicBezTo>
                    <a:cubicBezTo>
                      <a:pt x="34" y="65"/>
                      <a:pt x="32" y="63"/>
                      <a:pt x="32" y="63"/>
                    </a:cubicBezTo>
                    <a:cubicBezTo>
                      <a:pt x="32" y="64"/>
                      <a:pt x="31" y="64"/>
                      <a:pt x="31" y="65"/>
                    </a:cubicBezTo>
                    <a:cubicBezTo>
                      <a:pt x="30" y="65"/>
                      <a:pt x="30" y="65"/>
                      <a:pt x="30" y="65"/>
                    </a:cubicBezTo>
                    <a:cubicBezTo>
                      <a:pt x="30" y="66"/>
                      <a:pt x="29" y="66"/>
                      <a:pt x="30" y="68"/>
                    </a:cubicBezTo>
                    <a:cubicBezTo>
                      <a:pt x="30" y="67"/>
                      <a:pt x="30" y="67"/>
                      <a:pt x="30" y="67"/>
                    </a:cubicBezTo>
                    <a:cubicBezTo>
                      <a:pt x="28" y="67"/>
                      <a:pt x="32" y="69"/>
                      <a:pt x="30" y="69"/>
                    </a:cubicBezTo>
                    <a:cubicBezTo>
                      <a:pt x="29" y="68"/>
                      <a:pt x="29" y="68"/>
                      <a:pt x="29" y="68"/>
                    </a:cubicBezTo>
                    <a:cubicBezTo>
                      <a:pt x="30" y="69"/>
                      <a:pt x="28" y="68"/>
                      <a:pt x="29" y="70"/>
                    </a:cubicBezTo>
                    <a:cubicBezTo>
                      <a:pt x="28" y="68"/>
                      <a:pt x="28" y="68"/>
                      <a:pt x="28" y="68"/>
                    </a:cubicBezTo>
                    <a:cubicBezTo>
                      <a:pt x="28" y="69"/>
                      <a:pt x="28" y="69"/>
                      <a:pt x="28" y="71"/>
                    </a:cubicBezTo>
                    <a:cubicBezTo>
                      <a:pt x="27" y="69"/>
                      <a:pt x="27" y="69"/>
                      <a:pt x="27" y="69"/>
                    </a:cubicBezTo>
                    <a:cubicBezTo>
                      <a:pt x="26" y="69"/>
                      <a:pt x="28" y="71"/>
                      <a:pt x="27" y="71"/>
                    </a:cubicBezTo>
                    <a:cubicBezTo>
                      <a:pt x="27" y="71"/>
                      <a:pt x="26" y="71"/>
                      <a:pt x="26" y="70"/>
                    </a:cubicBezTo>
                    <a:cubicBezTo>
                      <a:pt x="27" y="71"/>
                      <a:pt x="26" y="72"/>
                      <a:pt x="27" y="72"/>
                    </a:cubicBezTo>
                    <a:cubicBezTo>
                      <a:pt x="25" y="71"/>
                      <a:pt x="25" y="71"/>
                      <a:pt x="25" y="71"/>
                    </a:cubicBezTo>
                    <a:cubicBezTo>
                      <a:pt x="23" y="73"/>
                      <a:pt x="21" y="75"/>
                      <a:pt x="21" y="78"/>
                    </a:cubicBezTo>
                    <a:cubicBezTo>
                      <a:pt x="19" y="77"/>
                      <a:pt x="20" y="77"/>
                      <a:pt x="19" y="76"/>
                    </a:cubicBezTo>
                    <a:cubicBezTo>
                      <a:pt x="20" y="77"/>
                      <a:pt x="19" y="77"/>
                      <a:pt x="19" y="78"/>
                    </a:cubicBezTo>
                    <a:cubicBezTo>
                      <a:pt x="19" y="77"/>
                      <a:pt x="19" y="77"/>
                      <a:pt x="19" y="77"/>
                    </a:cubicBezTo>
                    <a:cubicBezTo>
                      <a:pt x="19" y="78"/>
                      <a:pt x="18" y="77"/>
                      <a:pt x="18" y="78"/>
                    </a:cubicBezTo>
                    <a:cubicBezTo>
                      <a:pt x="18" y="78"/>
                      <a:pt x="18" y="78"/>
                      <a:pt x="18" y="78"/>
                    </a:cubicBezTo>
                    <a:cubicBezTo>
                      <a:pt x="19" y="80"/>
                      <a:pt x="16" y="77"/>
                      <a:pt x="18" y="79"/>
                    </a:cubicBezTo>
                    <a:cubicBezTo>
                      <a:pt x="16" y="78"/>
                      <a:pt x="16" y="78"/>
                      <a:pt x="16" y="78"/>
                    </a:cubicBezTo>
                    <a:cubicBezTo>
                      <a:pt x="18" y="80"/>
                      <a:pt x="15" y="78"/>
                      <a:pt x="17" y="80"/>
                    </a:cubicBezTo>
                    <a:cubicBezTo>
                      <a:pt x="16" y="80"/>
                      <a:pt x="16" y="80"/>
                      <a:pt x="16" y="80"/>
                    </a:cubicBezTo>
                    <a:cubicBezTo>
                      <a:pt x="15" y="79"/>
                      <a:pt x="18" y="82"/>
                      <a:pt x="16" y="81"/>
                    </a:cubicBezTo>
                    <a:cubicBezTo>
                      <a:pt x="16" y="82"/>
                      <a:pt x="16" y="83"/>
                      <a:pt x="17" y="84"/>
                    </a:cubicBezTo>
                    <a:cubicBezTo>
                      <a:pt x="15" y="82"/>
                      <a:pt x="15" y="82"/>
                      <a:pt x="15" y="82"/>
                    </a:cubicBezTo>
                    <a:cubicBezTo>
                      <a:pt x="15" y="85"/>
                      <a:pt x="13" y="86"/>
                      <a:pt x="14" y="89"/>
                    </a:cubicBezTo>
                    <a:cubicBezTo>
                      <a:pt x="13" y="88"/>
                      <a:pt x="13" y="88"/>
                      <a:pt x="13" y="88"/>
                    </a:cubicBezTo>
                    <a:cubicBezTo>
                      <a:pt x="14" y="90"/>
                      <a:pt x="10" y="89"/>
                      <a:pt x="13" y="92"/>
                    </a:cubicBezTo>
                    <a:cubicBezTo>
                      <a:pt x="14" y="93"/>
                      <a:pt x="14" y="93"/>
                      <a:pt x="14" y="93"/>
                    </a:cubicBezTo>
                    <a:cubicBezTo>
                      <a:pt x="12" y="92"/>
                      <a:pt x="12" y="92"/>
                      <a:pt x="12" y="92"/>
                    </a:cubicBezTo>
                    <a:cubicBezTo>
                      <a:pt x="13" y="93"/>
                      <a:pt x="11" y="93"/>
                      <a:pt x="13" y="94"/>
                    </a:cubicBezTo>
                    <a:cubicBezTo>
                      <a:pt x="12" y="94"/>
                      <a:pt x="12" y="93"/>
                      <a:pt x="12" y="93"/>
                    </a:cubicBezTo>
                    <a:cubicBezTo>
                      <a:pt x="11" y="93"/>
                      <a:pt x="13" y="95"/>
                      <a:pt x="12" y="95"/>
                    </a:cubicBezTo>
                    <a:cubicBezTo>
                      <a:pt x="11" y="95"/>
                      <a:pt x="11" y="95"/>
                      <a:pt x="11" y="95"/>
                    </a:cubicBezTo>
                    <a:cubicBezTo>
                      <a:pt x="8" y="95"/>
                      <a:pt x="4" y="96"/>
                      <a:pt x="6" y="100"/>
                    </a:cubicBezTo>
                    <a:cubicBezTo>
                      <a:pt x="6" y="101"/>
                      <a:pt x="4" y="99"/>
                      <a:pt x="4" y="99"/>
                    </a:cubicBezTo>
                    <a:cubicBezTo>
                      <a:pt x="6" y="103"/>
                      <a:pt x="0" y="102"/>
                      <a:pt x="3" y="107"/>
                    </a:cubicBezTo>
                    <a:cubicBezTo>
                      <a:pt x="4" y="109"/>
                      <a:pt x="9" y="112"/>
                      <a:pt x="9"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163"/>
              <p:cNvSpPr/>
              <p:nvPr/>
            </p:nvSpPr>
            <p:spPr bwMode="auto">
              <a:xfrm>
                <a:off x="7195" y="2086"/>
                <a:ext cx="2" cy="5"/>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2"/>
                      <a:pt x="1" y="2"/>
                      <a:pt x="1" y="2"/>
                    </a:cubicBezTo>
                    <a:cubicBezTo>
                      <a:pt x="1" y="2"/>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164"/>
              <p:cNvSpPr/>
              <p:nvPr/>
            </p:nvSpPr>
            <p:spPr bwMode="auto">
              <a:xfrm>
                <a:off x="6540" y="1413"/>
                <a:ext cx="3"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165"/>
              <p:cNvSpPr/>
              <p:nvPr/>
            </p:nvSpPr>
            <p:spPr bwMode="auto">
              <a:xfrm>
                <a:off x="5656" y="2392"/>
                <a:ext cx="2" cy="5"/>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0" y="0"/>
                    </a:lnTo>
                    <a:lnTo>
                      <a:pt x="2"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166"/>
              <p:cNvSpPr/>
              <p:nvPr/>
            </p:nvSpPr>
            <p:spPr bwMode="auto">
              <a:xfrm>
                <a:off x="5660" y="2376"/>
                <a:ext cx="3" cy="2"/>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0" y="0"/>
                    </a:cubicBezTo>
                    <a:cubicBezTo>
                      <a:pt x="0"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167"/>
              <p:cNvSpPr/>
              <p:nvPr/>
            </p:nvSpPr>
            <p:spPr bwMode="auto">
              <a:xfrm>
                <a:off x="6123" y="1660"/>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0"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168"/>
              <p:cNvSpPr/>
              <p:nvPr/>
            </p:nvSpPr>
            <p:spPr bwMode="auto">
              <a:xfrm>
                <a:off x="5694" y="24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169"/>
              <p:cNvSpPr/>
              <p:nvPr/>
            </p:nvSpPr>
            <p:spPr bwMode="auto">
              <a:xfrm>
                <a:off x="5663" y="2376"/>
                <a:ext cx="0" cy="2"/>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170"/>
              <p:cNvSpPr/>
              <p:nvPr/>
            </p:nvSpPr>
            <p:spPr bwMode="auto">
              <a:xfrm>
                <a:off x="5663" y="238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171"/>
              <p:cNvSpPr/>
              <p:nvPr/>
            </p:nvSpPr>
            <p:spPr bwMode="auto">
              <a:xfrm>
                <a:off x="5663" y="2385"/>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172"/>
              <p:cNvSpPr/>
              <p:nvPr/>
            </p:nvSpPr>
            <p:spPr bwMode="auto">
              <a:xfrm>
                <a:off x="5748" y="2352"/>
                <a:ext cx="2" cy="9"/>
              </a:xfrm>
              <a:custGeom>
                <a:avLst/>
                <a:gdLst>
                  <a:gd name="T0" fmla="*/ 1 w 1"/>
                  <a:gd name="T1" fmla="*/ 2 h 4"/>
                  <a:gd name="T2" fmla="*/ 1 w 1"/>
                  <a:gd name="T3" fmla="*/ 0 h 4"/>
                  <a:gd name="T4" fmla="*/ 1 w 1"/>
                  <a:gd name="T5" fmla="*/ 4 h 4"/>
                  <a:gd name="T6" fmla="*/ 1 w 1"/>
                  <a:gd name="T7" fmla="*/ 4 h 4"/>
                  <a:gd name="T8" fmla="*/ 1 w 1"/>
                  <a:gd name="T9" fmla="*/ 3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cubicBezTo>
                      <a:pt x="1" y="1"/>
                      <a:pt x="1" y="0"/>
                      <a:pt x="1" y="0"/>
                    </a:cubicBezTo>
                    <a:cubicBezTo>
                      <a:pt x="1" y="1"/>
                      <a:pt x="0" y="3"/>
                      <a:pt x="1" y="4"/>
                    </a:cubicBezTo>
                    <a:cubicBezTo>
                      <a:pt x="1" y="4"/>
                      <a:pt x="1" y="4"/>
                      <a:pt x="1" y="4"/>
                    </a:cubicBezTo>
                    <a:cubicBezTo>
                      <a:pt x="1" y="4"/>
                      <a:pt x="1" y="3"/>
                      <a:pt x="1" y="3"/>
                    </a:cubicBezTo>
                    <a:cubicBezTo>
                      <a:pt x="1" y="3"/>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173"/>
              <p:cNvSpPr/>
              <p:nvPr/>
            </p:nvSpPr>
            <p:spPr bwMode="auto">
              <a:xfrm>
                <a:off x="5750" y="2357"/>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174"/>
              <p:cNvSpPr/>
              <p:nvPr/>
            </p:nvSpPr>
            <p:spPr bwMode="auto">
              <a:xfrm>
                <a:off x="5750" y="2359"/>
                <a:ext cx="0" cy="5"/>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175"/>
              <p:cNvSpPr/>
              <p:nvPr/>
            </p:nvSpPr>
            <p:spPr bwMode="auto">
              <a:xfrm>
                <a:off x="5736" y="2345"/>
                <a:ext cx="0" cy="7"/>
              </a:xfrm>
              <a:custGeom>
                <a:avLst/>
                <a:gdLst>
                  <a:gd name="T0" fmla="*/ 2 h 3"/>
                  <a:gd name="T1" fmla="*/ 2 h 3"/>
                  <a:gd name="T2" fmla="*/ 2 h 3"/>
                </a:gdLst>
                <a:ahLst/>
                <a:cxnLst>
                  <a:cxn ang="0">
                    <a:pos x="0" y="T0"/>
                  </a:cxn>
                  <a:cxn ang="0">
                    <a:pos x="0" y="T1"/>
                  </a:cxn>
                  <a:cxn ang="0">
                    <a:pos x="0" y="T2"/>
                  </a:cxn>
                </a:cxnLst>
                <a:rect l="0" t="0" r="r" b="b"/>
                <a:pathLst>
                  <a:path h="3">
                    <a:moveTo>
                      <a:pt x="0" y="2"/>
                    </a:moveTo>
                    <a:cubicBezTo>
                      <a:pt x="0" y="0"/>
                      <a:pt x="0" y="2"/>
                      <a:pt x="0" y="2"/>
                    </a:cubicBezTo>
                    <a:cubicBezTo>
                      <a:pt x="0" y="3"/>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176"/>
              <p:cNvSpPr/>
              <p:nvPr/>
            </p:nvSpPr>
            <p:spPr bwMode="auto">
              <a:xfrm>
                <a:off x="5753" y="239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177"/>
              <p:cNvSpPr/>
              <p:nvPr/>
            </p:nvSpPr>
            <p:spPr bwMode="auto">
              <a:xfrm>
                <a:off x="6047" y="22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178"/>
              <p:cNvSpPr/>
              <p:nvPr/>
            </p:nvSpPr>
            <p:spPr bwMode="auto">
              <a:xfrm>
                <a:off x="5743" y="2347"/>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179"/>
              <p:cNvSpPr/>
              <p:nvPr/>
            </p:nvSpPr>
            <p:spPr bwMode="auto">
              <a:xfrm>
                <a:off x="5755" y="2387"/>
                <a:ext cx="3" cy="5"/>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1" y="0"/>
                      <a:pt x="1" y="1"/>
                      <a:pt x="0" y="2"/>
                    </a:cubicBezTo>
                    <a:cubicBezTo>
                      <a:pt x="0" y="2"/>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180"/>
              <p:cNvSpPr/>
              <p:nvPr/>
            </p:nvSpPr>
            <p:spPr bwMode="auto">
              <a:xfrm>
                <a:off x="5874" y="2798"/>
                <a:ext cx="0" cy="2"/>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181"/>
              <p:cNvSpPr/>
              <p:nvPr/>
            </p:nvSpPr>
            <p:spPr bwMode="auto">
              <a:xfrm>
                <a:off x="5905" y="2769"/>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182"/>
              <p:cNvSpPr/>
              <p:nvPr/>
            </p:nvSpPr>
            <p:spPr bwMode="auto">
              <a:xfrm>
                <a:off x="5755" y="2385"/>
                <a:ext cx="3" cy="7"/>
              </a:xfrm>
              <a:custGeom>
                <a:avLst/>
                <a:gdLst>
                  <a:gd name="T0" fmla="*/ 0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0" y="3"/>
                    </a:moveTo>
                    <a:cubicBezTo>
                      <a:pt x="1" y="0"/>
                      <a:pt x="1" y="0"/>
                      <a:pt x="1" y="0"/>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183"/>
              <p:cNvSpPr/>
              <p:nvPr/>
            </p:nvSpPr>
            <p:spPr bwMode="auto">
              <a:xfrm>
                <a:off x="5817" y="2783"/>
                <a:ext cx="2"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184"/>
              <p:cNvSpPr/>
              <p:nvPr/>
            </p:nvSpPr>
            <p:spPr bwMode="auto">
              <a:xfrm>
                <a:off x="5822" y="27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185"/>
              <p:cNvSpPr/>
              <p:nvPr/>
            </p:nvSpPr>
            <p:spPr bwMode="auto">
              <a:xfrm>
                <a:off x="5824" y="2793"/>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186"/>
              <p:cNvSpPr/>
              <p:nvPr/>
            </p:nvSpPr>
            <p:spPr bwMode="auto">
              <a:xfrm>
                <a:off x="5822" y="2793"/>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187"/>
              <p:cNvSpPr/>
              <p:nvPr/>
            </p:nvSpPr>
            <p:spPr bwMode="auto">
              <a:xfrm>
                <a:off x="7325" y="20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188"/>
              <p:cNvSpPr/>
              <p:nvPr/>
            </p:nvSpPr>
            <p:spPr bwMode="auto">
              <a:xfrm>
                <a:off x="5715" y="2406"/>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189"/>
              <p:cNvSpPr/>
              <p:nvPr/>
            </p:nvSpPr>
            <p:spPr bwMode="auto">
              <a:xfrm>
                <a:off x="5672" y="23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190"/>
              <p:cNvSpPr/>
              <p:nvPr/>
            </p:nvSpPr>
            <p:spPr bwMode="auto">
              <a:xfrm>
                <a:off x="5746" y="2357"/>
                <a:ext cx="2" cy="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191"/>
              <p:cNvSpPr/>
              <p:nvPr/>
            </p:nvSpPr>
            <p:spPr bwMode="auto">
              <a:xfrm>
                <a:off x="7192" y="2091"/>
                <a:ext cx="3"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0"/>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192"/>
              <p:cNvSpPr/>
              <p:nvPr/>
            </p:nvSpPr>
            <p:spPr bwMode="auto">
              <a:xfrm>
                <a:off x="5611" y="2345"/>
                <a:ext cx="147" cy="102"/>
              </a:xfrm>
              <a:custGeom>
                <a:avLst/>
                <a:gdLst>
                  <a:gd name="T0" fmla="*/ 46 w 62"/>
                  <a:gd name="T1" fmla="*/ 23 h 43"/>
                  <a:gd name="T2" fmla="*/ 51 w 62"/>
                  <a:gd name="T3" fmla="*/ 20 h 43"/>
                  <a:gd name="T4" fmla="*/ 54 w 62"/>
                  <a:gd name="T5" fmla="*/ 19 h 43"/>
                  <a:gd name="T6" fmla="*/ 58 w 62"/>
                  <a:gd name="T7" fmla="*/ 21 h 43"/>
                  <a:gd name="T8" fmla="*/ 60 w 62"/>
                  <a:gd name="T9" fmla="*/ 20 h 43"/>
                  <a:gd name="T10" fmla="*/ 61 w 62"/>
                  <a:gd name="T11" fmla="*/ 16 h 43"/>
                  <a:gd name="T12" fmla="*/ 62 w 62"/>
                  <a:gd name="T13" fmla="*/ 13 h 43"/>
                  <a:gd name="T14" fmla="*/ 62 w 62"/>
                  <a:gd name="T15" fmla="*/ 11 h 43"/>
                  <a:gd name="T16" fmla="*/ 58 w 62"/>
                  <a:gd name="T17" fmla="*/ 12 h 43"/>
                  <a:gd name="T18" fmla="*/ 56 w 62"/>
                  <a:gd name="T19" fmla="*/ 9 h 43"/>
                  <a:gd name="T20" fmla="*/ 57 w 62"/>
                  <a:gd name="T21" fmla="*/ 2 h 43"/>
                  <a:gd name="T22" fmla="*/ 56 w 62"/>
                  <a:gd name="T23" fmla="*/ 2 h 43"/>
                  <a:gd name="T24" fmla="*/ 55 w 62"/>
                  <a:gd name="T25" fmla="*/ 5 h 43"/>
                  <a:gd name="T26" fmla="*/ 54 w 62"/>
                  <a:gd name="T27" fmla="*/ 3 h 43"/>
                  <a:gd name="T28" fmla="*/ 53 w 62"/>
                  <a:gd name="T29" fmla="*/ 8 h 43"/>
                  <a:gd name="T30" fmla="*/ 51 w 62"/>
                  <a:gd name="T31" fmla="*/ 3 h 43"/>
                  <a:gd name="T32" fmla="*/ 51 w 62"/>
                  <a:gd name="T33" fmla="*/ 1 h 43"/>
                  <a:gd name="T34" fmla="*/ 50 w 62"/>
                  <a:gd name="T35" fmla="*/ 4 h 43"/>
                  <a:gd name="T36" fmla="*/ 49 w 62"/>
                  <a:gd name="T37" fmla="*/ 2 h 43"/>
                  <a:gd name="T38" fmla="*/ 48 w 62"/>
                  <a:gd name="T39" fmla="*/ 7 h 43"/>
                  <a:gd name="T40" fmla="*/ 47 w 62"/>
                  <a:gd name="T41" fmla="*/ 12 h 43"/>
                  <a:gd name="T42" fmla="*/ 46 w 62"/>
                  <a:gd name="T43" fmla="*/ 7 h 43"/>
                  <a:gd name="T44" fmla="*/ 43 w 62"/>
                  <a:gd name="T45" fmla="*/ 7 h 43"/>
                  <a:gd name="T46" fmla="*/ 42 w 62"/>
                  <a:gd name="T47" fmla="*/ 7 h 43"/>
                  <a:gd name="T48" fmla="*/ 40 w 62"/>
                  <a:gd name="T49" fmla="*/ 8 h 43"/>
                  <a:gd name="T50" fmla="*/ 37 w 62"/>
                  <a:gd name="T51" fmla="*/ 9 h 43"/>
                  <a:gd name="T52" fmla="*/ 36 w 62"/>
                  <a:gd name="T53" fmla="*/ 10 h 43"/>
                  <a:gd name="T54" fmla="*/ 36 w 62"/>
                  <a:gd name="T55" fmla="*/ 10 h 43"/>
                  <a:gd name="T56" fmla="*/ 35 w 62"/>
                  <a:gd name="T57" fmla="*/ 12 h 43"/>
                  <a:gd name="T58" fmla="*/ 34 w 62"/>
                  <a:gd name="T59" fmla="*/ 10 h 43"/>
                  <a:gd name="T60" fmla="*/ 33 w 62"/>
                  <a:gd name="T61" fmla="*/ 12 h 43"/>
                  <a:gd name="T62" fmla="*/ 30 w 62"/>
                  <a:gd name="T63" fmla="*/ 11 h 43"/>
                  <a:gd name="T64" fmla="*/ 28 w 62"/>
                  <a:gd name="T65" fmla="*/ 12 h 43"/>
                  <a:gd name="T66" fmla="*/ 26 w 62"/>
                  <a:gd name="T67" fmla="*/ 12 h 43"/>
                  <a:gd name="T68" fmla="*/ 26 w 62"/>
                  <a:gd name="T69" fmla="*/ 14 h 43"/>
                  <a:gd name="T70" fmla="*/ 25 w 62"/>
                  <a:gd name="T71" fmla="*/ 13 h 43"/>
                  <a:gd name="T72" fmla="*/ 24 w 62"/>
                  <a:gd name="T73" fmla="*/ 15 h 43"/>
                  <a:gd name="T74" fmla="*/ 22 w 62"/>
                  <a:gd name="T75" fmla="*/ 16 h 43"/>
                  <a:gd name="T76" fmla="*/ 21 w 62"/>
                  <a:gd name="T77" fmla="*/ 17 h 43"/>
                  <a:gd name="T78" fmla="*/ 22 w 62"/>
                  <a:gd name="T79" fmla="*/ 25 h 43"/>
                  <a:gd name="T80" fmla="*/ 19 w 62"/>
                  <a:gd name="T81" fmla="*/ 21 h 43"/>
                  <a:gd name="T82" fmla="*/ 17 w 62"/>
                  <a:gd name="T83" fmla="*/ 23 h 43"/>
                  <a:gd name="T84" fmla="*/ 16 w 62"/>
                  <a:gd name="T85" fmla="*/ 23 h 43"/>
                  <a:gd name="T86" fmla="*/ 11 w 62"/>
                  <a:gd name="T87" fmla="*/ 24 h 43"/>
                  <a:gd name="T88" fmla="*/ 10 w 62"/>
                  <a:gd name="T89" fmla="*/ 24 h 43"/>
                  <a:gd name="T90" fmla="*/ 8 w 62"/>
                  <a:gd name="T91" fmla="*/ 31 h 43"/>
                  <a:gd name="T92" fmla="*/ 7 w 62"/>
                  <a:gd name="T93" fmla="*/ 32 h 43"/>
                  <a:gd name="T94" fmla="*/ 12 w 62"/>
                  <a:gd name="T95" fmla="*/ 41 h 43"/>
                  <a:gd name="T96" fmla="*/ 18 w 62"/>
                  <a:gd name="T97" fmla="*/ 38 h 43"/>
                  <a:gd name="T98" fmla="*/ 28 w 62"/>
                  <a:gd name="T99" fmla="*/ 27 h 43"/>
                  <a:gd name="T100" fmla="*/ 31 w 62"/>
                  <a:gd name="T101" fmla="*/ 31 h 43"/>
                  <a:gd name="T102" fmla="*/ 36 w 62"/>
                  <a:gd name="T103" fmla="*/ 29 h 43"/>
                  <a:gd name="T104" fmla="*/ 41 w 62"/>
                  <a:gd name="T105"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43">
                    <a:moveTo>
                      <a:pt x="44" y="25"/>
                    </a:moveTo>
                    <a:cubicBezTo>
                      <a:pt x="44" y="25"/>
                      <a:pt x="44" y="26"/>
                      <a:pt x="44" y="26"/>
                    </a:cubicBezTo>
                    <a:cubicBezTo>
                      <a:pt x="44" y="26"/>
                      <a:pt x="44" y="26"/>
                      <a:pt x="45" y="27"/>
                    </a:cubicBezTo>
                    <a:cubicBezTo>
                      <a:pt x="45" y="26"/>
                      <a:pt x="45" y="25"/>
                      <a:pt x="45" y="25"/>
                    </a:cubicBezTo>
                    <a:cubicBezTo>
                      <a:pt x="46" y="27"/>
                      <a:pt x="46" y="25"/>
                      <a:pt x="46" y="26"/>
                    </a:cubicBezTo>
                    <a:cubicBezTo>
                      <a:pt x="46" y="24"/>
                      <a:pt x="46" y="22"/>
                      <a:pt x="46" y="23"/>
                    </a:cubicBezTo>
                    <a:cubicBezTo>
                      <a:pt x="46" y="26"/>
                      <a:pt x="46" y="26"/>
                      <a:pt x="46" y="26"/>
                    </a:cubicBezTo>
                    <a:cubicBezTo>
                      <a:pt x="47" y="24"/>
                      <a:pt x="48" y="27"/>
                      <a:pt x="48" y="23"/>
                    </a:cubicBezTo>
                    <a:cubicBezTo>
                      <a:pt x="48" y="25"/>
                      <a:pt x="48" y="25"/>
                      <a:pt x="48" y="25"/>
                    </a:cubicBezTo>
                    <a:cubicBezTo>
                      <a:pt x="49" y="23"/>
                      <a:pt x="50" y="25"/>
                      <a:pt x="50" y="22"/>
                    </a:cubicBezTo>
                    <a:cubicBezTo>
                      <a:pt x="50" y="23"/>
                      <a:pt x="51" y="23"/>
                      <a:pt x="51" y="23"/>
                    </a:cubicBezTo>
                    <a:cubicBezTo>
                      <a:pt x="51" y="22"/>
                      <a:pt x="51" y="22"/>
                      <a:pt x="51" y="20"/>
                    </a:cubicBezTo>
                    <a:cubicBezTo>
                      <a:pt x="51" y="20"/>
                      <a:pt x="52" y="21"/>
                      <a:pt x="52" y="21"/>
                    </a:cubicBezTo>
                    <a:cubicBezTo>
                      <a:pt x="52" y="22"/>
                      <a:pt x="52" y="24"/>
                      <a:pt x="52" y="22"/>
                    </a:cubicBezTo>
                    <a:cubicBezTo>
                      <a:pt x="52" y="23"/>
                      <a:pt x="52" y="23"/>
                      <a:pt x="52" y="23"/>
                    </a:cubicBezTo>
                    <a:cubicBezTo>
                      <a:pt x="53" y="22"/>
                      <a:pt x="53" y="20"/>
                      <a:pt x="53" y="21"/>
                    </a:cubicBezTo>
                    <a:cubicBezTo>
                      <a:pt x="54" y="20"/>
                      <a:pt x="54" y="20"/>
                      <a:pt x="54" y="18"/>
                    </a:cubicBezTo>
                    <a:cubicBezTo>
                      <a:pt x="54" y="18"/>
                      <a:pt x="54" y="20"/>
                      <a:pt x="54" y="19"/>
                    </a:cubicBezTo>
                    <a:cubicBezTo>
                      <a:pt x="54" y="21"/>
                      <a:pt x="54" y="21"/>
                      <a:pt x="54" y="21"/>
                    </a:cubicBezTo>
                    <a:cubicBezTo>
                      <a:pt x="54" y="21"/>
                      <a:pt x="55" y="20"/>
                      <a:pt x="56" y="19"/>
                    </a:cubicBezTo>
                    <a:cubicBezTo>
                      <a:pt x="56" y="22"/>
                      <a:pt x="56" y="19"/>
                      <a:pt x="57" y="21"/>
                    </a:cubicBezTo>
                    <a:cubicBezTo>
                      <a:pt x="57" y="19"/>
                      <a:pt x="57" y="21"/>
                      <a:pt x="58" y="18"/>
                    </a:cubicBezTo>
                    <a:cubicBezTo>
                      <a:pt x="57" y="20"/>
                      <a:pt x="57" y="20"/>
                      <a:pt x="57" y="20"/>
                    </a:cubicBezTo>
                    <a:cubicBezTo>
                      <a:pt x="58" y="20"/>
                      <a:pt x="58" y="20"/>
                      <a:pt x="58" y="21"/>
                    </a:cubicBezTo>
                    <a:cubicBezTo>
                      <a:pt x="58" y="21"/>
                      <a:pt x="59" y="19"/>
                      <a:pt x="59" y="18"/>
                    </a:cubicBezTo>
                    <a:cubicBezTo>
                      <a:pt x="59" y="20"/>
                      <a:pt x="59" y="20"/>
                      <a:pt x="59" y="20"/>
                    </a:cubicBezTo>
                    <a:cubicBezTo>
                      <a:pt x="59" y="19"/>
                      <a:pt x="60" y="17"/>
                      <a:pt x="60" y="15"/>
                    </a:cubicBezTo>
                    <a:cubicBezTo>
                      <a:pt x="60" y="16"/>
                      <a:pt x="60" y="15"/>
                      <a:pt x="60" y="16"/>
                    </a:cubicBezTo>
                    <a:cubicBezTo>
                      <a:pt x="60" y="17"/>
                      <a:pt x="59" y="19"/>
                      <a:pt x="59" y="20"/>
                    </a:cubicBezTo>
                    <a:cubicBezTo>
                      <a:pt x="59" y="21"/>
                      <a:pt x="60" y="18"/>
                      <a:pt x="60" y="20"/>
                    </a:cubicBezTo>
                    <a:cubicBezTo>
                      <a:pt x="60" y="20"/>
                      <a:pt x="60" y="20"/>
                      <a:pt x="60" y="18"/>
                    </a:cubicBezTo>
                    <a:cubicBezTo>
                      <a:pt x="60" y="20"/>
                      <a:pt x="60" y="20"/>
                      <a:pt x="60" y="20"/>
                    </a:cubicBezTo>
                    <a:cubicBezTo>
                      <a:pt x="60" y="20"/>
                      <a:pt x="60" y="20"/>
                      <a:pt x="60" y="19"/>
                    </a:cubicBezTo>
                    <a:cubicBezTo>
                      <a:pt x="60" y="19"/>
                      <a:pt x="60" y="19"/>
                      <a:pt x="60" y="19"/>
                    </a:cubicBezTo>
                    <a:cubicBezTo>
                      <a:pt x="61" y="17"/>
                      <a:pt x="61" y="17"/>
                      <a:pt x="62" y="15"/>
                    </a:cubicBezTo>
                    <a:cubicBezTo>
                      <a:pt x="61" y="16"/>
                      <a:pt x="61" y="16"/>
                      <a:pt x="61" y="16"/>
                    </a:cubicBezTo>
                    <a:cubicBezTo>
                      <a:pt x="62" y="15"/>
                      <a:pt x="62" y="14"/>
                      <a:pt x="62" y="16"/>
                    </a:cubicBezTo>
                    <a:cubicBezTo>
                      <a:pt x="61" y="17"/>
                      <a:pt x="61" y="18"/>
                      <a:pt x="61" y="19"/>
                    </a:cubicBezTo>
                    <a:cubicBezTo>
                      <a:pt x="62" y="15"/>
                      <a:pt x="62" y="15"/>
                      <a:pt x="62" y="15"/>
                    </a:cubicBezTo>
                    <a:cubicBezTo>
                      <a:pt x="62" y="16"/>
                      <a:pt x="62" y="16"/>
                      <a:pt x="62" y="14"/>
                    </a:cubicBezTo>
                    <a:cubicBezTo>
                      <a:pt x="62" y="15"/>
                      <a:pt x="62" y="15"/>
                      <a:pt x="62" y="15"/>
                    </a:cubicBezTo>
                    <a:cubicBezTo>
                      <a:pt x="62" y="13"/>
                      <a:pt x="62" y="13"/>
                      <a:pt x="62" y="13"/>
                    </a:cubicBezTo>
                    <a:cubicBezTo>
                      <a:pt x="62" y="14"/>
                      <a:pt x="62" y="12"/>
                      <a:pt x="61" y="14"/>
                    </a:cubicBezTo>
                    <a:cubicBezTo>
                      <a:pt x="61" y="15"/>
                      <a:pt x="61" y="15"/>
                      <a:pt x="61" y="15"/>
                    </a:cubicBezTo>
                    <a:cubicBezTo>
                      <a:pt x="61" y="15"/>
                      <a:pt x="60" y="17"/>
                      <a:pt x="61" y="15"/>
                    </a:cubicBezTo>
                    <a:cubicBezTo>
                      <a:pt x="61" y="13"/>
                      <a:pt x="61" y="13"/>
                      <a:pt x="61" y="13"/>
                    </a:cubicBezTo>
                    <a:cubicBezTo>
                      <a:pt x="61" y="13"/>
                      <a:pt x="61" y="14"/>
                      <a:pt x="61" y="14"/>
                    </a:cubicBezTo>
                    <a:cubicBezTo>
                      <a:pt x="62" y="11"/>
                      <a:pt x="62" y="11"/>
                      <a:pt x="62" y="11"/>
                    </a:cubicBezTo>
                    <a:cubicBezTo>
                      <a:pt x="61" y="15"/>
                      <a:pt x="61" y="12"/>
                      <a:pt x="60" y="13"/>
                    </a:cubicBezTo>
                    <a:cubicBezTo>
                      <a:pt x="61" y="12"/>
                      <a:pt x="61" y="12"/>
                      <a:pt x="61" y="12"/>
                    </a:cubicBezTo>
                    <a:cubicBezTo>
                      <a:pt x="61" y="11"/>
                      <a:pt x="60" y="14"/>
                      <a:pt x="60" y="14"/>
                    </a:cubicBezTo>
                    <a:cubicBezTo>
                      <a:pt x="60" y="13"/>
                      <a:pt x="61" y="11"/>
                      <a:pt x="61" y="10"/>
                    </a:cubicBezTo>
                    <a:cubicBezTo>
                      <a:pt x="60" y="10"/>
                      <a:pt x="59" y="12"/>
                      <a:pt x="59" y="10"/>
                    </a:cubicBezTo>
                    <a:cubicBezTo>
                      <a:pt x="59" y="10"/>
                      <a:pt x="59" y="11"/>
                      <a:pt x="58" y="12"/>
                    </a:cubicBezTo>
                    <a:cubicBezTo>
                      <a:pt x="58" y="12"/>
                      <a:pt x="59" y="9"/>
                      <a:pt x="58" y="11"/>
                    </a:cubicBezTo>
                    <a:cubicBezTo>
                      <a:pt x="58" y="10"/>
                      <a:pt x="58" y="9"/>
                      <a:pt x="59" y="8"/>
                    </a:cubicBezTo>
                    <a:cubicBezTo>
                      <a:pt x="58" y="9"/>
                      <a:pt x="58" y="8"/>
                      <a:pt x="58" y="10"/>
                    </a:cubicBezTo>
                    <a:cubicBezTo>
                      <a:pt x="58" y="9"/>
                      <a:pt x="57" y="9"/>
                      <a:pt x="57" y="9"/>
                    </a:cubicBezTo>
                    <a:cubicBezTo>
                      <a:pt x="57" y="9"/>
                      <a:pt x="57" y="8"/>
                      <a:pt x="57" y="7"/>
                    </a:cubicBezTo>
                    <a:cubicBezTo>
                      <a:pt x="57" y="8"/>
                      <a:pt x="56" y="9"/>
                      <a:pt x="56" y="9"/>
                    </a:cubicBezTo>
                    <a:cubicBezTo>
                      <a:pt x="56" y="11"/>
                      <a:pt x="56" y="11"/>
                      <a:pt x="56" y="12"/>
                    </a:cubicBezTo>
                    <a:cubicBezTo>
                      <a:pt x="56" y="13"/>
                      <a:pt x="56" y="13"/>
                      <a:pt x="56" y="13"/>
                    </a:cubicBezTo>
                    <a:cubicBezTo>
                      <a:pt x="56" y="11"/>
                      <a:pt x="56" y="9"/>
                      <a:pt x="56" y="9"/>
                    </a:cubicBezTo>
                    <a:cubicBezTo>
                      <a:pt x="56" y="6"/>
                      <a:pt x="56" y="9"/>
                      <a:pt x="56" y="6"/>
                    </a:cubicBezTo>
                    <a:cubicBezTo>
                      <a:pt x="56" y="4"/>
                      <a:pt x="57" y="4"/>
                      <a:pt x="57" y="5"/>
                    </a:cubicBezTo>
                    <a:cubicBezTo>
                      <a:pt x="58" y="3"/>
                      <a:pt x="57" y="5"/>
                      <a:pt x="57" y="2"/>
                    </a:cubicBezTo>
                    <a:cubicBezTo>
                      <a:pt x="57" y="3"/>
                      <a:pt x="57" y="4"/>
                      <a:pt x="56" y="4"/>
                    </a:cubicBezTo>
                    <a:cubicBezTo>
                      <a:pt x="56" y="5"/>
                      <a:pt x="56" y="6"/>
                      <a:pt x="56" y="7"/>
                    </a:cubicBezTo>
                    <a:cubicBezTo>
                      <a:pt x="56" y="9"/>
                      <a:pt x="56" y="5"/>
                      <a:pt x="56" y="5"/>
                    </a:cubicBezTo>
                    <a:cubicBezTo>
                      <a:pt x="56" y="4"/>
                      <a:pt x="56" y="4"/>
                      <a:pt x="56" y="4"/>
                    </a:cubicBezTo>
                    <a:cubicBezTo>
                      <a:pt x="56" y="3"/>
                      <a:pt x="55" y="5"/>
                      <a:pt x="55" y="5"/>
                    </a:cubicBezTo>
                    <a:cubicBezTo>
                      <a:pt x="55" y="1"/>
                      <a:pt x="56" y="4"/>
                      <a:pt x="56" y="2"/>
                    </a:cubicBezTo>
                    <a:cubicBezTo>
                      <a:pt x="56" y="0"/>
                      <a:pt x="56" y="0"/>
                      <a:pt x="56" y="0"/>
                    </a:cubicBezTo>
                    <a:cubicBezTo>
                      <a:pt x="55" y="0"/>
                      <a:pt x="56" y="3"/>
                      <a:pt x="55" y="2"/>
                    </a:cubicBezTo>
                    <a:cubicBezTo>
                      <a:pt x="55" y="1"/>
                      <a:pt x="55" y="1"/>
                      <a:pt x="55" y="1"/>
                    </a:cubicBezTo>
                    <a:cubicBezTo>
                      <a:pt x="55" y="1"/>
                      <a:pt x="55" y="1"/>
                      <a:pt x="55" y="1"/>
                    </a:cubicBezTo>
                    <a:cubicBezTo>
                      <a:pt x="55" y="3"/>
                      <a:pt x="55" y="4"/>
                      <a:pt x="55" y="4"/>
                    </a:cubicBezTo>
                    <a:cubicBezTo>
                      <a:pt x="55" y="7"/>
                      <a:pt x="55" y="5"/>
                      <a:pt x="55" y="5"/>
                    </a:cubicBezTo>
                    <a:cubicBezTo>
                      <a:pt x="54" y="7"/>
                      <a:pt x="55" y="5"/>
                      <a:pt x="55" y="7"/>
                    </a:cubicBezTo>
                    <a:cubicBezTo>
                      <a:pt x="55" y="8"/>
                      <a:pt x="54" y="9"/>
                      <a:pt x="54" y="9"/>
                    </a:cubicBezTo>
                    <a:cubicBezTo>
                      <a:pt x="54" y="9"/>
                      <a:pt x="54" y="7"/>
                      <a:pt x="54" y="6"/>
                    </a:cubicBezTo>
                    <a:cubicBezTo>
                      <a:pt x="54" y="5"/>
                      <a:pt x="54" y="5"/>
                      <a:pt x="54" y="6"/>
                    </a:cubicBezTo>
                    <a:cubicBezTo>
                      <a:pt x="55" y="4"/>
                      <a:pt x="54" y="3"/>
                      <a:pt x="55" y="1"/>
                    </a:cubicBezTo>
                    <a:cubicBezTo>
                      <a:pt x="54" y="0"/>
                      <a:pt x="54" y="2"/>
                      <a:pt x="54" y="3"/>
                    </a:cubicBezTo>
                    <a:cubicBezTo>
                      <a:pt x="54" y="3"/>
                      <a:pt x="54" y="5"/>
                      <a:pt x="54" y="5"/>
                    </a:cubicBezTo>
                    <a:cubicBezTo>
                      <a:pt x="54" y="10"/>
                      <a:pt x="54" y="2"/>
                      <a:pt x="53" y="3"/>
                    </a:cubicBezTo>
                    <a:cubicBezTo>
                      <a:pt x="53" y="6"/>
                      <a:pt x="53" y="7"/>
                      <a:pt x="53" y="10"/>
                    </a:cubicBezTo>
                    <a:cubicBezTo>
                      <a:pt x="53" y="11"/>
                      <a:pt x="53" y="12"/>
                      <a:pt x="53" y="11"/>
                    </a:cubicBezTo>
                    <a:cubicBezTo>
                      <a:pt x="53" y="9"/>
                      <a:pt x="53" y="10"/>
                      <a:pt x="53" y="8"/>
                    </a:cubicBezTo>
                    <a:cubicBezTo>
                      <a:pt x="53" y="8"/>
                      <a:pt x="53" y="8"/>
                      <a:pt x="53" y="8"/>
                    </a:cubicBezTo>
                    <a:cubicBezTo>
                      <a:pt x="53" y="5"/>
                      <a:pt x="53" y="5"/>
                      <a:pt x="53" y="5"/>
                    </a:cubicBezTo>
                    <a:cubicBezTo>
                      <a:pt x="53" y="4"/>
                      <a:pt x="52" y="2"/>
                      <a:pt x="52" y="1"/>
                    </a:cubicBezTo>
                    <a:cubicBezTo>
                      <a:pt x="52" y="2"/>
                      <a:pt x="52" y="3"/>
                      <a:pt x="52" y="4"/>
                    </a:cubicBezTo>
                    <a:cubicBezTo>
                      <a:pt x="52" y="3"/>
                      <a:pt x="52" y="2"/>
                      <a:pt x="52" y="2"/>
                    </a:cubicBezTo>
                    <a:cubicBezTo>
                      <a:pt x="52" y="3"/>
                      <a:pt x="52" y="5"/>
                      <a:pt x="52" y="5"/>
                    </a:cubicBezTo>
                    <a:cubicBezTo>
                      <a:pt x="52" y="5"/>
                      <a:pt x="51" y="3"/>
                      <a:pt x="51" y="3"/>
                    </a:cubicBezTo>
                    <a:cubicBezTo>
                      <a:pt x="52" y="1"/>
                      <a:pt x="52" y="1"/>
                      <a:pt x="52" y="1"/>
                    </a:cubicBezTo>
                    <a:cubicBezTo>
                      <a:pt x="52" y="3"/>
                      <a:pt x="52" y="0"/>
                      <a:pt x="51" y="1"/>
                    </a:cubicBezTo>
                    <a:cubicBezTo>
                      <a:pt x="51" y="2"/>
                      <a:pt x="51" y="4"/>
                      <a:pt x="51" y="5"/>
                    </a:cubicBezTo>
                    <a:cubicBezTo>
                      <a:pt x="51" y="6"/>
                      <a:pt x="51" y="4"/>
                      <a:pt x="51" y="5"/>
                    </a:cubicBezTo>
                    <a:cubicBezTo>
                      <a:pt x="51" y="3"/>
                      <a:pt x="51" y="3"/>
                      <a:pt x="51" y="3"/>
                    </a:cubicBezTo>
                    <a:cubicBezTo>
                      <a:pt x="51" y="4"/>
                      <a:pt x="51" y="0"/>
                      <a:pt x="51" y="1"/>
                    </a:cubicBezTo>
                    <a:cubicBezTo>
                      <a:pt x="51" y="3"/>
                      <a:pt x="51" y="3"/>
                      <a:pt x="51" y="3"/>
                    </a:cubicBezTo>
                    <a:cubicBezTo>
                      <a:pt x="51" y="2"/>
                      <a:pt x="51" y="2"/>
                      <a:pt x="51" y="1"/>
                    </a:cubicBezTo>
                    <a:cubicBezTo>
                      <a:pt x="51" y="2"/>
                      <a:pt x="50" y="2"/>
                      <a:pt x="50" y="2"/>
                    </a:cubicBezTo>
                    <a:cubicBezTo>
                      <a:pt x="50" y="1"/>
                      <a:pt x="50" y="1"/>
                      <a:pt x="50" y="1"/>
                    </a:cubicBezTo>
                    <a:cubicBezTo>
                      <a:pt x="50" y="2"/>
                      <a:pt x="50" y="4"/>
                      <a:pt x="50" y="2"/>
                    </a:cubicBezTo>
                    <a:cubicBezTo>
                      <a:pt x="50" y="5"/>
                      <a:pt x="50" y="2"/>
                      <a:pt x="50" y="4"/>
                    </a:cubicBezTo>
                    <a:cubicBezTo>
                      <a:pt x="51" y="5"/>
                      <a:pt x="50" y="5"/>
                      <a:pt x="50" y="6"/>
                    </a:cubicBezTo>
                    <a:cubicBezTo>
                      <a:pt x="50" y="3"/>
                      <a:pt x="50" y="5"/>
                      <a:pt x="50" y="5"/>
                    </a:cubicBezTo>
                    <a:cubicBezTo>
                      <a:pt x="50" y="4"/>
                      <a:pt x="49" y="4"/>
                      <a:pt x="49" y="3"/>
                    </a:cubicBezTo>
                    <a:cubicBezTo>
                      <a:pt x="49" y="5"/>
                      <a:pt x="49" y="5"/>
                      <a:pt x="49" y="5"/>
                    </a:cubicBezTo>
                    <a:cubicBezTo>
                      <a:pt x="49" y="2"/>
                      <a:pt x="49" y="6"/>
                      <a:pt x="49" y="5"/>
                    </a:cubicBezTo>
                    <a:cubicBezTo>
                      <a:pt x="49" y="4"/>
                      <a:pt x="49" y="2"/>
                      <a:pt x="49" y="2"/>
                    </a:cubicBezTo>
                    <a:cubicBezTo>
                      <a:pt x="49" y="4"/>
                      <a:pt x="49" y="5"/>
                      <a:pt x="49" y="7"/>
                    </a:cubicBezTo>
                    <a:cubicBezTo>
                      <a:pt x="48" y="6"/>
                      <a:pt x="49" y="4"/>
                      <a:pt x="48" y="2"/>
                    </a:cubicBezTo>
                    <a:cubicBezTo>
                      <a:pt x="48" y="4"/>
                      <a:pt x="48" y="0"/>
                      <a:pt x="48" y="3"/>
                    </a:cubicBezTo>
                    <a:cubicBezTo>
                      <a:pt x="48" y="6"/>
                      <a:pt x="48" y="6"/>
                      <a:pt x="48" y="6"/>
                    </a:cubicBezTo>
                    <a:cubicBezTo>
                      <a:pt x="48" y="6"/>
                      <a:pt x="48" y="5"/>
                      <a:pt x="48" y="4"/>
                    </a:cubicBezTo>
                    <a:cubicBezTo>
                      <a:pt x="48" y="4"/>
                      <a:pt x="48" y="6"/>
                      <a:pt x="48" y="7"/>
                    </a:cubicBezTo>
                    <a:cubicBezTo>
                      <a:pt x="48" y="6"/>
                      <a:pt x="48" y="9"/>
                      <a:pt x="47" y="7"/>
                    </a:cubicBezTo>
                    <a:cubicBezTo>
                      <a:pt x="47" y="6"/>
                      <a:pt x="48" y="7"/>
                      <a:pt x="48" y="5"/>
                    </a:cubicBezTo>
                    <a:cubicBezTo>
                      <a:pt x="47" y="5"/>
                      <a:pt x="48" y="9"/>
                      <a:pt x="47" y="10"/>
                    </a:cubicBezTo>
                    <a:cubicBezTo>
                      <a:pt x="48" y="11"/>
                      <a:pt x="48" y="14"/>
                      <a:pt x="48" y="15"/>
                    </a:cubicBezTo>
                    <a:cubicBezTo>
                      <a:pt x="47" y="14"/>
                      <a:pt x="48" y="14"/>
                      <a:pt x="47" y="12"/>
                    </a:cubicBezTo>
                    <a:cubicBezTo>
                      <a:pt x="47" y="12"/>
                      <a:pt x="47" y="12"/>
                      <a:pt x="47" y="12"/>
                    </a:cubicBezTo>
                    <a:cubicBezTo>
                      <a:pt x="47" y="9"/>
                      <a:pt x="47" y="7"/>
                      <a:pt x="47" y="5"/>
                    </a:cubicBezTo>
                    <a:cubicBezTo>
                      <a:pt x="47" y="6"/>
                      <a:pt x="47" y="6"/>
                      <a:pt x="47" y="6"/>
                    </a:cubicBezTo>
                    <a:cubicBezTo>
                      <a:pt x="47" y="3"/>
                      <a:pt x="47" y="3"/>
                      <a:pt x="47" y="3"/>
                    </a:cubicBezTo>
                    <a:cubicBezTo>
                      <a:pt x="47" y="5"/>
                      <a:pt x="46" y="3"/>
                      <a:pt x="46" y="4"/>
                    </a:cubicBezTo>
                    <a:cubicBezTo>
                      <a:pt x="46" y="6"/>
                      <a:pt x="46" y="3"/>
                      <a:pt x="46" y="5"/>
                    </a:cubicBezTo>
                    <a:cubicBezTo>
                      <a:pt x="46" y="5"/>
                      <a:pt x="47" y="8"/>
                      <a:pt x="46" y="7"/>
                    </a:cubicBezTo>
                    <a:cubicBezTo>
                      <a:pt x="46" y="4"/>
                      <a:pt x="46" y="4"/>
                      <a:pt x="46" y="4"/>
                    </a:cubicBezTo>
                    <a:cubicBezTo>
                      <a:pt x="46" y="3"/>
                      <a:pt x="46" y="6"/>
                      <a:pt x="46" y="5"/>
                    </a:cubicBezTo>
                    <a:cubicBezTo>
                      <a:pt x="46" y="4"/>
                      <a:pt x="46" y="4"/>
                      <a:pt x="46" y="4"/>
                    </a:cubicBezTo>
                    <a:cubicBezTo>
                      <a:pt x="45" y="4"/>
                      <a:pt x="44" y="4"/>
                      <a:pt x="44" y="8"/>
                    </a:cubicBezTo>
                    <a:cubicBezTo>
                      <a:pt x="44" y="6"/>
                      <a:pt x="43" y="6"/>
                      <a:pt x="43" y="5"/>
                    </a:cubicBezTo>
                    <a:cubicBezTo>
                      <a:pt x="43" y="6"/>
                      <a:pt x="43" y="7"/>
                      <a:pt x="43" y="7"/>
                    </a:cubicBezTo>
                    <a:cubicBezTo>
                      <a:pt x="43" y="5"/>
                      <a:pt x="43" y="5"/>
                      <a:pt x="43" y="5"/>
                    </a:cubicBezTo>
                    <a:cubicBezTo>
                      <a:pt x="42" y="4"/>
                      <a:pt x="42" y="6"/>
                      <a:pt x="42" y="7"/>
                    </a:cubicBezTo>
                    <a:cubicBezTo>
                      <a:pt x="42" y="6"/>
                      <a:pt x="42" y="6"/>
                      <a:pt x="42" y="6"/>
                    </a:cubicBezTo>
                    <a:cubicBezTo>
                      <a:pt x="42" y="4"/>
                      <a:pt x="42" y="7"/>
                      <a:pt x="42" y="7"/>
                    </a:cubicBezTo>
                    <a:cubicBezTo>
                      <a:pt x="42" y="6"/>
                      <a:pt x="42" y="6"/>
                      <a:pt x="42" y="6"/>
                    </a:cubicBezTo>
                    <a:cubicBezTo>
                      <a:pt x="42" y="7"/>
                      <a:pt x="42" y="7"/>
                      <a:pt x="42" y="7"/>
                    </a:cubicBezTo>
                    <a:cubicBezTo>
                      <a:pt x="42" y="8"/>
                      <a:pt x="42" y="8"/>
                      <a:pt x="41" y="6"/>
                    </a:cubicBezTo>
                    <a:cubicBezTo>
                      <a:pt x="41" y="7"/>
                      <a:pt x="41" y="7"/>
                      <a:pt x="41" y="7"/>
                    </a:cubicBezTo>
                    <a:cubicBezTo>
                      <a:pt x="41" y="6"/>
                      <a:pt x="41" y="6"/>
                      <a:pt x="40" y="7"/>
                    </a:cubicBezTo>
                    <a:cubicBezTo>
                      <a:pt x="41" y="7"/>
                      <a:pt x="41" y="8"/>
                      <a:pt x="41" y="9"/>
                    </a:cubicBezTo>
                    <a:cubicBezTo>
                      <a:pt x="41" y="12"/>
                      <a:pt x="41" y="9"/>
                      <a:pt x="41" y="10"/>
                    </a:cubicBezTo>
                    <a:cubicBezTo>
                      <a:pt x="40" y="8"/>
                      <a:pt x="40" y="8"/>
                      <a:pt x="40" y="8"/>
                    </a:cubicBezTo>
                    <a:cubicBezTo>
                      <a:pt x="40" y="5"/>
                      <a:pt x="39" y="7"/>
                      <a:pt x="39" y="7"/>
                    </a:cubicBezTo>
                    <a:cubicBezTo>
                      <a:pt x="39" y="8"/>
                      <a:pt x="39" y="8"/>
                      <a:pt x="39" y="8"/>
                    </a:cubicBezTo>
                    <a:cubicBezTo>
                      <a:pt x="38" y="6"/>
                      <a:pt x="38" y="8"/>
                      <a:pt x="38" y="8"/>
                    </a:cubicBezTo>
                    <a:cubicBezTo>
                      <a:pt x="38" y="9"/>
                      <a:pt x="38" y="11"/>
                      <a:pt x="38" y="11"/>
                    </a:cubicBezTo>
                    <a:cubicBezTo>
                      <a:pt x="38" y="13"/>
                      <a:pt x="38" y="9"/>
                      <a:pt x="37" y="8"/>
                    </a:cubicBezTo>
                    <a:cubicBezTo>
                      <a:pt x="37" y="9"/>
                      <a:pt x="37" y="9"/>
                      <a:pt x="37" y="9"/>
                    </a:cubicBezTo>
                    <a:cubicBezTo>
                      <a:pt x="37" y="8"/>
                      <a:pt x="37" y="8"/>
                      <a:pt x="37" y="8"/>
                    </a:cubicBezTo>
                    <a:cubicBezTo>
                      <a:pt x="37" y="9"/>
                      <a:pt x="37" y="10"/>
                      <a:pt x="37" y="9"/>
                    </a:cubicBezTo>
                    <a:cubicBezTo>
                      <a:pt x="37" y="9"/>
                      <a:pt x="37" y="9"/>
                      <a:pt x="37" y="9"/>
                    </a:cubicBezTo>
                    <a:cubicBezTo>
                      <a:pt x="36" y="9"/>
                      <a:pt x="36" y="8"/>
                      <a:pt x="36" y="8"/>
                    </a:cubicBezTo>
                    <a:cubicBezTo>
                      <a:pt x="36" y="10"/>
                      <a:pt x="36" y="9"/>
                      <a:pt x="36" y="10"/>
                    </a:cubicBezTo>
                    <a:cubicBezTo>
                      <a:pt x="36" y="10"/>
                      <a:pt x="36" y="10"/>
                      <a:pt x="36" y="10"/>
                    </a:cubicBezTo>
                    <a:cubicBezTo>
                      <a:pt x="36" y="11"/>
                      <a:pt x="36" y="11"/>
                      <a:pt x="36" y="11"/>
                    </a:cubicBezTo>
                    <a:cubicBezTo>
                      <a:pt x="36" y="10"/>
                      <a:pt x="36" y="10"/>
                      <a:pt x="36" y="10"/>
                    </a:cubicBezTo>
                    <a:cubicBezTo>
                      <a:pt x="36" y="9"/>
                      <a:pt x="36" y="9"/>
                      <a:pt x="36" y="9"/>
                    </a:cubicBezTo>
                    <a:cubicBezTo>
                      <a:pt x="35" y="8"/>
                      <a:pt x="36" y="10"/>
                      <a:pt x="36" y="11"/>
                    </a:cubicBezTo>
                    <a:cubicBezTo>
                      <a:pt x="36" y="12"/>
                      <a:pt x="36" y="11"/>
                      <a:pt x="35" y="10"/>
                    </a:cubicBezTo>
                    <a:cubicBezTo>
                      <a:pt x="35" y="9"/>
                      <a:pt x="36" y="10"/>
                      <a:pt x="36" y="10"/>
                    </a:cubicBezTo>
                    <a:cubicBezTo>
                      <a:pt x="35" y="9"/>
                      <a:pt x="35" y="9"/>
                      <a:pt x="35" y="9"/>
                    </a:cubicBezTo>
                    <a:cubicBezTo>
                      <a:pt x="35" y="9"/>
                      <a:pt x="36" y="10"/>
                      <a:pt x="35" y="10"/>
                    </a:cubicBezTo>
                    <a:cubicBezTo>
                      <a:pt x="35" y="10"/>
                      <a:pt x="35" y="10"/>
                      <a:pt x="35" y="9"/>
                    </a:cubicBezTo>
                    <a:cubicBezTo>
                      <a:pt x="35" y="10"/>
                      <a:pt x="35" y="10"/>
                      <a:pt x="35" y="10"/>
                    </a:cubicBezTo>
                    <a:cubicBezTo>
                      <a:pt x="35" y="11"/>
                      <a:pt x="35" y="11"/>
                      <a:pt x="35" y="12"/>
                    </a:cubicBezTo>
                    <a:cubicBezTo>
                      <a:pt x="35" y="12"/>
                      <a:pt x="35" y="13"/>
                      <a:pt x="35" y="12"/>
                    </a:cubicBezTo>
                    <a:cubicBezTo>
                      <a:pt x="35" y="12"/>
                      <a:pt x="35" y="12"/>
                      <a:pt x="35" y="12"/>
                    </a:cubicBezTo>
                    <a:cubicBezTo>
                      <a:pt x="35" y="12"/>
                      <a:pt x="35" y="12"/>
                      <a:pt x="35" y="13"/>
                    </a:cubicBezTo>
                    <a:cubicBezTo>
                      <a:pt x="35" y="11"/>
                      <a:pt x="35" y="11"/>
                      <a:pt x="35" y="11"/>
                    </a:cubicBezTo>
                    <a:cubicBezTo>
                      <a:pt x="35" y="12"/>
                      <a:pt x="35" y="12"/>
                      <a:pt x="35" y="13"/>
                    </a:cubicBezTo>
                    <a:cubicBezTo>
                      <a:pt x="34" y="11"/>
                      <a:pt x="34" y="9"/>
                      <a:pt x="33" y="9"/>
                    </a:cubicBezTo>
                    <a:cubicBezTo>
                      <a:pt x="34" y="10"/>
                      <a:pt x="34" y="10"/>
                      <a:pt x="34" y="10"/>
                    </a:cubicBezTo>
                    <a:cubicBezTo>
                      <a:pt x="34" y="11"/>
                      <a:pt x="33" y="10"/>
                      <a:pt x="33" y="9"/>
                    </a:cubicBezTo>
                    <a:cubicBezTo>
                      <a:pt x="33" y="8"/>
                      <a:pt x="34" y="14"/>
                      <a:pt x="33" y="13"/>
                    </a:cubicBezTo>
                    <a:cubicBezTo>
                      <a:pt x="33" y="11"/>
                      <a:pt x="33" y="10"/>
                      <a:pt x="32" y="10"/>
                    </a:cubicBezTo>
                    <a:cubicBezTo>
                      <a:pt x="33" y="10"/>
                      <a:pt x="33" y="11"/>
                      <a:pt x="33" y="11"/>
                    </a:cubicBezTo>
                    <a:cubicBezTo>
                      <a:pt x="33" y="12"/>
                      <a:pt x="32" y="10"/>
                      <a:pt x="33" y="11"/>
                    </a:cubicBezTo>
                    <a:cubicBezTo>
                      <a:pt x="33" y="12"/>
                      <a:pt x="33" y="12"/>
                      <a:pt x="33" y="12"/>
                    </a:cubicBezTo>
                    <a:cubicBezTo>
                      <a:pt x="32" y="8"/>
                      <a:pt x="32" y="11"/>
                      <a:pt x="31" y="9"/>
                    </a:cubicBezTo>
                    <a:cubicBezTo>
                      <a:pt x="31" y="12"/>
                      <a:pt x="31" y="10"/>
                      <a:pt x="31" y="11"/>
                    </a:cubicBezTo>
                    <a:cubicBezTo>
                      <a:pt x="30" y="9"/>
                      <a:pt x="31" y="12"/>
                      <a:pt x="30" y="10"/>
                    </a:cubicBezTo>
                    <a:cubicBezTo>
                      <a:pt x="31" y="13"/>
                      <a:pt x="31" y="13"/>
                      <a:pt x="31" y="13"/>
                    </a:cubicBezTo>
                    <a:cubicBezTo>
                      <a:pt x="30" y="11"/>
                      <a:pt x="32" y="16"/>
                      <a:pt x="31" y="13"/>
                    </a:cubicBezTo>
                    <a:cubicBezTo>
                      <a:pt x="30" y="13"/>
                      <a:pt x="30" y="12"/>
                      <a:pt x="30" y="11"/>
                    </a:cubicBezTo>
                    <a:cubicBezTo>
                      <a:pt x="29" y="9"/>
                      <a:pt x="30" y="14"/>
                      <a:pt x="29" y="11"/>
                    </a:cubicBezTo>
                    <a:cubicBezTo>
                      <a:pt x="30" y="14"/>
                      <a:pt x="30" y="14"/>
                      <a:pt x="30" y="14"/>
                    </a:cubicBezTo>
                    <a:cubicBezTo>
                      <a:pt x="30" y="13"/>
                      <a:pt x="29" y="12"/>
                      <a:pt x="29" y="11"/>
                    </a:cubicBezTo>
                    <a:cubicBezTo>
                      <a:pt x="29" y="12"/>
                      <a:pt x="29" y="13"/>
                      <a:pt x="29" y="12"/>
                    </a:cubicBezTo>
                    <a:cubicBezTo>
                      <a:pt x="28" y="11"/>
                      <a:pt x="28" y="11"/>
                      <a:pt x="28" y="11"/>
                    </a:cubicBezTo>
                    <a:cubicBezTo>
                      <a:pt x="28" y="10"/>
                      <a:pt x="28" y="11"/>
                      <a:pt x="28" y="12"/>
                    </a:cubicBezTo>
                    <a:cubicBezTo>
                      <a:pt x="28" y="11"/>
                      <a:pt x="28" y="12"/>
                      <a:pt x="27" y="11"/>
                    </a:cubicBezTo>
                    <a:cubicBezTo>
                      <a:pt x="28" y="13"/>
                      <a:pt x="26" y="10"/>
                      <a:pt x="27" y="13"/>
                    </a:cubicBezTo>
                    <a:cubicBezTo>
                      <a:pt x="27" y="12"/>
                      <a:pt x="27" y="12"/>
                      <a:pt x="27" y="12"/>
                    </a:cubicBezTo>
                    <a:cubicBezTo>
                      <a:pt x="27" y="13"/>
                      <a:pt x="28" y="15"/>
                      <a:pt x="28" y="15"/>
                    </a:cubicBezTo>
                    <a:cubicBezTo>
                      <a:pt x="27" y="13"/>
                      <a:pt x="27" y="13"/>
                      <a:pt x="27" y="13"/>
                    </a:cubicBezTo>
                    <a:cubicBezTo>
                      <a:pt x="26" y="11"/>
                      <a:pt x="27" y="13"/>
                      <a:pt x="26" y="12"/>
                    </a:cubicBezTo>
                    <a:cubicBezTo>
                      <a:pt x="27" y="13"/>
                      <a:pt x="26" y="12"/>
                      <a:pt x="26" y="13"/>
                    </a:cubicBezTo>
                    <a:cubicBezTo>
                      <a:pt x="26" y="14"/>
                      <a:pt x="26" y="14"/>
                      <a:pt x="26" y="14"/>
                    </a:cubicBezTo>
                    <a:cubicBezTo>
                      <a:pt x="27" y="15"/>
                      <a:pt x="27" y="15"/>
                      <a:pt x="27" y="15"/>
                    </a:cubicBezTo>
                    <a:cubicBezTo>
                      <a:pt x="26" y="15"/>
                      <a:pt x="26" y="13"/>
                      <a:pt x="26" y="13"/>
                    </a:cubicBezTo>
                    <a:cubicBezTo>
                      <a:pt x="25" y="12"/>
                      <a:pt x="26" y="13"/>
                      <a:pt x="26" y="13"/>
                    </a:cubicBezTo>
                    <a:cubicBezTo>
                      <a:pt x="26" y="13"/>
                      <a:pt x="26" y="13"/>
                      <a:pt x="26" y="14"/>
                    </a:cubicBezTo>
                    <a:cubicBezTo>
                      <a:pt x="26" y="13"/>
                      <a:pt x="26" y="13"/>
                      <a:pt x="26" y="13"/>
                    </a:cubicBezTo>
                    <a:cubicBezTo>
                      <a:pt x="26" y="13"/>
                      <a:pt x="26" y="13"/>
                      <a:pt x="26" y="14"/>
                    </a:cubicBezTo>
                    <a:cubicBezTo>
                      <a:pt x="26" y="13"/>
                      <a:pt x="26" y="13"/>
                      <a:pt x="25" y="13"/>
                    </a:cubicBezTo>
                    <a:cubicBezTo>
                      <a:pt x="26" y="13"/>
                      <a:pt x="26" y="13"/>
                      <a:pt x="26" y="13"/>
                    </a:cubicBezTo>
                    <a:cubicBezTo>
                      <a:pt x="25" y="13"/>
                      <a:pt x="25" y="13"/>
                      <a:pt x="25" y="13"/>
                    </a:cubicBezTo>
                    <a:cubicBezTo>
                      <a:pt x="25" y="13"/>
                      <a:pt x="25" y="13"/>
                      <a:pt x="25" y="13"/>
                    </a:cubicBezTo>
                    <a:cubicBezTo>
                      <a:pt x="25" y="13"/>
                      <a:pt x="25" y="13"/>
                      <a:pt x="25" y="13"/>
                    </a:cubicBezTo>
                    <a:cubicBezTo>
                      <a:pt x="25" y="11"/>
                      <a:pt x="25" y="11"/>
                      <a:pt x="25" y="11"/>
                    </a:cubicBezTo>
                    <a:cubicBezTo>
                      <a:pt x="24" y="11"/>
                      <a:pt x="25" y="13"/>
                      <a:pt x="25" y="13"/>
                    </a:cubicBezTo>
                    <a:cubicBezTo>
                      <a:pt x="24" y="12"/>
                      <a:pt x="24" y="14"/>
                      <a:pt x="24" y="15"/>
                    </a:cubicBezTo>
                    <a:cubicBezTo>
                      <a:pt x="24" y="15"/>
                      <a:pt x="24" y="14"/>
                      <a:pt x="24" y="14"/>
                    </a:cubicBezTo>
                    <a:cubicBezTo>
                      <a:pt x="24" y="15"/>
                      <a:pt x="24" y="16"/>
                      <a:pt x="24" y="15"/>
                    </a:cubicBezTo>
                    <a:cubicBezTo>
                      <a:pt x="24" y="16"/>
                      <a:pt x="23" y="14"/>
                      <a:pt x="23" y="14"/>
                    </a:cubicBezTo>
                    <a:cubicBezTo>
                      <a:pt x="23" y="14"/>
                      <a:pt x="24" y="15"/>
                      <a:pt x="24" y="15"/>
                    </a:cubicBezTo>
                    <a:cubicBezTo>
                      <a:pt x="23" y="13"/>
                      <a:pt x="23" y="17"/>
                      <a:pt x="23" y="15"/>
                    </a:cubicBezTo>
                    <a:cubicBezTo>
                      <a:pt x="23" y="15"/>
                      <a:pt x="22" y="14"/>
                      <a:pt x="22" y="14"/>
                    </a:cubicBezTo>
                    <a:cubicBezTo>
                      <a:pt x="22" y="15"/>
                      <a:pt x="22" y="16"/>
                      <a:pt x="23" y="17"/>
                    </a:cubicBezTo>
                    <a:cubicBezTo>
                      <a:pt x="22" y="16"/>
                      <a:pt x="22" y="16"/>
                      <a:pt x="22" y="16"/>
                    </a:cubicBezTo>
                    <a:cubicBezTo>
                      <a:pt x="22" y="16"/>
                      <a:pt x="22" y="16"/>
                      <a:pt x="22" y="17"/>
                    </a:cubicBezTo>
                    <a:cubicBezTo>
                      <a:pt x="23" y="18"/>
                      <a:pt x="23" y="20"/>
                      <a:pt x="23" y="19"/>
                    </a:cubicBezTo>
                    <a:cubicBezTo>
                      <a:pt x="23" y="19"/>
                      <a:pt x="23" y="19"/>
                      <a:pt x="23" y="19"/>
                    </a:cubicBezTo>
                    <a:cubicBezTo>
                      <a:pt x="22" y="20"/>
                      <a:pt x="22" y="20"/>
                      <a:pt x="22" y="20"/>
                    </a:cubicBezTo>
                    <a:cubicBezTo>
                      <a:pt x="22" y="19"/>
                      <a:pt x="22" y="20"/>
                      <a:pt x="22" y="19"/>
                    </a:cubicBezTo>
                    <a:cubicBezTo>
                      <a:pt x="21" y="16"/>
                      <a:pt x="21" y="17"/>
                      <a:pt x="21" y="17"/>
                    </a:cubicBezTo>
                    <a:cubicBezTo>
                      <a:pt x="21" y="19"/>
                      <a:pt x="21" y="19"/>
                      <a:pt x="21" y="19"/>
                    </a:cubicBezTo>
                    <a:cubicBezTo>
                      <a:pt x="21" y="19"/>
                      <a:pt x="21" y="17"/>
                      <a:pt x="21" y="17"/>
                    </a:cubicBezTo>
                    <a:cubicBezTo>
                      <a:pt x="22" y="22"/>
                      <a:pt x="22" y="22"/>
                      <a:pt x="22" y="22"/>
                    </a:cubicBezTo>
                    <a:cubicBezTo>
                      <a:pt x="22" y="22"/>
                      <a:pt x="21" y="20"/>
                      <a:pt x="21" y="19"/>
                    </a:cubicBezTo>
                    <a:cubicBezTo>
                      <a:pt x="21" y="20"/>
                      <a:pt x="22" y="22"/>
                      <a:pt x="22" y="24"/>
                    </a:cubicBezTo>
                    <a:cubicBezTo>
                      <a:pt x="22" y="24"/>
                      <a:pt x="22" y="25"/>
                      <a:pt x="22" y="25"/>
                    </a:cubicBezTo>
                    <a:cubicBezTo>
                      <a:pt x="21" y="24"/>
                      <a:pt x="22" y="25"/>
                      <a:pt x="22" y="24"/>
                    </a:cubicBezTo>
                    <a:cubicBezTo>
                      <a:pt x="21" y="22"/>
                      <a:pt x="21" y="22"/>
                      <a:pt x="21" y="22"/>
                    </a:cubicBezTo>
                    <a:cubicBezTo>
                      <a:pt x="21" y="22"/>
                      <a:pt x="20" y="20"/>
                      <a:pt x="20" y="19"/>
                    </a:cubicBezTo>
                    <a:cubicBezTo>
                      <a:pt x="20" y="20"/>
                      <a:pt x="19" y="19"/>
                      <a:pt x="19" y="19"/>
                    </a:cubicBezTo>
                    <a:cubicBezTo>
                      <a:pt x="20" y="22"/>
                      <a:pt x="19" y="21"/>
                      <a:pt x="20" y="23"/>
                    </a:cubicBezTo>
                    <a:cubicBezTo>
                      <a:pt x="20" y="24"/>
                      <a:pt x="19" y="21"/>
                      <a:pt x="19" y="21"/>
                    </a:cubicBezTo>
                    <a:cubicBezTo>
                      <a:pt x="19" y="22"/>
                      <a:pt x="18" y="21"/>
                      <a:pt x="18" y="22"/>
                    </a:cubicBezTo>
                    <a:cubicBezTo>
                      <a:pt x="18" y="21"/>
                      <a:pt x="18" y="21"/>
                      <a:pt x="18" y="21"/>
                    </a:cubicBezTo>
                    <a:cubicBezTo>
                      <a:pt x="18" y="22"/>
                      <a:pt x="17" y="21"/>
                      <a:pt x="18" y="24"/>
                    </a:cubicBezTo>
                    <a:cubicBezTo>
                      <a:pt x="17" y="22"/>
                      <a:pt x="17" y="22"/>
                      <a:pt x="17" y="22"/>
                    </a:cubicBezTo>
                    <a:cubicBezTo>
                      <a:pt x="17" y="22"/>
                      <a:pt x="19" y="25"/>
                      <a:pt x="18" y="24"/>
                    </a:cubicBezTo>
                    <a:cubicBezTo>
                      <a:pt x="17" y="23"/>
                      <a:pt x="17" y="23"/>
                      <a:pt x="17" y="23"/>
                    </a:cubicBezTo>
                    <a:cubicBezTo>
                      <a:pt x="18" y="24"/>
                      <a:pt x="16" y="22"/>
                      <a:pt x="17" y="24"/>
                    </a:cubicBezTo>
                    <a:cubicBezTo>
                      <a:pt x="17" y="23"/>
                      <a:pt x="17" y="23"/>
                      <a:pt x="17" y="23"/>
                    </a:cubicBezTo>
                    <a:cubicBezTo>
                      <a:pt x="17" y="23"/>
                      <a:pt x="16" y="23"/>
                      <a:pt x="17" y="25"/>
                    </a:cubicBezTo>
                    <a:cubicBezTo>
                      <a:pt x="16" y="23"/>
                      <a:pt x="16" y="23"/>
                      <a:pt x="16" y="23"/>
                    </a:cubicBezTo>
                    <a:cubicBezTo>
                      <a:pt x="15" y="22"/>
                      <a:pt x="17" y="25"/>
                      <a:pt x="16" y="24"/>
                    </a:cubicBezTo>
                    <a:cubicBezTo>
                      <a:pt x="16" y="24"/>
                      <a:pt x="16" y="23"/>
                      <a:pt x="16" y="23"/>
                    </a:cubicBezTo>
                    <a:cubicBezTo>
                      <a:pt x="16" y="24"/>
                      <a:pt x="16" y="24"/>
                      <a:pt x="16" y="25"/>
                    </a:cubicBezTo>
                    <a:cubicBezTo>
                      <a:pt x="15" y="23"/>
                      <a:pt x="15" y="23"/>
                      <a:pt x="15" y="23"/>
                    </a:cubicBezTo>
                    <a:cubicBezTo>
                      <a:pt x="14" y="23"/>
                      <a:pt x="13" y="23"/>
                      <a:pt x="13" y="26"/>
                    </a:cubicBezTo>
                    <a:cubicBezTo>
                      <a:pt x="11" y="24"/>
                      <a:pt x="12" y="24"/>
                      <a:pt x="11" y="23"/>
                    </a:cubicBezTo>
                    <a:cubicBezTo>
                      <a:pt x="12" y="25"/>
                      <a:pt x="11" y="24"/>
                      <a:pt x="11" y="24"/>
                    </a:cubicBezTo>
                    <a:cubicBezTo>
                      <a:pt x="11" y="24"/>
                      <a:pt x="11" y="24"/>
                      <a:pt x="11" y="24"/>
                    </a:cubicBezTo>
                    <a:cubicBezTo>
                      <a:pt x="11" y="25"/>
                      <a:pt x="11" y="23"/>
                      <a:pt x="11" y="24"/>
                    </a:cubicBezTo>
                    <a:cubicBezTo>
                      <a:pt x="11" y="25"/>
                      <a:pt x="11" y="25"/>
                      <a:pt x="11" y="25"/>
                    </a:cubicBezTo>
                    <a:cubicBezTo>
                      <a:pt x="12" y="26"/>
                      <a:pt x="10" y="22"/>
                      <a:pt x="11" y="25"/>
                    </a:cubicBezTo>
                    <a:cubicBezTo>
                      <a:pt x="10" y="23"/>
                      <a:pt x="10" y="23"/>
                      <a:pt x="10" y="23"/>
                    </a:cubicBezTo>
                    <a:cubicBezTo>
                      <a:pt x="11" y="26"/>
                      <a:pt x="9" y="23"/>
                      <a:pt x="10" y="25"/>
                    </a:cubicBezTo>
                    <a:cubicBezTo>
                      <a:pt x="10" y="24"/>
                      <a:pt x="10" y="24"/>
                      <a:pt x="10" y="24"/>
                    </a:cubicBezTo>
                    <a:cubicBezTo>
                      <a:pt x="9" y="24"/>
                      <a:pt x="11" y="27"/>
                      <a:pt x="10" y="25"/>
                    </a:cubicBezTo>
                    <a:cubicBezTo>
                      <a:pt x="10" y="26"/>
                      <a:pt x="10" y="26"/>
                      <a:pt x="11" y="28"/>
                    </a:cubicBezTo>
                    <a:cubicBezTo>
                      <a:pt x="9" y="26"/>
                      <a:pt x="9" y="26"/>
                      <a:pt x="9" y="26"/>
                    </a:cubicBezTo>
                    <a:cubicBezTo>
                      <a:pt x="9" y="27"/>
                      <a:pt x="8" y="27"/>
                      <a:pt x="9" y="30"/>
                    </a:cubicBezTo>
                    <a:cubicBezTo>
                      <a:pt x="8" y="29"/>
                      <a:pt x="8" y="29"/>
                      <a:pt x="8" y="29"/>
                    </a:cubicBezTo>
                    <a:cubicBezTo>
                      <a:pt x="9" y="31"/>
                      <a:pt x="6" y="27"/>
                      <a:pt x="8" y="31"/>
                    </a:cubicBezTo>
                    <a:cubicBezTo>
                      <a:pt x="9" y="33"/>
                      <a:pt x="9" y="33"/>
                      <a:pt x="9" y="33"/>
                    </a:cubicBezTo>
                    <a:cubicBezTo>
                      <a:pt x="8" y="30"/>
                      <a:pt x="8" y="30"/>
                      <a:pt x="8" y="30"/>
                    </a:cubicBezTo>
                    <a:cubicBezTo>
                      <a:pt x="8" y="32"/>
                      <a:pt x="7" y="31"/>
                      <a:pt x="8" y="32"/>
                    </a:cubicBezTo>
                    <a:cubicBezTo>
                      <a:pt x="7" y="31"/>
                      <a:pt x="7" y="31"/>
                      <a:pt x="7" y="31"/>
                    </a:cubicBezTo>
                    <a:cubicBezTo>
                      <a:pt x="7" y="31"/>
                      <a:pt x="8" y="33"/>
                      <a:pt x="8" y="33"/>
                    </a:cubicBezTo>
                    <a:cubicBezTo>
                      <a:pt x="7" y="32"/>
                      <a:pt x="7" y="32"/>
                      <a:pt x="7" y="32"/>
                    </a:cubicBezTo>
                    <a:cubicBezTo>
                      <a:pt x="5" y="30"/>
                      <a:pt x="2" y="29"/>
                      <a:pt x="4" y="33"/>
                    </a:cubicBezTo>
                    <a:cubicBezTo>
                      <a:pt x="4" y="33"/>
                      <a:pt x="3" y="31"/>
                      <a:pt x="3" y="31"/>
                    </a:cubicBezTo>
                    <a:cubicBezTo>
                      <a:pt x="4" y="34"/>
                      <a:pt x="0" y="30"/>
                      <a:pt x="2" y="35"/>
                    </a:cubicBezTo>
                    <a:cubicBezTo>
                      <a:pt x="3" y="36"/>
                      <a:pt x="6" y="41"/>
                      <a:pt x="6" y="41"/>
                    </a:cubicBezTo>
                    <a:cubicBezTo>
                      <a:pt x="6" y="39"/>
                      <a:pt x="9" y="40"/>
                      <a:pt x="11" y="42"/>
                    </a:cubicBezTo>
                    <a:cubicBezTo>
                      <a:pt x="11" y="41"/>
                      <a:pt x="11" y="40"/>
                      <a:pt x="12" y="41"/>
                    </a:cubicBezTo>
                    <a:cubicBezTo>
                      <a:pt x="13" y="40"/>
                      <a:pt x="17" y="43"/>
                      <a:pt x="17" y="40"/>
                    </a:cubicBezTo>
                    <a:cubicBezTo>
                      <a:pt x="17" y="40"/>
                      <a:pt x="16" y="39"/>
                      <a:pt x="16" y="38"/>
                    </a:cubicBezTo>
                    <a:cubicBezTo>
                      <a:pt x="17" y="39"/>
                      <a:pt x="17" y="39"/>
                      <a:pt x="17" y="39"/>
                    </a:cubicBezTo>
                    <a:cubicBezTo>
                      <a:pt x="16" y="38"/>
                      <a:pt x="16" y="38"/>
                      <a:pt x="16" y="38"/>
                    </a:cubicBezTo>
                    <a:cubicBezTo>
                      <a:pt x="16" y="37"/>
                      <a:pt x="17" y="39"/>
                      <a:pt x="17" y="39"/>
                    </a:cubicBezTo>
                    <a:cubicBezTo>
                      <a:pt x="17" y="39"/>
                      <a:pt x="18" y="38"/>
                      <a:pt x="18" y="38"/>
                    </a:cubicBezTo>
                    <a:cubicBezTo>
                      <a:pt x="18" y="36"/>
                      <a:pt x="19" y="38"/>
                      <a:pt x="18" y="36"/>
                    </a:cubicBezTo>
                    <a:cubicBezTo>
                      <a:pt x="18" y="37"/>
                      <a:pt x="18" y="37"/>
                      <a:pt x="18" y="37"/>
                    </a:cubicBezTo>
                    <a:cubicBezTo>
                      <a:pt x="18" y="36"/>
                      <a:pt x="18" y="35"/>
                      <a:pt x="20" y="38"/>
                    </a:cubicBezTo>
                    <a:cubicBezTo>
                      <a:pt x="22" y="39"/>
                      <a:pt x="23" y="37"/>
                      <a:pt x="25" y="37"/>
                    </a:cubicBezTo>
                    <a:cubicBezTo>
                      <a:pt x="26" y="35"/>
                      <a:pt x="27" y="33"/>
                      <a:pt x="29" y="32"/>
                    </a:cubicBezTo>
                    <a:cubicBezTo>
                      <a:pt x="28" y="28"/>
                      <a:pt x="29" y="30"/>
                      <a:pt x="28" y="27"/>
                    </a:cubicBezTo>
                    <a:cubicBezTo>
                      <a:pt x="29" y="28"/>
                      <a:pt x="29" y="28"/>
                      <a:pt x="29" y="28"/>
                    </a:cubicBezTo>
                    <a:cubicBezTo>
                      <a:pt x="28" y="26"/>
                      <a:pt x="29" y="28"/>
                      <a:pt x="30" y="29"/>
                    </a:cubicBezTo>
                    <a:cubicBezTo>
                      <a:pt x="29" y="28"/>
                      <a:pt x="30" y="29"/>
                      <a:pt x="29" y="27"/>
                    </a:cubicBezTo>
                    <a:cubicBezTo>
                      <a:pt x="29" y="25"/>
                      <a:pt x="30" y="30"/>
                      <a:pt x="30" y="29"/>
                    </a:cubicBezTo>
                    <a:cubicBezTo>
                      <a:pt x="30" y="29"/>
                      <a:pt x="30" y="27"/>
                      <a:pt x="30" y="28"/>
                    </a:cubicBezTo>
                    <a:cubicBezTo>
                      <a:pt x="30" y="26"/>
                      <a:pt x="30" y="29"/>
                      <a:pt x="31" y="31"/>
                    </a:cubicBezTo>
                    <a:cubicBezTo>
                      <a:pt x="32" y="30"/>
                      <a:pt x="32" y="28"/>
                      <a:pt x="33" y="29"/>
                    </a:cubicBezTo>
                    <a:cubicBezTo>
                      <a:pt x="33" y="29"/>
                      <a:pt x="33" y="27"/>
                      <a:pt x="33" y="27"/>
                    </a:cubicBezTo>
                    <a:cubicBezTo>
                      <a:pt x="34" y="30"/>
                      <a:pt x="33" y="26"/>
                      <a:pt x="33" y="27"/>
                    </a:cubicBezTo>
                    <a:cubicBezTo>
                      <a:pt x="34" y="28"/>
                      <a:pt x="34" y="28"/>
                      <a:pt x="34" y="28"/>
                    </a:cubicBezTo>
                    <a:cubicBezTo>
                      <a:pt x="34" y="30"/>
                      <a:pt x="34" y="28"/>
                      <a:pt x="35" y="29"/>
                    </a:cubicBezTo>
                    <a:cubicBezTo>
                      <a:pt x="35" y="28"/>
                      <a:pt x="36" y="30"/>
                      <a:pt x="36" y="29"/>
                    </a:cubicBezTo>
                    <a:cubicBezTo>
                      <a:pt x="36" y="30"/>
                      <a:pt x="36" y="29"/>
                      <a:pt x="36" y="30"/>
                    </a:cubicBezTo>
                    <a:cubicBezTo>
                      <a:pt x="36" y="26"/>
                      <a:pt x="37" y="31"/>
                      <a:pt x="37" y="29"/>
                    </a:cubicBezTo>
                    <a:cubicBezTo>
                      <a:pt x="37" y="29"/>
                      <a:pt x="37" y="29"/>
                      <a:pt x="37" y="29"/>
                    </a:cubicBezTo>
                    <a:cubicBezTo>
                      <a:pt x="38" y="29"/>
                      <a:pt x="39" y="29"/>
                      <a:pt x="40" y="27"/>
                    </a:cubicBezTo>
                    <a:cubicBezTo>
                      <a:pt x="40" y="27"/>
                      <a:pt x="41" y="30"/>
                      <a:pt x="41" y="28"/>
                    </a:cubicBezTo>
                    <a:cubicBezTo>
                      <a:pt x="41" y="27"/>
                      <a:pt x="41" y="27"/>
                      <a:pt x="41" y="27"/>
                    </a:cubicBezTo>
                    <a:cubicBezTo>
                      <a:pt x="41" y="27"/>
                      <a:pt x="41" y="28"/>
                      <a:pt x="42" y="28"/>
                    </a:cubicBezTo>
                    <a:cubicBezTo>
                      <a:pt x="42" y="27"/>
                      <a:pt x="42" y="28"/>
                      <a:pt x="43" y="28"/>
                    </a:cubicBezTo>
                    <a:cubicBezTo>
                      <a:pt x="43" y="28"/>
                      <a:pt x="43" y="27"/>
                      <a:pt x="42" y="27"/>
                    </a:cubicBezTo>
                    <a:cubicBezTo>
                      <a:pt x="43" y="29"/>
                      <a:pt x="43" y="26"/>
                      <a:pt x="44" y="27"/>
                    </a:cubicBezTo>
                    <a:cubicBezTo>
                      <a:pt x="43" y="24"/>
                      <a:pt x="44" y="26"/>
                      <a:pt x="4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193"/>
              <p:cNvSpPr/>
              <p:nvPr/>
            </p:nvSpPr>
            <p:spPr bwMode="auto">
              <a:xfrm>
                <a:off x="5734" y="2350"/>
                <a:ext cx="0" cy="2"/>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194"/>
              <p:cNvSpPr/>
              <p:nvPr/>
            </p:nvSpPr>
            <p:spPr bwMode="auto">
              <a:xfrm>
                <a:off x="5682" y="2369"/>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195"/>
              <p:cNvSpPr/>
              <p:nvPr/>
            </p:nvSpPr>
            <p:spPr bwMode="auto">
              <a:xfrm>
                <a:off x="5814" y="2006"/>
                <a:ext cx="3" cy="5"/>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1" y="0"/>
                      <a:pt x="0" y="2"/>
                      <a:pt x="0" y="1"/>
                    </a:cubicBezTo>
                    <a:cubicBezTo>
                      <a:pt x="0" y="2"/>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Freeform 196"/>
              <p:cNvSpPr/>
              <p:nvPr/>
            </p:nvSpPr>
            <p:spPr bwMode="auto">
              <a:xfrm>
                <a:off x="5753" y="1987"/>
                <a:ext cx="2" cy="2"/>
              </a:xfrm>
              <a:custGeom>
                <a:avLst/>
                <a:gdLst>
                  <a:gd name="T0" fmla="*/ 2 w 2"/>
                  <a:gd name="T1" fmla="*/ 0 h 2"/>
                  <a:gd name="T2" fmla="*/ 0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0"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197"/>
              <p:cNvSpPr/>
              <p:nvPr/>
            </p:nvSpPr>
            <p:spPr bwMode="auto">
              <a:xfrm>
                <a:off x="5902" y="2696"/>
                <a:ext cx="3"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198"/>
              <p:cNvSpPr/>
              <p:nvPr/>
            </p:nvSpPr>
            <p:spPr bwMode="auto">
              <a:xfrm>
                <a:off x="5727" y="198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199"/>
              <p:cNvSpPr/>
              <p:nvPr/>
            </p:nvSpPr>
            <p:spPr bwMode="auto">
              <a:xfrm>
                <a:off x="5729" y="1975"/>
                <a:ext cx="2" cy="5"/>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1" y="0"/>
                      <a:pt x="0" y="2"/>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200"/>
              <p:cNvSpPr/>
              <p:nvPr/>
            </p:nvSpPr>
            <p:spPr bwMode="auto">
              <a:xfrm>
                <a:off x="5724" y="1985"/>
                <a:ext cx="3"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0"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201"/>
              <p:cNvSpPr/>
              <p:nvPr/>
            </p:nvSpPr>
            <p:spPr bwMode="auto">
              <a:xfrm>
                <a:off x="5912" y="2691"/>
                <a:ext cx="2" cy="5"/>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202"/>
              <p:cNvSpPr/>
              <p:nvPr/>
            </p:nvSpPr>
            <p:spPr bwMode="auto">
              <a:xfrm>
                <a:off x="5712" y="1982"/>
                <a:ext cx="3" cy="5"/>
              </a:xfrm>
              <a:custGeom>
                <a:avLst/>
                <a:gdLst>
                  <a:gd name="T0" fmla="*/ 3 w 3"/>
                  <a:gd name="T1" fmla="*/ 0 h 5"/>
                  <a:gd name="T2" fmla="*/ 3 w 3"/>
                  <a:gd name="T3" fmla="*/ 0 h 5"/>
                  <a:gd name="T4" fmla="*/ 0 w 3"/>
                  <a:gd name="T5" fmla="*/ 5 h 5"/>
                  <a:gd name="T6" fmla="*/ 3 w 3"/>
                  <a:gd name="T7" fmla="*/ 0 h 5"/>
                </a:gdLst>
                <a:ahLst/>
                <a:cxnLst>
                  <a:cxn ang="0">
                    <a:pos x="T0" y="T1"/>
                  </a:cxn>
                  <a:cxn ang="0">
                    <a:pos x="T2" y="T3"/>
                  </a:cxn>
                  <a:cxn ang="0">
                    <a:pos x="T4" y="T5"/>
                  </a:cxn>
                  <a:cxn ang="0">
                    <a:pos x="T6" y="T7"/>
                  </a:cxn>
                </a:cxnLst>
                <a:rect l="0" t="0" r="r" b="b"/>
                <a:pathLst>
                  <a:path w="3" h="5">
                    <a:moveTo>
                      <a:pt x="3" y="0"/>
                    </a:moveTo>
                    <a:lnTo>
                      <a:pt x="3" y="0"/>
                    </a:lnTo>
                    <a:lnTo>
                      <a:pt x="0" y="5"/>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203"/>
              <p:cNvSpPr/>
              <p:nvPr/>
            </p:nvSpPr>
            <p:spPr bwMode="auto">
              <a:xfrm>
                <a:off x="6118" y="1672"/>
                <a:ext cx="10" cy="2"/>
              </a:xfrm>
              <a:custGeom>
                <a:avLst/>
                <a:gdLst>
                  <a:gd name="T0" fmla="*/ 0 w 4"/>
                  <a:gd name="T1" fmla="*/ 1 h 1"/>
                  <a:gd name="T2" fmla="*/ 0 w 4"/>
                  <a:gd name="T3" fmla="*/ 1 h 1"/>
                  <a:gd name="T4" fmla="*/ 1 w 4"/>
                  <a:gd name="T5" fmla="*/ 1 h 1"/>
                  <a:gd name="T6" fmla="*/ 2 w 4"/>
                  <a:gd name="T7" fmla="*/ 0 h 1"/>
                  <a:gd name="T8" fmla="*/ 4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0" y="1"/>
                      <a:pt x="0" y="1"/>
                    </a:cubicBezTo>
                    <a:cubicBezTo>
                      <a:pt x="0" y="1"/>
                      <a:pt x="1" y="1"/>
                      <a:pt x="1" y="1"/>
                    </a:cubicBezTo>
                    <a:cubicBezTo>
                      <a:pt x="2" y="1"/>
                      <a:pt x="3" y="1"/>
                      <a:pt x="2" y="0"/>
                    </a:cubicBezTo>
                    <a:cubicBezTo>
                      <a:pt x="3" y="0"/>
                      <a:pt x="4" y="0"/>
                      <a:pt x="4" y="0"/>
                    </a:cubicBezTo>
                    <a:cubicBezTo>
                      <a:pt x="3"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204"/>
              <p:cNvSpPr/>
              <p:nvPr/>
            </p:nvSpPr>
            <p:spPr bwMode="auto">
              <a:xfrm>
                <a:off x="6120" y="167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5" name="Group 406"/>
            <p:cNvGrpSpPr/>
            <p:nvPr/>
          </p:nvGrpSpPr>
          <p:grpSpPr bwMode="auto">
            <a:xfrm>
              <a:off x="8959850" y="2649538"/>
              <a:ext cx="2593975" cy="2765425"/>
              <a:chOff x="5644" y="1669"/>
              <a:chExt cx="1634" cy="1742"/>
            </a:xfrm>
          </p:grpSpPr>
          <p:sp>
            <p:nvSpPr>
              <p:cNvPr id="74" name="Freeform 206"/>
              <p:cNvSpPr/>
              <p:nvPr/>
            </p:nvSpPr>
            <p:spPr bwMode="auto">
              <a:xfrm>
                <a:off x="6116" y="1676"/>
                <a:ext cx="4"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07"/>
              <p:cNvSpPr/>
              <p:nvPr/>
            </p:nvSpPr>
            <p:spPr bwMode="auto">
              <a:xfrm>
                <a:off x="6092" y="1703"/>
                <a:ext cx="5"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8"/>
              <p:cNvSpPr/>
              <p:nvPr/>
            </p:nvSpPr>
            <p:spPr bwMode="auto">
              <a:xfrm>
                <a:off x="6092" y="1700"/>
                <a:ext cx="7" cy="3"/>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09"/>
              <p:cNvSpPr/>
              <p:nvPr/>
            </p:nvSpPr>
            <p:spPr bwMode="auto">
              <a:xfrm>
                <a:off x="6118" y="1669"/>
                <a:ext cx="5"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10"/>
              <p:cNvSpPr/>
              <p:nvPr/>
            </p:nvSpPr>
            <p:spPr bwMode="auto">
              <a:xfrm>
                <a:off x="5644" y="1958"/>
                <a:ext cx="180" cy="98"/>
              </a:xfrm>
              <a:custGeom>
                <a:avLst/>
                <a:gdLst>
                  <a:gd name="T0" fmla="*/ 12 w 76"/>
                  <a:gd name="T1" fmla="*/ 18 h 41"/>
                  <a:gd name="T2" fmla="*/ 22 w 76"/>
                  <a:gd name="T3" fmla="*/ 26 h 41"/>
                  <a:gd name="T4" fmla="*/ 33 w 76"/>
                  <a:gd name="T5" fmla="*/ 25 h 41"/>
                  <a:gd name="T6" fmla="*/ 37 w 76"/>
                  <a:gd name="T7" fmla="*/ 28 h 41"/>
                  <a:gd name="T8" fmla="*/ 43 w 76"/>
                  <a:gd name="T9" fmla="*/ 32 h 41"/>
                  <a:gd name="T10" fmla="*/ 48 w 76"/>
                  <a:gd name="T11" fmla="*/ 35 h 41"/>
                  <a:gd name="T12" fmla="*/ 53 w 76"/>
                  <a:gd name="T13" fmla="*/ 33 h 41"/>
                  <a:gd name="T14" fmla="*/ 60 w 76"/>
                  <a:gd name="T15" fmla="*/ 35 h 41"/>
                  <a:gd name="T16" fmla="*/ 63 w 76"/>
                  <a:gd name="T17" fmla="*/ 36 h 41"/>
                  <a:gd name="T18" fmla="*/ 67 w 76"/>
                  <a:gd name="T19" fmla="*/ 40 h 41"/>
                  <a:gd name="T20" fmla="*/ 69 w 76"/>
                  <a:gd name="T21" fmla="*/ 40 h 41"/>
                  <a:gd name="T22" fmla="*/ 72 w 76"/>
                  <a:gd name="T23" fmla="*/ 38 h 41"/>
                  <a:gd name="T24" fmla="*/ 74 w 76"/>
                  <a:gd name="T25" fmla="*/ 36 h 41"/>
                  <a:gd name="T26" fmla="*/ 75 w 76"/>
                  <a:gd name="T27" fmla="*/ 34 h 41"/>
                  <a:gd name="T28" fmla="*/ 71 w 76"/>
                  <a:gd name="T29" fmla="*/ 33 h 41"/>
                  <a:gd name="T30" fmla="*/ 72 w 76"/>
                  <a:gd name="T31" fmla="*/ 31 h 41"/>
                  <a:gd name="T32" fmla="*/ 71 w 76"/>
                  <a:gd name="T33" fmla="*/ 29 h 41"/>
                  <a:gd name="T34" fmla="*/ 73 w 76"/>
                  <a:gd name="T35" fmla="*/ 25 h 41"/>
                  <a:gd name="T36" fmla="*/ 75 w 76"/>
                  <a:gd name="T37" fmla="*/ 22 h 41"/>
                  <a:gd name="T38" fmla="*/ 71 w 76"/>
                  <a:gd name="T39" fmla="*/ 25 h 41"/>
                  <a:gd name="T40" fmla="*/ 67 w 76"/>
                  <a:gd name="T41" fmla="*/ 28 h 41"/>
                  <a:gd name="T42" fmla="*/ 70 w 76"/>
                  <a:gd name="T43" fmla="*/ 22 h 41"/>
                  <a:gd name="T44" fmla="*/ 69 w 76"/>
                  <a:gd name="T45" fmla="*/ 23 h 41"/>
                  <a:gd name="T46" fmla="*/ 70 w 76"/>
                  <a:gd name="T47" fmla="*/ 20 h 41"/>
                  <a:gd name="T48" fmla="*/ 68 w 76"/>
                  <a:gd name="T49" fmla="*/ 20 h 41"/>
                  <a:gd name="T50" fmla="*/ 67 w 76"/>
                  <a:gd name="T51" fmla="*/ 19 h 41"/>
                  <a:gd name="T52" fmla="*/ 62 w 76"/>
                  <a:gd name="T53" fmla="*/ 24 h 41"/>
                  <a:gd name="T54" fmla="*/ 66 w 76"/>
                  <a:gd name="T55" fmla="*/ 18 h 41"/>
                  <a:gd name="T56" fmla="*/ 65 w 76"/>
                  <a:gd name="T57" fmla="*/ 18 h 41"/>
                  <a:gd name="T58" fmla="*/ 60 w 76"/>
                  <a:gd name="T59" fmla="*/ 17 h 41"/>
                  <a:gd name="T60" fmla="*/ 58 w 76"/>
                  <a:gd name="T61" fmla="*/ 17 h 41"/>
                  <a:gd name="T62" fmla="*/ 55 w 76"/>
                  <a:gd name="T63" fmla="*/ 15 h 41"/>
                  <a:gd name="T64" fmla="*/ 53 w 76"/>
                  <a:gd name="T65" fmla="*/ 16 h 41"/>
                  <a:gd name="T66" fmla="*/ 53 w 76"/>
                  <a:gd name="T67" fmla="*/ 15 h 41"/>
                  <a:gd name="T68" fmla="*/ 52 w 76"/>
                  <a:gd name="T69" fmla="*/ 14 h 41"/>
                  <a:gd name="T70" fmla="*/ 50 w 76"/>
                  <a:gd name="T71" fmla="*/ 16 h 41"/>
                  <a:gd name="T72" fmla="*/ 49 w 76"/>
                  <a:gd name="T73" fmla="*/ 13 h 41"/>
                  <a:gd name="T74" fmla="*/ 47 w 76"/>
                  <a:gd name="T75" fmla="*/ 12 h 41"/>
                  <a:gd name="T76" fmla="*/ 45 w 76"/>
                  <a:gd name="T77" fmla="*/ 12 h 41"/>
                  <a:gd name="T78" fmla="*/ 43 w 76"/>
                  <a:gd name="T79" fmla="*/ 11 h 41"/>
                  <a:gd name="T80" fmla="*/ 40 w 76"/>
                  <a:gd name="T81" fmla="*/ 13 h 41"/>
                  <a:gd name="T82" fmla="*/ 40 w 76"/>
                  <a:gd name="T83" fmla="*/ 11 h 41"/>
                  <a:gd name="T84" fmla="*/ 40 w 76"/>
                  <a:gd name="T85" fmla="*/ 11 h 41"/>
                  <a:gd name="T86" fmla="*/ 37 w 76"/>
                  <a:gd name="T87" fmla="*/ 10 h 41"/>
                  <a:gd name="T88" fmla="*/ 34 w 76"/>
                  <a:gd name="T89" fmla="*/ 13 h 41"/>
                  <a:gd name="T90" fmla="*/ 31 w 76"/>
                  <a:gd name="T91" fmla="*/ 14 h 41"/>
                  <a:gd name="T92" fmla="*/ 31 w 76"/>
                  <a:gd name="T93" fmla="*/ 10 h 41"/>
                  <a:gd name="T94" fmla="*/ 26 w 76"/>
                  <a:gd name="T95" fmla="*/ 12 h 41"/>
                  <a:gd name="T96" fmla="*/ 24 w 76"/>
                  <a:gd name="T97" fmla="*/ 12 h 41"/>
                  <a:gd name="T98" fmla="*/ 20 w 76"/>
                  <a:gd name="T99" fmla="*/ 9 h 41"/>
                  <a:gd name="T100" fmla="*/ 20 w 76"/>
                  <a:gd name="T101" fmla="*/ 7 h 41"/>
                  <a:gd name="T102" fmla="*/ 18 w 76"/>
                  <a:gd name="T103" fmla="*/ 6 h 41"/>
                  <a:gd name="T104" fmla="*/ 11 w 76"/>
                  <a:gd name="T105" fmla="*/ 8 h 41"/>
                  <a:gd name="T106" fmla="*/ 4 w 76"/>
                  <a:gd name="T10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 h="41">
                    <a:moveTo>
                      <a:pt x="3" y="15"/>
                    </a:moveTo>
                    <a:cubicBezTo>
                      <a:pt x="4" y="15"/>
                      <a:pt x="5" y="15"/>
                      <a:pt x="5" y="16"/>
                    </a:cubicBezTo>
                    <a:cubicBezTo>
                      <a:pt x="7" y="16"/>
                      <a:pt x="8" y="22"/>
                      <a:pt x="11" y="21"/>
                    </a:cubicBezTo>
                    <a:cubicBezTo>
                      <a:pt x="11" y="20"/>
                      <a:pt x="11" y="19"/>
                      <a:pt x="12" y="19"/>
                    </a:cubicBezTo>
                    <a:cubicBezTo>
                      <a:pt x="11" y="20"/>
                      <a:pt x="11" y="20"/>
                      <a:pt x="11" y="20"/>
                    </a:cubicBezTo>
                    <a:cubicBezTo>
                      <a:pt x="12" y="18"/>
                      <a:pt x="12" y="18"/>
                      <a:pt x="12" y="18"/>
                    </a:cubicBezTo>
                    <a:cubicBezTo>
                      <a:pt x="13" y="18"/>
                      <a:pt x="12" y="20"/>
                      <a:pt x="11" y="20"/>
                    </a:cubicBezTo>
                    <a:cubicBezTo>
                      <a:pt x="12" y="21"/>
                      <a:pt x="13" y="20"/>
                      <a:pt x="14" y="21"/>
                    </a:cubicBezTo>
                    <a:cubicBezTo>
                      <a:pt x="15" y="19"/>
                      <a:pt x="15" y="21"/>
                      <a:pt x="15" y="19"/>
                    </a:cubicBezTo>
                    <a:cubicBezTo>
                      <a:pt x="15" y="20"/>
                      <a:pt x="15" y="20"/>
                      <a:pt x="15" y="20"/>
                    </a:cubicBezTo>
                    <a:cubicBezTo>
                      <a:pt x="16" y="19"/>
                      <a:pt x="16" y="19"/>
                      <a:pt x="16" y="22"/>
                    </a:cubicBezTo>
                    <a:cubicBezTo>
                      <a:pt x="17" y="25"/>
                      <a:pt x="20" y="24"/>
                      <a:pt x="22" y="26"/>
                    </a:cubicBezTo>
                    <a:cubicBezTo>
                      <a:pt x="24" y="27"/>
                      <a:pt x="27" y="26"/>
                      <a:pt x="30" y="26"/>
                    </a:cubicBezTo>
                    <a:cubicBezTo>
                      <a:pt x="31" y="23"/>
                      <a:pt x="31" y="25"/>
                      <a:pt x="33" y="22"/>
                    </a:cubicBezTo>
                    <a:cubicBezTo>
                      <a:pt x="32" y="23"/>
                      <a:pt x="32" y="23"/>
                      <a:pt x="32" y="23"/>
                    </a:cubicBezTo>
                    <a:cubicBezTo>
                      <a:pt x="33" y="22"/>
                      <a:pt x="33" y="24"/>
                      <a:pt x="33" y="25"/>
                    </a:cubicBezTo>
                    <a:cubicBezTo>
                      <a:pt x="33" y="24"/>
                      <a:pt x="33" y="25"/>
                      <a:pt x="34" y="23"/>
                    </a:cubicBezTo>
                    <a:cubicBezTo>
                      <a:pt x="34" y="22"/>
                      <a:pt x="33" y="26"/>
                      <a:pt x="33" y="25"/>
                    </a:cubicBezTo>
                    <a:cubicBezTo>
                      <a:pt x="33" y="26"/>
                      <a:pt x="34" y="24"/>
                      <a:pt x="34" y="24"/>
                    </a:cubicBezTo>
                    <a:cubicBezTo>
                      <a:pt x="35" y="23"/>
                      <a:pt x="33" y="25"/>
                      <a:pt x="33" y="28"/>
                    </a:cubicBezTo>
                    <a:cubicBezTo>
                      <a:pt x="34" y="27"/>
                      <a:pt x="36" y="26"/>
                      <a:pt x="37" y="27"/>
                    </a:cubicBezTo>
                    <a:cubicBezTo>
                      <a:pt x="36" y="28"/>
                      <a:pt x="37" y="26"/>
                      <a:pt x="37" y="26"/>
                    </a:cubicBezTo>
                    <a:cubicBezTo>
                      <a:pt x="36" y="29"/>
                      <a:pt x="38" y="25"/>
                      <a:pt x="37" y="27"/>
                    </a:cubicBezTo>
                    <a:cubicBezTo>
                      <a:pt x="37" y="27"/>
                      <a:pt x="37" y="27"/>
                      <a:pt x="37" y="28"/>
                    </a:cubicBezTo>
                    <a:cubicBezTo>
                      <a:pt x="37" y="29"/>
                      <a:pt x="38" y="27"/>
                      <a:pt x="38" y="29"/>
                    </a:cubicBezTo>
                    <a:cubicBezTo>
                      <a:pt x="39" y="28"/>
                      <a:pt x="38" y="31"/>
                      <a:pt x="39" y="29"/>
                    </a:cubicBezTo>
                    <a:cubicBezTo>
                      <a:pt x="38" y="31"/>
                      <a:pt x="39" y="30"/>
                      <a:pt x="38" y="31"/>
                    </a:cubicBezTo>
                    <a:cubicBezTo>
                      <a:pt x="40" y="28"/>
                      <a:pt x="38" y="33"/>
                      <a:pt x="40" y="30"/>
                    </a:cubicBezTo>
                    <a:cubicBezTo>
                      <a:pt x="40" y="31"/>
                      <a:pt x="40" y="31"/>
                      <a:pt x="40" y="31"/>
                    </a:cubicBezTo>
                    <a:cubicBezTo>
                      <a:pt x="41" y="31"/>
                      <a:pt x="41" y="33"/>
                      <a:pt x="43" y="32"/>
                    </a:cubicBezTo>
                    <a:cubicBezTo>
                      <a:pt x="44" y="31"/>
                      <a:pt x="43" y="35"/>
                      <a:pt x="44" y="34"/>
                    </a:cubicBezTo>
                    <a:cubicBezTo>
                      <a:pt x="45" y="32"/>
                      <a:pt x="45" y="32"/>
                      <a:pt x="45" y="32"/>
                    </a:cubicBezTo>
                    <a:cubicBezTo>
                      <a:pt x="45" y="32"/>
                      <a:pt x="45" y="33"/>
                      <a:pt x="45" y="34"/>
                    </a:cubicBezTo>
                    <a:cubicBezTo>
                      <a:pt x="46" y="33"/>
                      <a:pt x="45" y="34"/>
                      <a:pt x="46" y="35"/>
                    </a:cubicBezTo>
                    <a:cubicBezTo>
                      <a:pt x="46" y="34"/>
                      <a:pt x="46" y="34"/>
                      <a:pt x="47" y="33"/>
                    </a:cubicBezTo>
                    <a:cubicBezTo>
                      <a:pt x="46" y="36"/>
                      <a:pt x="48" y="33"/>
                      <a:pt x="48" y="35"/>
                    </a:cubicBezTo>
                    <a:cubicBezTo>
                      <a:pt x="49" y="32"/>
                      <a:pt x="49" y="33"/>
                      <a:pt x="49" y="33"/>
                    </a:cubicBezTo>
                    <a:cubicBezTo>
                      <a:pt x="49" y="33"/>
                      <a:pt x="49" y="34"/>
                      <a:pt x="48" y="34"/>
                    </a:cubicBezTo>
                    <a:cubicBezTo>
                      <a:pt x="49" y="34"/>
                      <a:pt x="49" y="34"/>
                      <a:pt x="49" y="35"/>
                    </a:cubicBezTo>
                    <a:cubicBezTo>
                      <a:pt x="50" y="35"/>
                      <a:pt x="51" y="33"/>
                      <a:pt x="50" y="34"/>
                    </a:cubicBezTo>
                    <a:cubicBezTo>
                      <a:pt x="49" y="36"/>
                      <a:pt x="51" y="34"/>
                      <a:pt x="51" y="35"/>
                    </a:cubicBezTo>
                    <a:cubicBezTo>
                      <a:pt x="52" y="33"/>
                      <a:pt x="53" y="32"/>
                      <a:pt x="53" y="33"/>
                    </a:cubicBezTo>
                    <a:cubicBezTo>
                      <a:pt x="51" y="35"/>
                      <a:pt x="51" y="35"/>
                      <a:pt x="51" y="35"/>
                    </a:cubicBezTo>
                    <a:cubicBezTo>
                      <a:pt x="53" y="34"/>
                      <a:pt x="52" y="37"/>
                      <a:pt x="55" y="35"/>
                    </a:cubicBezTo>
                    <a:cubicBezTo>
                      <a:pt x="54" y="36"/>
                      <a:pt x="54" y="36"/>
                      <a:pt x="54" y="36"/>
                    </a:cubicBezTo>
                    <a:cubicBezTo>
                      <a:pt x="56" y="35"/>
                      <a:pt x="55" y="38"/>
                      <a:pt x="58" y="35"/>
                    </a:cubicBezTo>
                    <a:cubicBezTo>
                      <a:pt x="57" y="36"/>
                      <a:pt x="57" y="37"/>
                      <a:pt x="57" y="37"/>
                    </a:cubicBezTo>
                    <a:cubicBezTo>
                      <a:pt x="58" y="36"/>
                      <a:pt x="58" y="36"/>
                      <a:pt x="60" y="35"/>
                    </a:cubicBezTo>
                    <a:cubicBezTo>
                      <a:pt x="60" y="35"/>
                      <a:pt x="59" y="36"/>
                      <a:pt x="59" y="36"/>
                    </a:cubicBezTo>
                    <a:cubicBezTo>
                      <a:pt x="59" y="37"/>
                      <a:pt x="58" y="39"/>
                      <a:pt x="60" y="37"/>
                    </a:cubicBezTo>
                    <a:cubicBezTo>
                      <a:pt x="59" y="38"/>
                      <a:pt x="59" y="38"/>
                      <a:pt x="59" y="38"/>
                    </a:cubicBezTo>
                    <a:cubicBezTo>
                      <a:pt x="60" y="37"/>
                      <a:pt x="62" y="36"/>
                      <a:pt x="61" y="38"/>
                    </a:cubicBezTo>
                    <a:cubicBezTo>
                      <a:pt x="62" y="37"/>
                      <a:pt x="62" y="36"/>
                      <a:pt x="63" y="35"/>
                    </a:cubicBezTo>
                    <a:cubicBezTo>
                      <a:pt x="64" y="35"/>
                      <a:pt x="62" y="37"/>
                      <a:pt x="63" y="36"/>
                    </a:cubicBezTo>
                    <a:cubicBezTo>
                      <a:pt x="62" y="37"/>
                      <a:pt x="62" y="37"/>
                      <a:pt x="62" y="37"/>
                    </a:cubicBezTo>
                    <a:cubicBezTo>
                      <a:pt x="62" y="38"/>
                      <a:pt x="63" y="38"/>
                      <a:pt x="64" y="38"/>
                    </a:cubicBezTo>
                    <a:cubicBezTo>
                      <a:pt x="63" y="40"/>
                      <a:pt x="65" y="38"/>
                      <a:pt x="65" y="39"/>
                    </a:cubicBezTo>
                    <a:cubicBezTo>
                      <a:pt x="66" y="38"/>
                      <a:pt x="65" y="40"/>
                      <a:pt x="67" y="38"/>
                    </a:cubicBezTo>
                    <a:cubicBezTo>
                      <a:pt x="66" y="39"/>
                      <a:pt x="66" y="39"/>
                      <a:pt x="66" y="39"/>
                    </a:cubicBezTo>
                    <a:cubicBezTo>
                      <a:pt x="66" y="39"/>
                      <a:pt x="67" y="40"/>
                      <a:pt x="67" y="40"/>
                    </a:cubicBezTo>
                    <a:cubicBezTo>
                      <a:pt x="67" y="41"/>
                      <a:pt x="68" y="39"/>
                      <a:pt x="69" y="39"/>
                    </a:cubicBezTo>
                    <a:cubicBezTo>
                      <a:pt x="68" y="40"/>
                      <a:pt x="68" y="40"/>
                      <a:pt x="68" y="40"/>
                    </a:cubicBezTo>
                    <a:cubicBezTo>
                      <a:pt x="68" y="39"/>
                      <a:pt x="70" y="38"/>
                      <a:pt x="71" y="37"/>
                    </a:cubicBezTo>
                    <a:cubicBezTo>
                      <a:pt x="71" y="38"/>
                      <a:pt x="71" y="37"/>
                      <a:pt x="71" y="38"/>
                    </a:cubicBezTo>
                    <a:cubicBezTo>
                      <a:pt x="70" y="38"/>
                      <a:pt x="69" y="39"/>
                      <a:pt x="68" y="41"/>
                    </a:cubicBezTo>
                    <a:cubicBezTo>
                      <a:pt x="67" y="41"/>
                      <a:pt x="70" y="39"/>
                      <a:pt x="69" y="40"/>
                    </a:cubicBezTo>
                    <a:cubicBezTo>
                      <a:pt x="69" y="41"/>
                      <a:pt x="69" y="41"/>
                      <a:pt x="70" y="39"/>
                    </a:cubicBezTo>
                    <a:cubicBezTo>
                      <a:pt x="69" y="41"/>
                      <a:pt x="69" y="41"/>
                      <a:pt x="69" y="41"/>
                    </a:cubicBezTo>
                    <a:cubicBezTo>
                      <a:pt x="69" y="41"/>
                      <a:pt x="69" y="41"/>
                      <a:pt x="70" y="40"/>
                    </a:cubicBezTo>
                    <a:cubicBezTo>
                      <a:pt x="70" y="41"/>
                      <a:pt x="70" y="40"/>
                      <a:pt x="70" y="40"/>
                    </a:cubicBezTo>
                    <a:cubicBezTo>
                      <a:pt x="71" y="39"/>
                      <a:pt x="71" y="39"/>
                      <a:pt x="73" y="38"/>
                    </a:cubicBezTo>
                    <a:cubicBezTo>
                      <a:pt x="72" y="38"/>
                      <a:pt x="72" y="38"/>
                      <a:pt x="72" y="38"/>
                    </a:cubicBezTo>
                    <a:cubicBezTo>
                      <a:pt x="73" y="37"/>
                      <a:pt x="74" y="37"/>
                      <a:pt x="73" y="38"/>
                    </a:cubicBezTo>
                    <a:cubicBezTo>
                      <a:pt x="72" y="39"/>
                      <a:pt x="71" y="40"/>
                      <a:pt x="70" y="40"/>
                    </a:cubicBezTo>
                    <a:cubicBezTo>
                      <a:pt x="74" y="38"/>
                      <a:pt x="74" y="38"/>
                      <a:pt x="74" y="38"/>
                    </a:cubicBezTo>
                    <a:cubicBezTo>
                      <a:pt x="73" y="39"/>
                      <a:pt x="73" y="38"/>
                      <a:pt x="74" y="37"/>
                    </a:cubicBezTo>
                    <a:cubicBezTo>
                      <a:pt x="73" y="38"/>
                      <a:pt x="73" y="38"/>
                      <a:pt x="73" y="38"/>
                    </a:cubicBezTo>
                    <a:cubicBezTo>
                      <a:pt x="74" y="36"/>
                      <a:pt x="74" y="36"/>
                      <a:pt x="74" y="36"/>
                    </a:cubicBezTo>
                    <a:cubicBezTo>
                      <a:pt x="74" y="37"/>
                      <a:pt x="75" y="35"/>
                      <a:pt x="73" y="36"/>
                    </a:cubicBezTo>
                    <a:cubicBezTo>
                      <a:pt x="72" y="37"/>
                      <a:pt x="72" y="37"/>
                      <a:pt x="72" y="37"/>
                    </a:cubicBezTo>
                    <a:cubicBezTo>
                      <a:pt x="72" y="37"/>
                      <a:pt x="71" y="39"/>
                      <a:pt x="72" y="37"/>
                    </a:cubicBezTo>
                    <a:cubicBezTo>
                      <a:pt x="73" y="36"/>
                      <a:pt x="73" y="36"/>
                      <a:pt x="73" y="36"/>
                    </a:cubicBezTo>
                    <a:cubicBezTo>
                      <a:pt x="73" y="36"/>
                      <a:pt x="73" y="36"/>
                      <a:pt x="73" y="36"/>
                    </a:cubicBezTo>
                    <a:cubicBezTo>
                      <a:pt x="75" y="34"/>
                      <a:pt x="75" y="34"/>
                      <a:pt x="75" y="34"/>
                    </a:cubicBezTo>
                    <a:cubicBezTo>
                      <a:pt x="72" y="37"/>
                      <a:pt x="73" y="35"/>
                      <a:pt x="73" y="35"/>
                    </a:cubicBezTo>
                    <a:cubicBezTo>
                      <a:pt x="73" y="35"/>
                      <a:pt x="73" y="35"/>
                      <a:pt x="73" y="35"/>
                    </a:cubicBezTo>
                    <a:cubicBezTo>
                      <a:pt x="74" y="34"/>
                      <a:pt x="72" y="36"/>
                      <a:pt x="72" y="36"/>
                    </a:cubicBezTo>
                    <a:cubicBezTo>
                      <a:pt x="72" y="35"/>
                      <a:pt x="74" y="33"/>
                      <a:pt x="75" y="33"/>
                    </a:cubicBezTo>
                    <a:cubicBezTo>
                      <a:pt x="74" y="32"/>
                      <a:pt x="72" y="33"/>
                      <a:pt x="73" y="32"/>
                    </a:cubicBezTo>
                    <a:cubicBezTo>
                      <a:pt x="73" y="32"/>
                      <a:pt x="72" y="32"/>
                      <a:pt x="71" y="33"/>
                    </a:cubicBezTo>
                    <a:cubicBezTo>
                      <a:pt x="71" y="33"/>
                      <a:pt x="73" y="31"/>
                      <a:pt x="72" y="32"/>
                    </a:cubicBezTo>
                    <a:cubicBezTo>
                      <a:pt x="73" y="30"/>
                      <a:pt x="74" y="29"/>
                      <a:pt x="75" y="28"/>
                    </a:cubicBezTo>
                    <a:cubicBezTo>
                      <a:pt x="75" y="28"/>
                      <a:pt x="76" y="27"/>
                      <a:pt x="75" y="27"/>
                    </a:cubicBezTo>
                    <a:cubicBezTo>
                      <a:pt x="76" y="27"/>
                      <a:pt x="76" y="26"/>
                      <a:pt x="76" y="26"/>
                    </a:cubicBezTo>
                    <a:cubicBezTo>
                      <a:pt x="75" y="27"/>
                      <a:pt x="74" y="28"/>
                      <a:pt x="74" y="29"/>
                    </a:cubicBezTo>
                    <a:cubicBezTo>
                      <a:pt x="73" y="31"/>
                      <a:pt x="74" y="29"/>
                      <a:pt x="72" y="31"/>
                    </a:cubicBezTo>
                    <a:cubicBezTo>
                      <a:pt x="72" y="30"/>
                      <a:pt x="72" y="30"/>
                      <a:pt x="71" y="30"/>
                    </a:cubicBezTo>
                    <a:cubicBezTo>
                      <a:pt x="71" y="30"/>
                      <a:pt x="72" y="29"/>
                      <a:pt x="73" y="28"/>
                    </a:cubicBezTo>
                    <a:cubicBezTo>
                      <a:pt x="72" y="29"/>
                      <a:pt x="71" y="30"/>
                      <a:pt x="71" y="29"/>
                    </a:cubicBezTo>
                    <a:cubicBezTo>
                      <a:pt x="70" y="31"/>
                      <a:pt x="70" y="31"/>
                      <a:pt x="69" y="32"/>
                    </a:cubicBezTo>
                    <a:cubicBezTo>
                      <a:pt x="68" y="32"/>
                      <a:pt x="68" y="33"/>
                      <a:pt x="68" y="33"/>
                    </a:cubicBezTo>
                    <a:cubicBezTo>
                      <a:pt x="69" y="31"/>
                      <a:pt x="71" y="29"/>
                      <a:pt x="71" y="29"/>
                    </a:cubicBezTo>
                    <a:cubicBezTo>
                      <a:pt x="72" y="27"/>
                      <a:pt x="71" y="29"/>
                      <a:pt x="72" y="27"/>
                    </a:cubicBezTo>
                    <a:cubicBezTo>
                      <a:pt x="74" y="25"/>
                      <a:pt x="75" y="26"/>
                      <a:pt x="74" y="27"/>
                    </a:cubicBezTo>
                    <a:cubicBezTo>
                      <a:pt x="76" y="25"/>
                      <a:pt x="74" y="26"/>
                      <a:pt x="75" y="25"/>
                    </a:cubicBezTo>
                    <a:cubicBezTo>
                      <a:pt x="75" y="25"/>
                      <a:pt x="74" y="25"/>
                      <a:pt x="73" y="26"/>
                    </a:cubicBezTo>
                    <a:cubicBezTo>
                      <a:pt x="73" y="26"/>
                      <a:pt x="73" y="27"/>
                      <a:pt x="72" y="27"/>
                    </a:cubicBezTo>
                    <a:cubicBezTo>
                      <a:pt x="70" y="29"/>
                      <a:pt x="73" y="26"/>
                      <a:pt x="73" y="25"/>
                    </a:cubicBezTo>
                    <a:cubicBezTo>
                      <a:pt x="73" y="25"/>
                      <a:pt x="73" y="25"/>
                      <a:pt x="73" y="25"/>
                    </a:cubicBezTo>
                    <a:cubicBezTo>
                      <a:pt x="74" y="24"/>
                      <a:pt x="72" y="26"/>
                      <a:pt x="72" y="25"/>
                    </a:cubicBezTo>
                    <a:cubicBezTo>
                      <a:pt x="74" y="23"/>
                      <a:pt x="73" y="25"/>
                      <a:pt x="74" y="24"/>
                    </a:cubicBezTo>
                    <a:cubicBezTo>
                      <a:pt x="76" y="22"/>
                      <a:pt x="76" y="22"/>
                      <a:pt x="76" y="22"/>
                    </a:cubicBezTo>
                    <a:cubicBezTo>
                      <a:pt x="75" y="21"/>
                      <a:pt x="74" y="24"/>
                      <a:pt x="74" y="23"/>
                    </a:cubicBezTo>
                    <a:cubicBezTo>
                      <a:pt x="75" y="22"/>
                      <a:pt x="75" y="22"/>
                      <a:pt x="75" y="22"/>
                    </a:cubicBezTo>
                    <a:cubicBezTo>
                      <a:pt x="74" y="22"/>
                      <a:pt x="74" y="22"/>
                      <a:pt x="74" y="22"/>
                    </a:cubicBezTo>
                    <a:cubicBezTo>
                      <a:pt x="73" y="23"/>
                      <a:pt x="72" y="25"/>
                      <a:pt x="73" y="25"/>
                    </a:cubicBezTo>
                    <a:cubicBezTo>
                      <a:pt x="70" y="27"/>
                      <a:pt x="72" y="25"/>
                      <a:pt x="71" y="25"/>
                    </a:cubicBezTo>
                    <a:cubicBezTo>
                      <a:pt x="70" y="27"/>
                      <a:pt x="72" y="25"/>
                      <a:pt x="71" y="27"/>
                    </a:cubicBezTo>
                    <a:cubicBezTo>
                      <a:pt x="70" y="28"/>
                      <a:pt x="69" y="28"/>
                      <a:pt x="69" y="28"/>
                    </a:cubicBezTo>
                    <a:cubicBezTo>
                      <a:pt x="69" y="28"/>
                      <a:pt x="70" y="26"/>
                      <a:pt x="71" y="25"/>
                    </a:cubicBezTo>
                    <a:cubicBezTo>
                      <a:pt x="71" y="25"/>
                      <a:pt x="71" y="25"/>
                      <a:pt x="71" y="26"/>
                    </a:cubicBezTo>
                    <a:cubicBezTo>
                      <a:pt x="72" y="25"/>
                      <a:pt x="73" y="23"/>
                      <a:pt x="74" y="22"/>
                    </a:cubicBezTo>
                    <a:cubicBezTo>
                      <a:pt x="74" y="21"/>
                      <a:pt x="72" y="24"/>
                      <a:pt x="72" y="23"/>
                    </a:cubicBezTo>
                    <a:cubicBezTo>
                      <a:pt x="73" y="23"/>
                      <a:pt x="71" y="24"/>
                      <a:pt x="71" y="25"/>
                    </a:cubicBezTo>
                    <a:cubicBezTo>
                      <a:pt x="68" y="29"/>
                      <a:pt x="73" y="22"/>
                      <a:pt x="72" y="22"/>
                    </a:cubicBezTo>
                    <a:cubicBezTo>
                      <a:pt x="70" y="25"/>
                      <a:pt x="69" y="25"/>
                      <a:pt x="67" y="28"/>
                    </a:cubicBezTo>
                    <a:cubicBezTo>
                      <a:pt x="67" y="29"/>
                      <a:pt x="66" y="29"/>
                      <a:pt x="66" y="29"/>
                    </a:cubicBezTo>
                    <a:cubicBezTo>
                      <a:pt x="68" y="27"/>
                      <a:pt x="67" y="27"/>
                      <a:pt x="69" y="26"/>
                    </a:cubicBezTo>
                    <a:cubicBezTo>
                      <a:pt x="68" y="26"/>
                      <a:pt x="68" y="26"/>
                      <a:pt x="68" y="26"/>
                    </a:cubicBezTo>
                    <a:cubicBezTo>
                      <a:pt x="70" y="24"/>
                      <a:pt x="70" y="24"/>
                      <a:pt x="70" y="24"/>
                    </a:cubicBezTo>
                    <a:cubicBezTo>
                      <a:pt x="71" y="23"/>
                      <a:pt x="71" y="21"/>
                      <a:pt x="72" y="21"/>
                    </a:cubicBezTo>
                    <a:cubicBezTo>
                      <a:pt x="71" y="21"/>
                      <a:pt x="71" y="22"/>
                      <a:pt x="70" y="22"/>
                    </a:cubicBezTo>
                    <a:cubicBezTo>
                      <a:pt x="71" y="22"/>
                      <a:pt x="71" y="21"/>
                      <a:pt x="71" y="21"/>
                    </a:cubicBezTo>
                    <a:cubicBezTo>
                      <a:pt x="71" y="22"/>
                      <a:pt x="69" y="23"/>
                      <a:pt x="69" y="23"/>
                    </a:cubicBezTo>
                    <a:cubicBezTo>
                      <a:pt x="69" y="23"/>
                      <a:pt x="70" y="22"/>
                      <a:pt x="70" y="21"/>
                    </a:cubicBezTo>
                    <a:cubicBezTo>
                      <a:pt x="71" y="20"/>
                      <a:pt x="71" y="20"/>
                      <a:pt x="71" y="20"/>
                    </a:cubicBezTo>
                    <a:cubicBezTo>
                      <a:pt x="70" y="21"/>
                      <a:pt x="72" y="19"/>
                      <a:pt x="71" y="20"/>
                    </a:cubicBezTo>
                    <a:cubicBezTo>
                      <a:pt x="69" y="23"/>
                      <a:pt x="69" y="23"/>
                      <a:pt x="69" y="23"/>
                    </a:cubicBezTo>
                    <a:cubicBezTo>
                      <a:pt x="68" y="23"/>
                      <a:pt x="69" y="22"/>
                      <a:pt x="69" y="22"/>
                    </a:cubicBezTo>
                    <a:cubicBezTo>
                      <a:pt x="70" y="21"/>
                      <a:pt x="70" y="21"/>
                      <a:pt x="70" y="21"/>
                    </a:cubicBezTo>
                    <a:cubicBezTo>
                      <a:pt x="69" y="22"/>
                      <a:pt x="71" y="19"/>
                      <a:pt x="71" y="19"/>
                    </a:cubicBezTo>
                    <a:cubicBezTo>
                      <a:pt x="70" y="21"/>
                      <a:pt x="70" y="21"/>
                      <a:pt x="70" y="21"/>
                    </a:cubicBezTo>
                    <a:cubicBezTo>
                      <a:pt x="71" y="19"/>
                      <a:pt x="71" y="19"/>
                      <a:pt x="71" y="19"/>
                    </a:cubicBezTo>
                    <a:cubicBezTo>
                      <a:pt x="70" y="20"/>
                      <a:pt x="70" y="20"/>
                      <a:pt x="70" y="20"/>
                    </a:cubicBezTo>
                    <a:cubicBezTo>
                      <a:pt x="70" y="19"/>
                      <a:pt x="70" y="19"/>
                      <a:pt x="70" y="19"/>
                    </a:cubicBezTo>
                    <a:cubicBezTo>
                      <a:pt x="70" y="20"/>
                      <a:pt x="68" y="22"/>
                      <a:pt x="69" y="20"/>
                    </a:cubicBezTo>
                    <a:cubicBezTo>
                      <a:pt x="68" y="22"/>
                      <a:pt x="69" y="20"/>
                      <a:pt x="69" y="21"/>
                    </a:cubicBezTo>
                    <a:cubicBezTo>
                      <a:pt x="68" y="23"/>
                      <a:pt x="68" y="22"/>
                      <a:pt x="67" y="22"/>
                    </a:cubicBezTo>
                    <a:cubicBezTo>
                      <a:pt x="69" y="20"/>
                      <a:pt x="67" y="22"/>
                      <a:pt x="67" y="22"/>
                    </a:cubicBezTo>
                    <a:cubicBezTo>
                      <a:pt x="68" y="20"/>
                      <a:pt x="68" y="20"/>
                      <a:pt x="68" y="20"/>
                    </a:cubicBezTo>
                    <a:cubicBezTo>
                      <a:pt x="67" y="22"/>
                      <a:pt x="67" y="22"/>
                      <a:pt x="67" y="22"/>
                    </a:cubicBezTo>
                    <a:cubicBezTo>
                      <a:pt x="69" y="19"/>
                      <a:pt x="66" y="22"/>
                      <a:pt x="67" y="21"/>
                    </a:cubicBezTo>
                    <a:cubicBezTo>
                      <a:pt x="67" y="20"/>
                      <a:pt x="68" y="19"/>
                      <a:pt x="68" y="18"/>
                    </a:cubicBezTo>
                    <a:cubicBezTo>
                      <a:pt x="67" y="21"/>
                      <a:pt x="66" y="21"/>
                      <a:pt x="65" y="23"/>
                    </a:cubicBezTo>
                    <a:cubicBezTo>
                      <a:pt x="66" y="22"/>
                      <a:pt x="67" y="20"/>
                      <a:pt x="68" y="18"/>
                    </a:cubicBezTo>
                    <a:cubicBezTo>
                      <a:pt x="67" y="20"/>
                      <a:pt x="69" y="17"/>
                      <a:pt x="67" y="19"/>
                    </a:cubicBezTo>
                    <a:cubicBezTo>
                      <a:pt x="67" y="20"/>
                      <a:pt x="66" y="20"/>
                      <a:pt x="65" y="21"/>
                    </a:cubicBezTo>
                    <a:cubicBezTo>
                      <a:pt x="65" y="21"/>
                      <a:pt x="66" y="20"/>
                      <a:pt x="66" y="19"/>
                    </a:cubicBezTo>
                    <a:cubicBezTo>
                      <a:pt x="66" y="20"/>
                      <a:pt x="65" y="21"/>
                      <a:pt x="65" y="22"/>
                    </a:cubicBezTo>
                    <a:cubicBezTo>
                      <a:pt x="65" y="21"/>
                      <a:pt x="63" y="23"/>
                      <a:pt x="64" y="22"/>
                    </a:cubicBezTo>
                    <a:cubicBezTo>
                      <a:pt x="65" y="21"/>
                      <a:pt x="65" y="22"/>
                      <a:pt x="65" y="20"/>
                    </a:cubicBezTo>
                    <a:cubicBezTo>
                      <a:pt x="65" y="20"/>
                      <a:pt x="63" y="24"/>
                      <a:pt x="62" y="24"/>
                    </a:cubicBezTo>
                    <a:cubicBezTo>
                      <a:pt x="62" y="25"/>
                      <a:pt x="60" y="27"/>
                      <a:pt x="60" y="28"/>
                    </a:cubicBezTo>
                    <a:cubicBezTo>
                      <a:pt x="60" y="27"/>
                      <a:pt x="60" y="27"/>
                      <a:pt x="61" y="25"/>
                    </a:cubicBezTo>
                    <a:cubicBezTo>
                      <a:pt x="61" y="26"/>
                      <a:pt x="61" y="26"/>
                      <a:pt x="61" y="26"/>
                    </a:cubicBezTo>
                    <a:cubicBezTo>
                      <a:pt x="62" y="23"/>
                      <a:pt x="64" y="22"/>
                      <a:pt x="65" y="20"/>
                    </a:cubicBezTo>
                    <a:cubicBezTo>
                      <a:pt x="64" y="20"/>
                      <a:pt x="64" y="20"/>
                      <a:pt x="64" y="20"/>
                    </a:cubicBezTo>
                    <a:cubicBezTo>
                      <a:pt x="66" y="18"/>
                      <a:pt x="66" y="18"/>
                      <a:pt x="66" y="18"/>
                    </a:cubicBezTo>
                    <a:cubicBezTo>
                      <a:pt x="65" y="19"/>
                      <a:pt x="65" y="18"/>
                      <a:pt x="65" y="18"/>
                    </a:cubicBezTo>
                    <a:cubicBezTo>
                      <a:pt x="64" y="20"/>
                      <a:pt x="65" y="18"/>
                      <a:pt x="65" y="19"/>
                    </a:cubicBezTo>
                    <a:cubicBezTo>
                      <a:pt x="64" y="19"/>
                      <a:pt x="63" y="22"/>
                      <a:pt x="63" y="21"/>
                    </a:cubicBezTo>
                    <a:cubicBezTo>
                      <a:pt x="65" y="18"/>
                      <a:pt x="65" y="18"/>
                      <a:pt x="65" y="18"/>
                    </a:cubicBezTo>
                    <a:cubicBezTo>
                      <a:pt x="65" y="17"/>
                      <a:pt x="64" y="20"/>
                      <a:pt x="64" y="19"/>
                    </a:cubicBezTo>
                    <a:cubicBezTo>
                      <a:pt x="65" y="18"/>
                      <a:pt x="65" y="18"/>
                      <a:pt x="65" y="18"/>
                    </a:cubicBezTo>
                    <a:cubicBezTo>
                      <a:pt x="64" y="17"/>
                      <a:pt x="63" y="17"/>
                      <a:pt x="60" y="20"/>
                    </a:cubicBezTo>
                    <a:cubicBezTo>
                      <a:pt x="61" y="19"/>
                      <a:pt x="61" y="18"/>
                      <a:pt x="61" y="17"/>
                    </a:cubicBezTo>
                    <a:cubicBezTo>
                      <a:pt x="61" y="18"/>
                      <a:pt x="60" y="19"/>
                      <a:pt x="60" y="19"/>
                    </a:cubicBezTo>
                    <a:cubicBezTo>
                      <a:pt x="61" y="17"/>
                      <a:pt x="61" y="17"/>
                      <a:pt x="61" y="17"/>
                    </a:cubicBezTo>
                    <a:cubicBezTo>
                      <a:pt x="61" y="16"/>
                      <a:pt x="60" y="17"/>
                      <a:pt x="59" y="18"/>
                    </a:cubicBezTo>
                    <a:cubicBezTo>
                      <a:pt x="60" y="17"/>
                      <a:pt x="60" y="17"/>
                      <a:pt x="60" y="17"/>
                    </a:cubicBezTo>
                    <a:cubicBezTo>
                      <a:pt x="61" y="16"/>
                      <a:pt x="59" y="18"/>
                      <a:pt x="59" y="18"/>
                    </a:cubicBezTo>
                    <a:cubicBezTo>
                      <a:pt x="60" y="17"/>
                      <a:pt x="60" y="17"/>
                      <a:pt x="60" y="17"/>
                    </a:cubicBezTo>
                    <a:cubicBezTo>
                      <a:pt x="59" y="18"/>
                      <a:pt x="59" y="18"/>
                      <a:pt x="59" y="18"/>
                    </a:cubicBezTo>
                    <a:cubicBezTo>
                      <a:pt x="58" y="19"/>
                      <a:pt x="58" y="18"/>
                      <a:pt x="60" y="16"/>
                    </a:cubicBezTo>
                    <a:cubicBezTo>
                      <a:pt x="59" y="18"/>
                      <a:pt x="59" y="18"/>
                      <a:pt x="59" y="18"/>
                    </a:cubicBezTo>
                    <a:cubicBezTo>
                      <a:pt x="59" y="16"/>
                      <a:pt x="59" y="16"/>
                      <a:pt x="58" y="17"/>
                    </a:cubicBezTo>
                    <a:cubicBezTo>
                      <a:pt x="58" y="17"/>
                      <a:pt x="58" y="18"/>
                      <a:pt x="57" y="19"/>
                    </a:cubicBezTo>
                    <a:cubicBezTo>
                      <a:pt x="56" y="21"/>
                      <a:pt x="57" y="19"/>
                      <a:pt x="56" y="20"/>
                    </a:cubicBezTo>
                    <a:cubicBezTo>
                      <a:pt x="57" y="18"/>
                      <a:pt x="57" y="18"/>
                      <a:pt x="57" y="18"/>
                    </a:cubicBezTo>
                    <a:cubicBezTo>
                      <a:pt x="59" y="15"/>
                      <a:pt x="57" y="17"/>
                      <a:pt x="56" y="16"/>
                    </a:cubicBezTo>
                    <a:cubicBezTo>
                      <a:pt x="56" y="17"/>
                      <a:pt x="56" y="17"/>
                      <a:pt x="56" y="17"/>
                    </a:cubicBezTo>
                    <a:cubicBezTo>
                      <a:pt x="57" y="15"/>
                      <a:pt x="55" y="17"/>
                      <a:pt x="55" y="15"/>
                    </a:cubicBezTo>
                    <a:cubicBezTo>
                      <a:pt x="55" y="16"/>
                      <a:pt x="53" y="19"/>
                      <a:pt x="53" y="19"/>
                    </a:cubicBezTo>
                    <a:cubicBezTo>
                      <a:pt x="52" y="20"/>
                      <a:pt x="54" y="16"/>
                      <a:pt x="55" y="15"/>
                    </a:cubicBezTo>
                    <a:cubicBezTo>
                      <a:pt x="54" y="16"/>
                      <a:pt x="54" y="16"/>
                      <a:pt x="54" y="16"/>
                    </a:cubicBezTo>
                    <a:cubicBezTo>
                      <a:pt x="54" y="16"/>
                      <a:pt x="54" y="16"/>
                      <a:pt x="54" y="16"/>
                    </a:cubicBezTo>
                    <a:cubicBezTo>
                      <a:pt x="53" y="16"/>
                      <a:pt x="53" y="17"/>
                      <a:pt x="53" y="16"/>
                    </a:cubicBezTo>
                    <a:cubicBezTo>
                      <a:pt x="53" y="16"/>
                      <a:pt x="53" y="16"/>
                      <a:pt x="53" y="16"/>
                    </a:cubicBezTo>
                    <a:cubicBezTo>
                      <a:pt x="53" y="16"/>
                      <a:pt x="54" y="14"/>
                      <a:pt x="53" y="15"/>
                    </a:cubicBezTo>
                    <a:cubicBezTo>
                      <a:pt x="52" y="16"/>
                      <a:pt x="53" y="15"/>
                      <a:pt x="52" y="16"/>
                    </a:cubicBezTo>
                    <a:cubicBezTo>
                      <a:pt x="52" y="16"/>
                      <a:pt x="52" y="16"/>
                      <a:pt x="52" y="16"/>
                    </a:cubicBezTo>
                    <a:cubicBezTo>
                      <a:pt x="51" y="17"/>
                      <a:pt x="51" y="17"/>
                      <a:pt x="51" y="17"/>
                    </a:cubicBezTo>
                    <a:cubicBezTo>
                      <a:pt x="52" y="16"/>
                      <a:pt x="52" y="16"/>
                      <a:pt x="52" y="16"/>
                    </a:cubicBezTo>
                    <a:cubicBezTo>
                      <a:pt x="53" y="15"/>
                      <a:pt x="53" y="15"/>
                      <a:pt x="53" y="15"/>
                    </a:cubicBezTo>
                    <a:cubicBezTo>
                      <a:pt x="53" y="14"/>
                      <a:pt x="52" y="16"/>
                      <a:pt x="51" y="17"/>
                    </a:cubicBezTo>
                    <a:cubicBezTo>
                      <a:pt x="51" y="18"/>
                      <a:pt x="51" y="16"/>
                      <a:pt x="51" y="16"/>
                    </a:cubicBezTo>
                    <a:cubicBezTo>
                      <a:pt x="52" y="15"/>
                      <a:pt x="51" y="16"/>
                      <a:pt x="52" y="16"/>
                    </a:cubicBezTo>
                    <a:cubicBezTo>
                      <a:pt x="52" y="15"/>
                      <a:pt x="52" y="15"/>
                      <a:pt x="52" y="14"/>
                    </a:cubicBezTo>
                    <a:cubicBezTo>
                      <a:pt x="52" y="14"/>
                      <a:pt x="51" y="16"/>
                      <a:pt x="51" y="16"/>
                    </a:cubicBezTo>
                    <a:cubicBezTo>
                      <a:pt x="51" y="15"/>
                      <a:pt x="51" y="16"/>
                      <a:pt x="52" y="14"/>
                    </a:cubicBezTo>
                    <a:cubicBezTo>
                      <a:pt x="51" y="15"/>
                      <a:pt x="51" y="15"/>
                      <a:pt x="51" y="15"/>
                    </a:cubicBezTo>
                    <a:cubicBezTo>
                      <a:pt x="51" y="16"/>
                      <a:pt x="51" y="16"/>
                      <a:pt x="50" y="17"/>
                    </a:cubicBezTo>
                    <a:cubicBezTo>
                      <a:pt x="50" y="17"/>
                      <a:pt x="49" y="18"/>
                      <a:pt x="50" y="17"/>
                    </a:cubicBezTo>
                    <a:cubicBezTo>
                      <a:pt x="50" y="17"/>
                      <a:pt x="50" y="17"/>
                      <a:pt x="50" y="17"/>
                    </a:cubicBezTo>
                    <a:cubicBezTo>
                      <a:pt x="50" y="17"/>
                      <a:pt x="50" y="16"/>
                      <a:pt x="49" y="18"/>
                    </a:cubicBezTo>
                    <a:cubicBezTo>
                      <a:pt x="50" y="16"/>
                      <a:pt x="50" y="16"/>
                      <a:pt x="50" y="16"/>
                    </a:cubicBezTo>
                    <a:cubicBezTo>
                      <a:pt x="49" y="17"/>
                      <a:pt x="49" y="17"/>
                      <a:pt x="49" y="17"/>
                    </a:cubicBezTo>
                    <a:cubicBezTo>
                      <a:pt x="50" y="15"/>
                      <a:pt x="51" y="14"/>
                      <a:pt x="51" y="13"/>
                    </a:cubicBezTo>
                    <a:cubicBezTo>
                      <a:pt x="50" y="15"/>
                      <a:pt x="50" y="15"/>
                      <a:pt x="50" y="15"/>
                    </a:cubicBezTo>
                    <a:cubicBezTo>
                      <a:pt x="49" y="15"/>
                      <a:pt x="50" y="14"/>
                      <a:pt x="50" y="14"/>
                    </a:cubicBezTo>
                    <a:cubicBezTo>
                      <a:pt x="50" y="12"/>
                      <a:pt x="47" y="18"/>
                      <a:pt x="48" y="16"/>
                    </a:cubicBezTo>
                    <a:cubicBezTo>
                      <a:pt x="49" y="14"/>
                      <a:pt x="49" y="14"/>
                      <a:pt x="49" y="13"/>
                    </a:cubicBezTo>
                    <a:cubicBezTo>
                      <a:pt x="49" y="14"/>
                      <a:pt x="48" y="14"/>
                      <a:pt x="48" y="14"/>
                    </a:cubicBezTo>
                    <a:cubicBezTo>
                      <a:pt x="48" y="15"/>
                      <a:pt x="49" y="13"/>
                      <a:pt x="49" y="14"/>
                    </a:cubicBezTo>
                    <a:cubicBezTo>
                      <a:pt x="48" y="16"/>
                      <a:pt x="48" y="15"/>
                      <a:pt x="48" y="15"/>
                    </a:cubicBezTo>
                    <a:cubicBezTo>
                      <a:pt x="50" y="11"/>
                      <a:pt x="47" y="14"/>
                      <a:pt x="48" y="12"/>
                    </a:cubicBezTo>
                    <a:cubicBezTo>
                      <a:pt x="47" y="14"/>
                      <a:pt x="47" y="12"/>
                      <a:pt x="47" y="13"/>
                    </a:cubicBezTo>
                    <a:cubicBezTo>
                      <a:pt x="48" y="11"/>
                      <a:pt x="46" y="13"/>
                      <a:pt x="47" y="12"/>
                    </a:cubicBezTo>
                    <a:cubicBezTo>
                      <a:pt x="46" y="14"/>
                      <a:pt x="46" y="14"/>
                      <a:pt x="46" y="14"/>
                    </a:cubicBezTo>
                    <a:cubicBezTo>
                      <a:pt x="46" y="13"/>
                      <a:pt x="44" y="18"/>
                      <a:pt x="45" y="15"/>
                    </a:cubicBezTo>
                    <a:cubicBezTo>
                      <a:pt x="45" y="14"/>
                      <a:pt x="46" y="13"/>
                      <a:pt x="46" y="13"/>
                    </a:cubicBezTo>
                    <a:cubicBezTo>
                      <a:pt x="47" y="10"/>
                      <a:pt x="44" y="14"/>
                      <a:pt x="46" y="12"/>
                    </a:cubicBezTo>
                    <a:cubicBezTo>
                      <a:pt x="45" y="12"/>
                      <a:pt x="44" y="14"/>
                      <a:pt x="44" y="15"/>
                    </a:cubicBezTo>
                    <a:cubicBezTo>
                      <a:pt x="44" y="14"/>
                      <a:pt x="44" y="12"/>
                      <a:pt x="45" y="12"/>
                    </a:cubicBezTo>
                    <a:cubicBezTo>
                      <a:pt x="44" y="12"/>
                      <a:pt x="44" y="13"/>
                      <a:pt x="44" y="12"/>
                    </a:cubicBezTo>
                    <a:cubicBezTo>
                      <a:pt x="44" y="11"/>
                      <a:pt x="45" y="11"/>
                      <a:pt x="45" y="11"/>
                    </a:cubicBezTo>
                    <a:cubicBezTo>
                      <a:pt x="45" y="10"/>
                      <a:pt x="44" y="11"/>
                      <a:pt x="44" y="12"/>
                    </a:cubicBezTo>
                    <a:cubicBezTo>
                      <a:pt x="44" y="10"/>
                      <a:pt x="43" y="11"/>
                      <a:pt x="44" y="10"/>
                    </a:cubicBezTo>
                    <a:cubicBezTo>
                      <a:pt x="42" y="12"/>
                      <a:pt x="44" y="9"/>
                      <a:pt x="42" y="12"/>
                    </a:cubicBezTo>
                    <a:cubicBezTo>
                      <a:pt x="43" y="11"/>
                      <a:pt x="43" y="11"/>
                      <a:pt x="43" y="11"/>
                    </a:cubicBezTo>
                    <a:cubicBezTo>
                      <a:pt x="42" y="12"/>
                      <a:pt x="41" y="13"/>
                      <a:pt x="41" y="13"/>
                    </a:cubicBezTo>
                    <a:cubicBezTo>
                      <a:pt x="42" y="12"/>
                      <a:pt x="42" y="12"/>
                      <a:pt x="42" y="12"/>
                    </a:cubicBezTo>
                    <a:cubicBezTo>
                      <a:pt x="43" y="9"/>
                      <a:pt x="42" y="11"/>
                      <a:pt x="42" y="10"/>
                    </a:cubicBezTo>
                    <a:cubicBezTo>
                      <a:pt x="42" y="11"/>
                      <a:pt x="42" y="10"/>
                      <a:pt x="42" y="11"/>
                    </a:cubicBezTo>
                    <a:cubicBezTo>
                      <a:pt x="41" y="12"/>
                      <a:pt x="41" y="12"/>
                      <a:pt x="41" y="12"/>
                    </a:cubicBezTo>
                    <a:cubicBezTo>
                      <a:pt x="40" y="13"/>
                      <a:pt x="40" y="13"/>
                      <a:pt x="40" y="13"/>
                    </a:cubicBezTo>
                    <a:cubicBezTo>
                      <a:pt x="40" y="13"/>
                      <a:pt x="41" y="11"/>
                      <a:pt x="41" y="11"/>
                    </a:cubicBezTo>
                    <a:cubicBezTo>
                      <a:pt x="41" y="10"/>
                      <a:pt x="41" y="10"/>
                      <a:pt x="41" y="11"/>
                    </a:cubicBezTo>
                    <a:cubicBezTo>
                      <a:pt x="41" y="11"/>
                      <a:pt x="41" y="11"/>
                      <a:pt x="41" y="11"/>
                    </a:cubicBezTo>
                    <a:cubicBezTo>
                      <a:pt x="41" y="11"/>
                      <a:pt x="41" y="11"/>
                      <a:pt x="41" y="11"/>
                    </a:cubicBezTo>
                    <a:cubicBezTo>
                      <a:pt x="41" y="11"/>
                      <a:pt x="40" y="11"/>
                      <a:pt x="40" y="11"/>
                    </a:cubicBezTo>
                    <a:cubicBezTo>
                      <a:pt x="40" y="11"/>
                      <a:pt x="40" y="11"/>
                      <a:pt x="40" y="11"/>
                    </a:cubicBezTo>
                    <a:cubicBezTo>
                      <a:pt x="41" y="11"/>
                      <a:pt x="41" y="11"/>
                      <a:pt x="41" y="11"/>
                    </a:cubicBezTo>
                    <a:cubicBezTo>
                      <a:pt x="41" y="10"/>
                      <a:pt x="41" y="10"/>
                      <a:pt x="41" y="10"/>
                    </a:cubicBezTo>
                    <a:cubicBezTo>
                      <a:pt x="41" y="10"/>
                      <a:pt x="41" y="10"/>
                      <a:pt x="41" y="10"/>
                    </a:cubicBezTo>
                    <a:cubicBezTo>
                      <a:pt x="41" y="10"/>
                      <a:pt x="41" y="10"/>
                      <a:pt x="41" y="10"/>
                    </a:cubicBezTo>
                    <a:cubicBezTo>
                      <a:pt x="41" y="8"/>
                      <a:pt x="41" y="8"/>
                      <a:pt x="41" y="8"/>
                    </a:cubicBezTo>
                    <a:cubicBezTo>
                      <a:pt x="41" y="8"/>
                      <a:pt x="40" y="10"/>
                      <a:pt x="40" y="11"/>
                    </a:cubicBezTo>
                    <a:cubicBezTo>
                      <a:pt x="40" y="9"/>
                      <a:pt x="39" y="10"/>
                      <a:pt x="38" y="11"/>
                    </a:cubicBezTo>
                    <a:cubicBezTo>
                      <a:pt x="38" y="11"/>
                      <a:pt x="39" y="10"/>
                      <a:pt x="39" y="10"/>
                    </a:cubicBezTo>
                    <a:cubicBezTo>
                      <a:pt x="38" y="10"/>
                      <a:pt x="38" y="12"/>
                      <a:pt x="38" y="11"/>
                    </a:cubicBezTo>
                    <a:cubicBezTo>
                      <a:pt x="38" y="11"/>
                      <a:pt x="38" y="10"/>
                      <a:pt x="38" y="9"/>
                    </a:cubicBezTo>
                    <a:cubicBezTo>
                      <a:pt x="38" y="9"/>
                      <a:pt x="38" y="11"/>
                      <a:pt x="38" y="11"/>
                    </a:cubicBezTo>
                    <a:cubicBezTo>
                      <a:pt x="38" y="8"/>
                      <a:pt x="36" y="12"/>
                      <a:pt x="37" y="10"/>
                    </a:cubicBezTo>
                    <a:cubicBezTo>
                      <a:pt x="36" y="10"/>
                      <a:pt x="37" y="9"/>
                      <a:pt x="37" y="9"/>
                    </a:cubicBezTo>
                    <a:cubicBezTo>
                      <a:pt x="37" y="9"/>
                      <a:pt x="36" y="10"/>
                      <a:pt x="35" y="11"/>
                    </a:cubicBezTo>
                    <a:cubicBezTo>
                      <a:pt x="36" y="10"/>
                      <a:pt x="36" y="10"/>
                      <a:pt x="36" y="10"/>
                    </a:cubicBezTo>
                    <a:cubicBezTo>
                      <a:pt x="36" y="10"/>
                      <a:pt x="35" y="10"/>
                      <a:pt x="35" y="11"/>
                    </a:cubicBezTo>
                    <a:cubicBezTo>
                      <a:pt x="34" y="12"/>
                      <a:pt x="34" y="13"/>
                      <a:pt x="34" y="13"/>
                    </a:cubicBezTo>
                    <a:cubicBezTo>
                      <a:pt x="34" y="13"/>
                      <a:pt x="34" y="13"/>
                      <a:pt x="34" y="13"/>
                    </a:cubicBezTo>
                    <a:cubicBezTo>
                      <a:pt x="33" y="12"/>
                      <a:pt x="33" y="13"/>
                      <a:pt x="33" y="13"/>
                    </a:cubicBezTo>
                    <a:cubicBezTo>
                      <a:pt x="33" y="12"/>
                      <a:pt x="33" y="13"/>
                      <a:pt x="34" y="12"/>
                    </a:cubicBezTo>
                    <a:cubicBezTo>
                      <a:pt x="35" y="10"/>
                      <a:pt x="34" y="10"/>
                      <a:pt x="34" y="10"/>
                    </a:cubicBezTo>
                    <a:cubicBezTo>
                      <a:pt x="33" y="11"/>
                      <a:pt x="33" y="11"/>
                      <a:pt x="33" y="11"/>
                    </a:cubicBezTo>
                    <a:cubicBezTo>
                      <a:pt x="33" y="12"/>
                      <a:pt x="34" y="10"/>
                      <a:pt x="33" y="10"/>
                    </a:cubicBezTo>
                    <a:cubicBezTo>
                      <a:pt x="31" y="14"/>
                      <a:pt x="31" y="14"/>
                      <a:pt x="31" y="14"/>
                    </a:cubicBezTo>
                    <a:cubicBezTo>
                      <a:pt x="31" y="14"/>
                      <a:pt x="32" y="12"/>
                      <a:pt x="32" y="11"/>
                    </a:cubicBezTo>
                    <a:cubicBezTo>
                      <a:pt x="32" y="12"/>
                      <a:pt x="30" y="14"/>
                      <a:pt x="29" y="15"/>
                    </a:cubicBezTo>
                    <a:cubicBezTo>
                      <a:pt x="30" y="15"/>
                      <a:pt x="29" y="16"/>
                      <a:pt x="29" y="16"/>
                    </a:cubicBezTo>
                    <a:cubicBezTo>
                      <a:pt x="29" y="15"/>
                      <a:pt x="29" y="16"/>
                      <a:pt x="29" y="15"/>
                    </a:cubicBezTo>
                    <a:cubicBezTo>
                      <a:pt x="30" y="14"/>
                      <a:pt x="30" y="14"/>
                      <a:pt x="30" y="14"/>
                    </a:cubicBezTo>
                    <a:cubicBezTo>
                      <a:pt x="30" y="13"/>
                      <a:pt x="31" y="11"/>
                      <a:pt x="31" y="10"/>
                    </a:cubicBezTo>
                    <a:cubicBezTo>
                      <a:pt x="31" y="11"/>
                      <a:pt x="31" y="10"/>
                      <a:pt x="30" y="10"/>
                    </a:cubicBezTo>
                    <a:cubicBezTo>
                      <a:pt x="29" y="12"/>
                      <a:pt x="29" y="11"/>
                      <a:pt x="28" y="13"/>
                    </a:cubicBezTo>
                    <a:cubicBezTo>
                      <a:pt x="28" y="13"/>
                      <a:pt x="29" y="11"/>
                      <a:pt x="29" y="11"/>
                    </a:cubicBezTo>
                    <a:cubicBezTo>
                      <a:pt x="28" y="11"/>
                      <a:pt x="28" y="10"/>
                      <a:pt x="28" y="11"/>
                    </a:cubicBezTo>
                    <a:cubicBezTo>
                      <a:pt x="28" y="10"/>
                      <a:pt x="28" y="10"/>
                      <a:pt x="28" y="10"/>
                    </a:cubicBezTo>
                    <a:cubicBezTo>
                      <a:pt x="28" y="11"/>
                      <a:pt x="27" y="10"/>
                      <a:pt x="26" y="12"/>
                    </a:cubicBezTo>
                    <a:cubicBezTo>
                      <a:pt x="27" y="11"/>
                      <a:pt x="27" y="11"/>
                      <a:pt x="27" y="11"/>
                    </a:cubicBezTo>
                    <a:cubicBezTo>
                      <a:pt x="27" y="10"/>
                      <a:pt x="25" y="14"/>
                      <a:pt x="26" y="12"/>
                    </a:cubicBezTo>
                    <a:cubicBezTo>
                      <a:pt x="26" y="11"/>
                      <a:pt x="26" y="11"/>
                      <a:pt x="26" y="11"/>
                    </a:cubicBezTo>
                    <a:cubicBezTo>
                      <a:pt x="26" y="12"/>
                      <a:pt x="26" y="10"/>
                      <a:pt x="25" y="11"/>
                    </a:cubicBezTo>
                    <a:cubicBezTo>
                      <a:pt x="26" y="10"/>
                      <a:pt x="26" y="10"/>
                      <a:pt x="26" y="10"/>
                    </a:cubicBezTo>
                    <a:cubicBezTo>
                      <a:pt x="26" y="11"/>
                      <a:pt x="25" y="10"/>
                      <a:pt x="24" y="12"/>
                    </a:cubicBezTo>
                    <a:cubicBezTo>
                      <a:pt x="25" y="10"/>
                      <a:pt x="25" y="10"/>
                      <a:pt x="25" y="10"/>
                    </a:cubicBezTo>
                    <a:cubicBezTo>
                      <a:pt x="26" y="9"/>
                      <a:pt x="24" y="12"/>
                      <a:pt x="24" y="11"/>
                    </a:cubicBezTo>
                    <a:cubicBezTo>
                      <a:pt x="24" y="11"/>
                      <a:pt x="25" y="10"/>
                      <a:pt x="25" y="10"/>
                    </a:cubicBezTo>
                    <a:cubicBezTo>
                      <a:pt x="24" y="11"/>
                      <a:pt x="24" y="11"/>
                      <a:pt x="24" y="11"/>
                    </a:cubicBezTo>
                    <a:cubicBezTo>
                      <a:pt x="24" y="9"/>
                      <a:pt x="24" y="9"/>
                      <a:pt x="24" y="9"/>
                    </a:cubicBezTo>
                    <a:cubicBezTo>
                      <a:pt x="23" y="8"/>
                      <a:pt x="22" y="8"/>
                      <a:pt x="20" y="9"/>
                    </a:cubicBezTo>
                    <a:cubicBezTo>
                      <a:pt x="21" y="7"/>
                      <a:pt x="21" y="8"/>
                      <a:pt x="22" y="6"/>
                    </a:cubicBezTo>
                    <a:cubicBezTo>
                      <a:pt x="21" y="8"/>
                      <a:pt x="21" y="7"/>
                      <a:pt x="21" y="7"/>
                    </a:cubicBezTo>
                    <a:cubicBezTo>
                      <a:pt x="21" y="7"/>
                      <a:pt x="21" y="7"/>
                      <a:pt x="21" y="7"/>
                    </a:cubicBezTo>
                    <a:cubicBezTo>
                      <a:pt x="20" y="7"/>
                      <a:pt x="21" y="6"/>
                      <a:pt x="20" y="6"/>
                    </a:cubicBezTo>
                    <a:cubicBezTo>
                      <a:pt x="20" y="7"/>
                      <a:pt x="20" y="7"/>
                      <a:pt x="20" y="7"/>
                    </a:cubicBezTo>
                    <a:cubicBezTo>
                      <a:pt x="19" y="8"/>
                      <a:pt x="21" y="4"/>
                      <a:pt x="20" y="7"/>
                    </a:cubicBezTo>
                    <a:cubicBezTo>
                      <a:pt x="20" y="5"/>
                      <a:pt x="20" y="5"/>
                      <a:pt x="20" y="5"/>
                    </a:cubicBezTo>
                    <a:cubicBezTo>
                      <a:pt x="19" y="7"/>
                      <a:pt x="20" y="4"/>
                      <a:pt x="19" y="6"/>
                    </a:cubicBezTo>
                    <a:cubicBezTo>
                      <a:pt x="19" y="6"/>
                      <a:pt x="19" y="6"/>
                      <a:pt x="19" y="6"/>
                    </a:cubicBezTo>
                    <a:cubicBezTo>
                      <a:pt x="20" y="5"/>
                      <a:pt x="18" y="8"/>
                      <a:pt x="18" y="6"/>
                    </a:cubicBezTo>
                    <a:cubicBezTo>
                      <a:pt x="18" y="6"/>
                      <a:pt x="18" y="7"/>
                      <a:pt x="17" y="8"/>
                    </a:cubicBezTo>
                    <a:cubicBezTo>
                      <a:pt x="18" y="6"/>
                      <a:pt x="18" y="6"/>
                      <a:pt x="18" y="6"/>
                    </a:cubicBezTo>
                    <a:cubicBezTo>
                      <a:pt x="17" y="7"/>
                      <a:pt x="16" y="6"/>
                      <a:pt x="14" y="8"/>
                    </a:cubicBezTo>
                    <a:cubicBezTo>
                      <a:pt x="14" y="7"/>
                      <a:pt x="14" y="7"/>
                      <a:pt x="14" y="7"/>
                    </a:cubicBezTo>
                    <a:cubicBezTo>
                      <a:pt x="13" y="8"/>
                      <a:pt x="15" y="4"/>
                      <a:pt x="12" y="8"/>
                    </a:cubicBezTo>
                    <a:cubicBezTo>
                      <a:pt x="11" y="9"/>
                      <a:pt x="11" y="9"/>
                      <a:pt x="11" y="9"/>
                    </a:cubicBezTo>
                    <a:cubicBezTo>
                      <a:pt x="12" y="7"/>
                      <a:pt x="12" y="7"/>
                      <a:pt x="12" y="7"/>
                    </a:cubicBezTo>
                    <a:cubicBezTo>
                      <a:pt x="12" y="8"/>
                      <a:pt x="12" y="7"/>
                      <a:pt x="11" y="8"/>
                    </a:cubicBezTo>
                    <a:cubicBezTo>
                      <a:pt x="12" y="7"/>
                      <a:pt x="12" y="7"/>
                      <a:pt x="12" y="7"/>
                    </a:cubicBezTo>
                    <a:cubicBezTo>
                      <a:pt x="12" y="7"/>
                      <a:pt x="10" y="9"/>
                      <a:pt x="10" y="8"/>
                    </a:cubicBezTo>
                    <a:cubicBezTo>
                      <a:pt x="11" y="8"/>
                      <a:pt x="11" y="8"/>
                      <a:pt x="11" y="8"/>
                    </a:cubicBezTo>
                    <a:cubicBezTo>
                      <a:pt x="11" y="4"/>
                      <a:pt x="11" y="1"/>
                      <a:pt x="8" y="5"/>
                    </a:cubicBezTo>
                    <a:cubicBezTo>
                      <a:pt x="7" y="5"/>
                      <a:pt x="9" y="2"/>
                      <a:pt x="9" y="3"/>
                    </a:cubicBezTo>
                    <a:cubicBezTo>
                      <a:pt x="6" y="5"/>
                      <a:pt x="8" y="0"/>
                      <a:pt x="4" y="4"/>
                    </a:cubicBezTo>
                    <a:cubicBezTo>
                      <a:pt x="3" y="5"/>
                      <a:pt x="0" y="10"/>
                      <a:pt x="0" y="10"/>
                    </a:cubicBezTo>
                    <a:cubicBezTo>
                      <a:pt x="3" y="9"/>
                      <a:pt x="3" y="12"/>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11"/>
              <p:cNvSpPr/>
              <p:nvPr/>
            </p:nvSpPr>
            <p:spPr bwMode="auto">
              <a:xfrm>
                <a:off x="5817" y="2022"/>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0"/>
                      <a:pt x="0" y="1"/>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12"/>
              <p:cNvSpPr/>
              <p:nvPr/>
            </p:nvSpPr>
            <p:spPr bwMode="auto">
              <a:xfrm>
                <a:off x="5817" y="2015"/>
                <a:ext cx="2" cy="5"/>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0"/>
                      <a:pt x="0" y="1"/>
                      <a:pt x="1"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13"/>
              <p:cNvSpPr/>
              <p:nvPr/>
            </p:nvSpPr>
            <p:spPr bwMode="auto">
              <a:xfrm>
                <a:off x="5810" y="2008"/>
                <a:ext cx="2" cy="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14"/>
              <p:cNvSpPr/>
              <p:nvPr/>
            </p:nvSpPr>
            <p:spPr bwMode="auto">
              <a:xfrm>
                <a:off x="5810" y="2051"/>
                <a:ext cx="4" cy="7"/>
              </a:xfrm>
              <a:custGeom>
                <a:avLst/>
                <a:gdLst>
                  <a:gd name="T0" fmla="*/ 0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0" y="3"/>
                    </a:moveTo>
                    <a:cubicBezTo>
                      <a:pt x="2" y="0"/>
                      <a:pt x="2" y="0"/>
                      <a:pt x="2" y="0"/>
                    </a:cubicBezTo>
                    <a:cubicBezTo>
                      <a:pt x="1" y="1"/>
                      <a:pt x="1"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15"/>
              <p:cNvSpPr/>
              <p:nvPr/>
            </p:nvSpPr>
            <p:spPr bwMode="auto">
              <a:xfrm>
                <a:off x="5819" y="2025"/>
                <a:ext cx="3" cy="5"/>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0"/>
                      <a:pt x="0" y="1"/>
                      <a:pt x="0" y="1"/>
                    </a:cubicBezTo>
                    <a:cubicBezTo>
                      <a:pt x="0" y="1"/>
                      <a:pt x="0" y="2"/>
                      <a:pt x="0" y="2"/>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16"/>
              <p:cNvSpPr/>
              <p:nvPr/>
            </p:nvSpPr>
            <p:spPr bwMode="auto">
              <a:xfrm>
                <a:off x="5810" y="2053"/>
                <a:ext cx="4" cy="5"/>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2" y="0"/>
                      <a:pt x="1" y="2"/>
                      <a:pt x="1" y="2"/>
                    </a:cubicBezTo>
                    <a:cubicBezTo>
                      <a:pt x="0" y="2"/>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17"/>
              <p:cNvSpPr/>
              <p:nvPr/>
            </p:nvSpPr>
            <p:spPr bwMode="auto">
              <a:xfrm>
                <a:off x="7237" y="20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18"/>
              <p:cNvSpPr/>
              <p:nvPr/>
            </p:nvSpPr>
            <p:spPr bwMode="auto">
              <a:xfrm>
                <a:off x="5758" y="2039"/>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19"/>
              <p:cNvSpPr/>
              <p:nvPr/>
            </p:nvSpPr>
            <p:spPr bwMode="auto">
              <a:xfrm>
                <a:off x="5731" y="1977"/>
                <a:ext cx="3" cy="3"/>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20"/>
              <p:cNvSpPr/>
              <p:nvPr/>
            </p:nvSpPr>
            <p:spPr bwMode="auto">
              <a:xfrm>
                <a:off x="5822" y="2025"/>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21"/>
              <p:cNvSpPr/>
              <p:nvPr/>
            </p:nvSpPr>
            <p:spPr bwMode="auto">
              <a:xfrm>
                <a:off x="5731" y="2027"/>
                <a:ext cx="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2"/>
              <p:cNvSpPr/>
              <p:nvPr/>
            </p:nvSpPr>
            <p:spPr bwMode="auto">
              <a:xfrm>
                <a:off x="7278" y="2008"/>
                <a:ext cx="0" cy="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23"/>
              <p:cNvSpPr/>
              <p:nvPr/>
            </p:nvSpPr>
            <p:spPr bwMode="auto">
              <a:xfrm>
                <a:off x="5741" y="198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4"/>
              <p:cNvSpPr/>
              <p:nvPr/>
            </p:nvSpPr>
            <p:spPr bwMode="auto">
              <a:xfrm>
                <a:off x="5822" y="2013"/>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25"/>
              <p:cNvSpPr/>
              <p:nvPr/>
            </p:nvSpPr>
            <p:spPr bwMode="auto">
              <a:xfrm>
                <a:off x="6348" y="3295"/>
                <a:ext cx="7" cy="10"/>
              </a:xfrm>
              <a:custGeom>
                <a:avLst/>
                <a:gdLst>
                  <a:gd name="T0" fmla="*/ 3 w 3"/>
                  <a:gd name="T1" fmla="*/ 0 h 4"/>
                  <a:gd name="T2" fmla="*/ 1 w 3"/>
                  <a:gd name="T3" fmla="*/ 1 h 4"/>
                  <a:gd name="T4" fmla="*/ 1 w 3"/>
                  <a:gd name="T5" fmla="*/ 3 h 4"/>
                  <a:gd name="T6" fmla="*/ 0 w 3"/>
                  <a:gd name="T7" fmla="*/ 4 h 4"/>
                  <a:gd name="T8" fmla="*/ 2 w 3"/>
                  <a:gd name="T9" fmla="*/ 1 h 4"/>
                  <a:gd name="T10" fmla="*/ 3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3" y="0"/>
                    </a:moveTo>
                    <a:cubicBezTo>
                      <a:pt x="2" y="1"/>
                      <a:pt x="2" y="1"/>
                      <a:pt x="1" y="1"/>
                    </a:cubicBezTo>
                    <a:cubicBezTo>
                      <a:pt x="1" y="2"/>
                      <a:pt x="0" y="3"/>
                      <a:pt x="1" y="3"/>
                    </a:cubicBezTo>
                    <a:cubicBezTo>
                      <a:pt x="1" y="3"/>
                      <a:pt x="0" y="4"/>
                      <a:pt x="0" y="4"/>
                    </a:cubicBezTo>
                    <a:cubicBezTo>
                      <a:pt x="1" y="4"/>
                      <a:pt x="2" y="2"/>
                      <a:pt x="2" y="1"/>
                    </a:cubicBezTo>
                    <a:cubicBezTo>
                      <a:pt x="3" y="1"/>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26"/>
              <p:cNvSpPr/>
              <p:nvPr/>
            </p:nvSpPr>
            <p:spPr bwMode="auto">
              <a:xfrm>
                <a:off x="6623" y="33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27"/>
              <p:cNvSpPr/>
              <p:nvPr/>
            </p:nvSpPr>
            <p:spPr bwMode="auto">
              <a:xfrm>
                <a:off x="6348" y="329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Rectangle 228"/>
              <p:cNvSpPr>
                <a:spLocks noChangeArrowheads="1"/>
              </p:cNvSpPr>
              <p:nvPr/>
            </p:nvSpPr>
            <p:spPr bwMode="auto">
              <a:xfrm>
                <a:off x="6355" y="3305"/>
                <a:ext cx="5"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 name="Freeform 229"/>
              <p:cNvSpPr/>
              <p:nvPr/>
            </p:nvSpPr>
            <p:spPr bwMode="auto">
              <a:xfrm>
                <a:off x="6350" y="3170"/>
                <a:ext cx="3" cy="11"/>
              </a:xfrm>
              <a:custGeom>
                <a:avLst/>
                <a:gdLst>
                  <a:gd name="T0" fmla="*/ 0 w 1"/>
                  <a:gd name="T1" fmla="*/ 2 h 5"/>
                  <a:gd name="T2" fmla="*/ 1 w 1"/>
                  <a:gd name="T3" fmla="*/ 3 h 5"/>
                  <a:gd name="T4" fmla="*/ 0 w 1"/>
                  <a:gd name="T5" fmla="*/ 5 h 5"/>
                  <a:gd name="T6" fmla="*/ 1 w 1"/>
                  <a:gd name="T7" fmla="*/ 1 h 5"/>
                  <a:gd name="T8" fmla="*/ 1 w 1"/>
                  <a:gd name="T9" fmla="*/ 0 h 5"/>
                  <a:gd name="T10" fmla="*/ 0 w 1"/>
                  <a:gd name="T11" fmla="*/ 2 h 5"/>
                </a:gdLst>
                <a:ahLst/>
                <a:cxnLst>
                  <a:cxn ang="0">
                    <a:pos x="T0" y="T1"/>
                  </a:cxn>
                  <a:cxn ang="0">
                    <a:pos x="T2" y="T3"/>
                  </a:cxn>
                  <a:cxn ang="0">
                    <a:pos x="T4" y="T5"/>
                  </a:cxn>
                  <a:cxn ang="0">
                    <a:pos x="T6" y="T7"/>
                  </a:cxn>
                  <a:cxn ang="0">
                    <a:pos x="T8" y="T9"/>
                  </a:cxn>
                  <a:cxn ang="0">
                    <a:pos x="T10" y="T11"/>
                  </a:cxn>
                </a:cxnLst>
                <a:rect l="0" t="0" r="r" b="b"/>
                <a:pathLst>
                  <a:path w="1" h="5">
                    <a:moveTo>
                      <a:pt x="0" y="2"/>
                    </a:moveTo>
                    <a:cubicBezTo>
                      <a:pt x="0" y="2"/>
                      <a:pt x="0" y="4"/>
                      <a:pt x="1" y="3"/>
                    </a:cubicBezTo>
                    <a:cubicBezTo>
                      <a:pt x="1" y="3"/>
                      <a:pt x="0" y="4"/>
                      <a:pt x="0" y="5"/>
                    </a:cubicBezTo>
                    <a:cubicBezTo>
                      <a:pt x="1" y="4"/>
                      <a:pt x="1" y="1"/>
                      <a:pt x="1" y="1"/>
                    </a:cubicBezTo>
                    <a:cubicBezTo>
                      <a:pt x="1" y="0"/>
                      <a:pt x="1" y="0"/>
                      <a:pt x="1" y="0"/>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30"/>
              <p:cNvSpPr/>
              <p:nvPr/>
            </p:nvSpPr>
            <p:spPr bwMode="auto">
              <a:xfrm>
                <a:off x="6350" y="3293"/>
                <a:ext cx="3" cy="2"/>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1"/>
                      <a:pt x="0" y="1"/>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31"/>
              <p:cNvSpPr/>
              <p:nvPr/>
            </p:nvSpPr>
            <p:spPr bwMode="auto">
              <a:xfrm>
                <a:off x="6348" y="3167"/>
                <a:ext cx="2" cy="5"/>
              </a:xfrm>
              <a:custGeom>
                <a:avLst/>
                <a:gdLst>
                  <a:gd name="T0" fmla="*/ 1 w 1"/>
                  <a:gd name="T1" fmla="*/ 1 h 2"/>
                  <a:gd name="T2" fmla="*/ 0 w 1"/>
                  <a:gd name="T3" fmla="*/ 2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2"/>
                      <a:pt x="0" y="2"/>
                    </a:cubicBezTo>
                    <a:cubicBezTo>
                      <a:pt x="0" y="2"/>
                      <a:pt x="1" y="1"/>
                      <a:pt x="1" y="1"/>
                    </a:cubicBezTo>
                    <a:cubicBezTo>
                      <a:pt x="1" y="1"/>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232"/>
              <p:cNvSpPr/>
              <p:nvPr/>
            </p:nvSpPr>
            <p:spPr bwMode="auto">
              <a:xfrm>
                <a:off x="6381" y="3331"/>
                <a:ext cx="5" cy="5"/>
              </a:xfrm>
              <a:custGeom>
                <a:avLst/>
                <a:gdLst>
                  <a:gd name="T0" fmla="*/ 1 w 2"/>
                  <a:gd name="T1" fmla="*/ 0 h 2"/>
                  <a:gd name="T2" fmla="*/ 2 w 2"/>
                  <a:gd name="T3" fmla="*/ 1 h 2"/>
                  <a:gd name="T4" fmla="*/ 1 w 2"/>
                  <a:gd name="T5" fmla="*/ 0 h 2"/>
                </a:gdLst>
                <a:ahLst/>
                <a:cxnLst>
                  <a:cxn ang="0">
                    <a:pos x="T0" y="T1"/>
                  </a:cxn>
                  <a:cxn ang="0">
                    <a:pos x="T2" y="T3"/>
                  </a:cxn>
                  <a:cxn ang="0">
                    <a:pos x="T4" y="T5"/>
                  </a:cxn>
                </a:cxnLst>
                <a:rect l="0" t="0" r="r" b="b"/>
                <a:pathLst>
                  <a:path w="2" h="2">
                    <a:moveTo>
                      <a:pt x="1" y="0"/>
                    </a:moveTo>
                    <a:cubicBezTo>
                      <a:pt x="0" y="2"/>
                      <a:pt x="2" y="0"/>
                      <a:pt x="2" y="1"/>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233"/>
              <p:cNvSpPr/>
              <p:nvPr/>
            </p:nvSpPr>
            <p:spPr bwMode="auto">
              <a:xfrm>
                <a:off x="6519" y="3381"/>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234"/>
              <p:cNvSpPr/>
              <p:nvPr/>
            </p:nvSpPr>
            <p:spPr bwMode="auto">
              <a:xfrm>
                <a:off x="6192" y="19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235"/>
              <p:cNvSpPr/>
              <p:nvPr/>
            </p:nvSpPr>
            <p:spPr bwMode="auto">
              <a:xfrm>
                <a:off x="6348" y="3174"/>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236"/>
              <p:cNvSpPr/>
              <p:nvPr/>
            </p:nvSpPr>
            <p:spPr bwMode="auto">
              <a:xfrm>
                <a:off x="6192" y="19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237"/>
              <p:cNvSpPr/>
              <p:nvPr/>
            </p:nvSpPr>
            <p:spPr bwMode="auto">
              <a:xfrm>
                <a:off x="6362" y="3319"/>
                <a:ext cx="3"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Oval 238"/>
              <p:cNvSpPr>
                <a:spLocks noChangeArrowheads="1"/>
              </p:cNvSpPr>
              <p:nvPr/>
            </p:nvSpPr>
            <p:spPr bwMode="auto">
              <a:xfrm>
                <a:off x="6192" y="1973"/>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239"/>
              <p:cNvSpPr/>
              <p:nvPr/>
            </p:nvSpPr>
            <p:spPr bwMode="auto">
              <a:xfrm>
                <a:off x="6550" y="3165"/>
                <a:ext cx="0" cy="2"/>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240"/>
              <p:cNvSpPr/>
              <p:nvPr/>
            </p:nvSpPr>
            <p:spPr bwMode="auto">
              <a:xfrm>
                <a:off x="6609" y="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241"/>
              <p:cNvSpPr/>
              <p:nvPr/>
            </p:nvSpPr>
            <p:spPr bwMode="auto">
              <a:xfrm>
                <a:off x="6585" y="31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242"/>
              <p:cNvSpPr/>
              <p:nvPr/>
            </p:nvSpPr>
            <p:spPr bwMode="auto">
              <a:xfrm>
                <a:off x="6329" y="3020"/>
                <a:ext cx="446" cy="178"/>
              </a:xfrm>
              <a:custGeom>
                <a:avLst/>
                <a:gdLst>
                  <a:gd name="T0" fmla="*/ 11 w 188"/>
                  <a:gd name="T1" fmla="*/ 59 h 75"/>
                  <a:gd name="T2" fmla="*/ 17 w 188"/>
                  <a:gd name="T3" fmla="*/ 64 h 75"/>
                  <a:gd name="T4" fmla="*/ 14 w 188"/>
                  <a:gd name="T5" fmla="*/ 70 h 75"/>
                  <a:gd name="T6" fmla="*/ 17 w 188"/>
                  <a:gd name="T7" fmla="*/ 71 h 75"/>
                  <a:gd name="T8" fmla="*/ 21 w 188"/>
                  <a:gd name="T9" fmla="*/ 69 h 75"/>
                  <a:gd name="T10" fmla="*/ 22 w 188"/>
                  <a:gd name="T11" fmla="*/ 71 h 75"/>
                  <a:gd name="T12" fmla="*/ 27 w 188"/>
                  <a:gd name="T13" fmla="*/ 67 h 75"/>
                  <a:gd name="T14" fmla="*/ 30 w 188"/>
                  <a:gd name="T15" fmla="*/ 72 h 75"/>
                  <a:gd name="T16" fmla="*/ 31 w 188"/>
                  <a:gd name="T17" fmla="*/ 74 h 75"/>
                  <a:gd name="T18" fmla="*/ 33 w 188"/>
                  <a:gd name="T19" fmla="*/ 72 h 75"/>
                  <a:gd name="T20" fmla="*/ 37 w 188"/>
                  <a:gd name="T21" fmla="*/ 74 h 75"/>
                  <a:gd name="T22" fmla="*/ 40 w 188"/>
                  <a:gd name="T23" fmla="*/ 69 h 75"/>
                  <a:gd name="T24" fmla="*/ 43 w 188"/>
                  <a:gd name="T25" fmla="*/ 64 h 75"/>
                  <a:gd name="T26" fmla="*/ 45 w 188"/>
                  <a:gd name="T27" fmla="*/ 69 h 75"/>
                  <a:gd name="T28" fmla="*/ 54 w 188"/>
                  <a:gd name="T29" fmla="*/ 69 h 75"/>
                  <a:gd name="T30" fmla="*/ 58 w 188"/>
                  <a:gd name="T31" fmla="*/ 69 h 75"/>
                  <a:gd name="T32" fmla="*/ 62 w 188"/>
                  <a:gd name="T33" fmla="*/ 68 h 75"/>
                  <a:gd name="T34" fmla="*/ 73 w 188"/>
                  <a:gd name="T35" fmla="*/ 66 h 75"/>
                  <a:gd name="T36" fmla="*/ 76 w 188"/>
                  <a:gd name="T37" fmla="*/ 65 h 75"/>
                  <a:gd name="T38" fmla="*/ 77 w 188"/>
                  <a:gd name="T39" fmla="*/ 64 h 75"/>
                  <a:gd name="T40" fmla="*/ 80 w 188"/>
                  <a:gd name="T41" fmla="*/ 62 h 75"/>
                  <a:gd name="T42" fmla="*/ 83 w 188"/>
                  <a:gd name="T43" fmla="*/ 63 h 75"/>
                  <a:gd name="T44" fmla="*/ 86 w 188"/>
                  <a:gd name="T45" fmla="*/ 61 h 75"/>
                  <a:gd name="T46" fmla="*/ 94 w 188"/>
                  <a:gd name="T47" fmla="*/ 61 h 75"/>
                  <a:gd name="T48" fmla="*/ 100 w 188"/>
                  <a:gd name="T49" fmla="*/ 59 h 75"/>
                  <a:gd name="T50" fmla="*/ 105 w 188"/>
                  <a:gd name="T51" fmla="*/ 59 h 75"/>
                  <a:gd name="T52" fmla="*/ 108 w 188"/>
                  <a:gd name="T53" fmla="*/ 57 h 75"/>
                  <a:gd name="T54" fmla="*/ 109 w 188"/>
                  <a:gd name="T55" fmla="*/ 57 h 75"/>
                  <a:gd name="T56" fmla="*/ 114 w 188"/>
                  <a:gd name="T57" fmla="*/ 54 h 75"/>
                  <a:gd name="T58" fmla="*/ 120 w 188"/>
                  <a:gd name="T59" fmla="*/ 53 h 75"/>
                  <a:gd name="T60" fmla="*/ 124 w 188"/>
                  <a:gd name="T61" fmla="*/ 50 h 75"/>
                  <a:gd name="T62" fmla="*/ 127 w 188"/>
                  <a:gd name="T63" fmla="*/ 41 h 75"/>
                  <a:gd name="T64" fmla="*/ 133 w 188"/>
                  <a:gd name="T65" fmla="*/ 44 h 75"/>
                  <a:gd name="T66" fmla="*/ 139 w 188"/>
                  <a:gd name="T67" fmla="*/ 41 h 75"/>
                  <a:gd name="T68" fmla="*/ 144 w 188"/>
                  <a:gd name="T69" fmla="*/ 39 h 75"/>
                  <a:gd name="T70" fmla="*/ 156 w 188"/>
                  <a:gd name="T71" fmla="*/ 34 h 75"/>
                  <a:gd name="T72" fmla="*/ 160 w 188"/>
                  <a:gd name="T73" fmla="*/ 33 h 75"/>
                  <a:gd name="T74" fmla="*/ 170 w 188"/>
                  <a:gd name="T75" fmla="*/ 21 h 75"/>
                  <a:gd name="T76" fmla="*/ 173 w 188"/>
                  <a:gd name="T77" fmla="*/ 18 h 75"/>
                  <a:gd name="T78" fmla="*/ 169 w 188"/>
                  <a:gd name="T79" fmla="*/ 9 h 75"/>
                  <a:gd name="T80" fmla="*/ 149 w 188"/>
                  <a:gd name="T81" fmla="*/ 20 h 75"/>
                  <a:gd name="T82" fmla="*/ 110 w 188"/>
                  <a:gd name="T83" fmla="*/ 42 h 75"/>
                  <a:gd name="T84" fmla="*/ 103 w 188"/>
                  <a:gd name="T85" fmla="*/ 39 h 75"/>
                  <a:gd name="T86" fmla="*/ 88 w 188"/>
                  <a:gd name="T87" fmla="*/ 44 h 75"/>
                  <a:gd name="T88" fmla="*/ 69 w 188"/>
                  <a:gd name="T89" fmla="*/ 48 h 75"/>
                  <a:gd name="T90" fmla="*/ 59 w 188"/>
                  <a:gd name="T91" fmla="*/ 49 h 75"/>
                  <a:gd name="T92" fmla="*/ 44 w 188"/>
                  <a:gd name="T93" fmla="*/ 52 h 75"/>
                  <a:gd name="T94" fmla="*/ 29 w 188"/>
                  <a:gd name="T95" fmla="*/ 53 h 75"/>
                  <a:gd name="T96" fmla="*/ 19 w 188"/>
                  <a:gd name="T97" fmla="*/ 53 h 75"/>
                  <a:gd name="T98" fmla="*/ 10 w 188"/>
                  <a:gd name="T99" fmla="*/ 49 h 75"/>
                  <a:gd name="T100" fmla="*/ 7 w 188"/>
                  <a:gd name="T101" fmla="*/ 47 h 75"/>
                  <a:gd name="T102" fmla="*/ 5 w 188"/>
                  <a:gd name="T103" fmla="*/ 47 h 75"/>
                  <a:gd name="T104" fmla="*/ 3 w 188"/>
                  <a:gd name="T105"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75">
                    <a:moveTo>
                      <a:pt x="5" y="55"/>
                    </a:moveTo>
                    <a:cubicBezTo>
                      <a:pt x="5" y="55"/>
                      <a:pt x="5" y="55"/>
                      <a:pt x="5" y="55"/>
                    </a:cubicBezTo>
                    <a:cubicBezTo>
                      <a:pt x="5" y="57"/>
                      <a:pt x="5" y="54"/>
                      <a:pt x="6" y="54"/>
                    </a:cubicBezTo>
                    <a:cubicBezTo>
                      <a:pt x="6" y="55"/>
                      <a:pt x="4" y="57"/>
                      <a:pt x="4" y="58"/>
                    </a:cubicBezTo>
                    <a:cubicBezTo>
                      <a:pt x="5" y="58"/>
                      <a:pt x="7" y="58"/>
                      <a:pt x="7" y="60"/>
                    </a:cubicBezTo>
                    <a:cubicBezTo>
                      <a:pt x="8" y="60"/>
                      <a:pt x="10" y="59"/>
                      <a:pt x="11" y="59"/>
                    </a:cubicBezTo>
                    <a:cubicBezTo>
                      <a:pt x="12" y="59"/>
                      <a:pt x="10" y="61"/>
                      <a:pt x="11" y="60"/>
                    </a:cubicBezTo>
                    <a:cubicBezTo>
                      <a:pt x="11" y="61"/>
                      <a:pt x="10" y="62"/>
                      <a:pt x="10" y="63"/>
                    </a:cubicBezTo>
                    <a:cubicBezTo>
                      <a:pt x="10" y="62"/>
                      <a:pt x="11" y="64"/>
                      <a:pt x="12" y="61"/>
                    </a:cubicBezTo>
                    <a:cubicBezTo>
                      <a:pt x="12" y="62"/>
                      <a:pt x="14" y="63"/>
                      <a:pt x="15" y="63"/>
                    </a:cubicBezTo>
                    <a:cubicBezTo>
                      <a:pt x="14" y="63"/>
                      <a:pt x="14" y="64"/>
                      <a:pt x="14" y="65"/>
                    </a:cubicBezTo>
                    <a:cubicBezTo>
                      <a:pt x="15" y="64"/>
                      <a:pt x="16" y="63"/>
                      <a:pt x="17" y="64"/>
                    </a:cubicBezTo>
                    <a:cubicBezTo>
                      <a:pt x="17" y="62"/>
                      <a:pt x="17" y="62"/>
                      <a:pt x="18" y="60"/>
                    </a:cubicBezTo>
                    <a:cubicBezTo>
                      <a:pt x="18" y="60"/>
                      <a:pt x="18" y="59"/>
                      <a:pt x="18" y="60"/>
                    </a:cubicBezTo>
                    <a:cubicBezTo>
                      <a:pt x="18" y="61"/>
                      <a:pt x="17" y="64"/>
                      <a:pt x="18" y="64"/>
                    </a:cubicBezTo>
                    <a:cubicBezTo>
                      <a:pt x="17" y="67"/>
                      <a:pt x="17" y="64"/>
                      <a:pt x="16" y="67"/>
                    </a:cubicBezTo>
                    <a:cubicBezTo>
                      <a:pt x="15" y="69"/>
                      <a:pt x="14" y="68"/>
                      <a:pt x="14" y="67"/>
                    </a:cubicBezTo>
                    <a:cubicBezTo>
                      <a:pt x="12" y="69"/>
                      <a:pt x="14" y="67"/>
                      <a:pt x="14" y="70"/>
                    </a:cubicBezTo>
                    <a:cubicBezTo>
                      <a:pt x="14" y="70"/>
                      <a:pt x="15" y="68"/>
                      <a:pt x="16" y="68"/>
                    </a:cubicBezTo>
                    <a:cubicBezTo>
                      <a:pt x="17" y="67"/>
                      <a:pt x="16" y="67"/>
                      <a:pt x="17" y="66"/>
                    </a:cubicBezTo>
                    <a:cubicBezTo>
                      <a:pt x="19" y="64"/>
                      <a:pt x="18" y="68"/>
                      <a:pt x="18" y="68"/>
                    </a:cubicBezTo>
                    <a:cubicBezTo>
                      <a:pt x="17" y="69"/>
                      <a:pt x="17" y="69"/>
                      <a:pt x="17" y="69"/>
                    </a:cubicBezTo>
                    <a:cubicBezTo>
                      <a:pt x="18" y="70"/>
                      <a:pt x="18" y="68"/>
                      <a:pt x="19" y="69"/>
                    </a:cubicBezTo>
                    <a:cubicBezTo>
                      <a:pt x="19" y="72"/>
                      <a:pt x="18" y="69"/>
                      <a:pt x="17" y="71"/>
                    </a:cubicBezTo>
                    <a:cubicBezTo>
                      <a:pt x="17" y="73"/>
                      <a:pt x="17" y="73"/>
                      <a:pt x="17" y="73"/>
                    </a:cubicBezTo>
                    <a:cubicBezTo>
                      <a:pt x="18" y="74"/>
                      <a:pt x="18" y="70"/>
                      <a:pt x="19" y="72"/>
                    </a:cubicBezTo>
                    <a:cubicBezTo>
                      <a:pt x="19" y="73"/>
                      <a:pt x="19" y="73"/>
                      <a:pt x="19" y="73"/>
                    </a:cubicBezTo>
                    <a:cubicBezTo>
                      <a:pt x="20" y="72"/>
                      <a:pt x="20" y="72"/>
                      <a:pt x="20" y="72"/>
                    </a:cubicBezTo>
                    <a:cubicBezTo>
                      <a:pt x="20" y="71"/>
                      <a:pt x="20" y="69"/>
                      <a:pt x="19" y="69"/>
                    </a:cubicBezTo>
                    <a:cubicBezTo>
                      <a:pt x="20" y="66"/>
                      <a:pt x="20" y="69"/>
                      <a:pt x="21" y="69"/>
                    </a:cubicBezTo>
                    <a:cubicBezTo>
                      <a:pt x="22" y="67"/>
                      <a:pt x="21" y="69"/>
                      <a:pt x="21" y="67"/>
                    </a:cubicBezTo>
                    <a:cubicBezTo>
                      <a:pt x="21" y="65"/>
                      <a:pt x="22" y="65"/>
                      <a:pt x="22" y="65"/>
                    </a:cubicBezTo>
                    <a:cubicBezTo>
                      <a:pt x="23" y="65"/>
                      <a:pt x="22" y="67"/>
                      <a:pt x="22" y="68"/>
                    </a:cubicBezTo>
                    <a:cubicBezTo>
                      <a:pt x="22" y="69"/>
                      <a:pt x="22" y="69"/>
                      <a:pt x="22" y="68"/>
                    </a:cubicBezTo>
                    <a:cubicBezTo>
                      <a:pt x="21" y="69"/>
                      <a:pt x="22" y="71"/>
                      <a:pt x="21" y="73"/>
                    </a:cubicBezTo>
                    <a:cubicBezTo>
                      <a:pt x="21" y="74"/>
                      <a:pt x="22" y="72"/>
                      <a:pt x="22" y="71"/>
                    </a:cubicBezTo>
                    <a:cubicBezTo>
                      <a:pt x="22" y="71"/>
                      <a:pt x="23" y="69"/>
                      <a:pt x="22" y="69"/>
                    </a:cubicBezTo>
                    <a:cubicBezTo>
                      <a:pt x="25" y="64"/>
                      <a:pt x="23" y="72"/>
                      <a:pt x="24" y="72"/>
                    </a:cubicBezTo>
                    <a:cubicBezTo>
                      <a:pt x="24" y="69"/>
                      <a:pt x="26" y="68"/>
                      <a:pt x="26" y="64"/>
                    </a:cubicBezTo>
                    <a:cubicBezTo>
                      <a:pt x="26" y="64"/>
                      <a:pt x="27" y="63"/>
                      <a:pt x="27" y="63"/>
                    </a:cubicBezTo>
                    <a:cubicBezTo>
                      <a:pt x="26" y="65"/>
                      <a:pt x="27" y="65"/>
                      <a:pt x="26" y="67"/>
                    </a:cubicBezTo>
                    <a:cubicBezTo>
                      <a:pt x="27" y="67"/>
                      <a:pt x="27" y="67"/>
                      <a:pt x="27" y="67"/>
                    </a:cubicBezTo>
                    <a:cubicBezTo>
                      <a:pt x="26" y="69"/>
                      <a:pt x="26" y="69"/>
                      <a:pt x="26" y="69"/>
                    </a:cubicBezTo>
                    <a:cubicBezTo>
                      <a:pt x="26" y="71"/>
                      <a:pt x="27" y="72"/>
                      <a:pt x="27" y="73"/>
                    </a:cubicBezTo>
                    <a:cubicBezTo>
                      <a:pt x="28" y="73"/>
                      <a:pt x="27" y="71"/>
                      <a:pt x="28" y="71"/>
                    </a:cubicBezTo>
                    <a:cubicBezTo>
                      <a:pt x="27" y="72"/>
                      <a:pt x="28" y="73"/>
                      <a:pt x="28" y="73"/>
                    </a:cubicBezTo>
                    <a:cubicBezTo>
                      <a:pt x="27" y="72"/>
                      <a:pt x="28" y="70"/>
                      <a:pt x="29" y="70"/>
                    </a:cubicBezTo>
                    <a:cubicBezTo>
                      <a:pt x="29" y="70"/>
                      <a:pt x="30" y="72"/>
                      <a:pt x="30" y="72"/>
                    </a:cubicBezTo>
                    <a:cubicBezTo>
                      <a:pt x="29" y="74"/>
                      <a:pt x="29" y="74"/>
                      <a:pt x="29" y="74"/>
                    </a:cubicBezTo>
                    <a:cubicBezTo>
                      <a:pt x="29" y="72"/>
                      <a:pt x="29" y="75"/>
                      <a:pt x="29" y="74"/>
                    </a:cubicBezTo>
                    <a:cubicBezTo>
                      <a:pt x="30" y="73"/>
                      <a:pt x="30" y="71"/>
                      <a:pt x="30" y="70"/>
                    </a:cubicBezTo>
                    <a:cubicBezTo>
                      <a:pt x="31" y="69"/>
                      <a:pt x="31" y="71"/>
                      <a:pt x="31" y="70"/>
                    </a:cubicBezTo>
                    <a:cubicBezTo>
                      <a:pt x="30" y="72"/>
                      <a:pt x="30" y="72"/>
                      <a:pt x="30" y="72"/>
                    </a:cubicBezTo>
                    <a:cubicBezTo>
                      <a:pt x="31" y="71"/>
                      <a:pt x="30" y="75"/>
                      <a:pt x="31" y="74"/>
                    </a:cubicBezTo>
                    <a:cubicBezTo>
                      <a:pt x="32" y="73"/>
                      <a:pt x="32" y="73"/>
                      <a:pt x="32" y="73"/>
                    </a:cubicBezTo>
                    <a:cubicBezTo>
                      <a:pt x="32" y="74"/>
                      <a:pt x="32" y="74"/>
                      <a:pt x="32" y="74"/>
                    </a:cubicBezTo>
                    <a:cubicBezTo>
                      <a:pt x="32" y="73"/>
                      <a:pt x="32" y="73"/>
                      <a:pt x="33" y="73"/>
                    </a:cubicBezTo>
                    <a:cubicBezTo>
                      <a:pt x="33" y="74"/>
                      <a:pt x="33" y="74"/>
                      <a:pt x="33" y="74"/>
                    </a:cubicBezTo>
                    <a:cubicBezTo>
                      <a:pt x="33" y="73"/>
                      <a:pt x="34" y="71"/>
                      <a:pt x="34" y="73"/>
                    </a:cubicBezTo>
                    <a:cubicBezTo>
                      <a:pt x="34" y="70"/>
                      <a:pt x="33" y="73"/>
                      <a:pt x="33" y="72"/>
                    </a:cubicBezTo>
                    <a:cubicBezTo>
                      <a:pt x="33" y="70"/>
                      <a:pt x="34" y="70"/>
                      <a:pt x="34" y="70"/>
                    </a:cubicBezTo>
                    <a:cubicBezTo>
                      <a:pt x="34" y="72"/>
                      <a:pt x="35" y="70"/>
                      <a:pt x="35" y="70"/>
                    </a:cubicBezTo>
                    <a:cubicBezTo>
                      <a:pt x="35" y="71"/>
                      <a:pt x="35" y="72"/>
                      <a:pt x="36" y="72"/>
                    </a:cubicBezTo>
                    <a:cubicBezTo>
                      <a:pt x="36" y="70"/>
                      <a:pt x="36" y="70"/>
                      <a:pt x="36" y="70"/>
                    </a:cubicBezTo>
                    <a:cubicBezTo>
                      <a:pt x="36" y="74"/>
                      <a:pt x="37" y="70"/>
                      <a:pt x="37" y="71"/>
                    </a:cubicBezTo>
                    <a:cubicBezTo>
                      <a:pt x="37" y="72"/>
                      <a:pt x="37" y="73"/>
                      <a:pt x="37" y="74"/>
                    </a:cubicBezTo>
                    <a:cubicBezTo>
                      <a:pt x="37" y="71"/>
                      <a:pt x="38" y="70"/>
                      <a:pt x="38" y="69"/>
                    </a:cubicBezTo>
                    <a:cubicBezTo>
                      <a:pt x="39" y="70"/>
                      <a:pt x="38" y="72"/>
                      <a:pt x="38" y="74"/>
                    </a:cubicBezTo>
                    <a:cubicBezTo>
                      <a:pt x="38" y="72"/>
                      <a:pt x="39" y="75"/>
                      <a:pt x="39" y="73"/>
                    </a:cubicBezTo>
                    <a:cubicBezTo>
                      <a:pt x="39" y="72"/>
                      <a:pt x="39" y="71"/>
                      <a:pt x="39" y="70"/>
                    </a:cubicBezTo>
                    <a:cubicBezTo>
                      <a:pt x="40" y="70"/>
                      <a:pt x="39" y="71"/>
                      <a:pt x="40" y="72"/>
                    </a:cubicBezTo>
                    <a:cubicBezTo>
                      <a:pt x="40" y="72"/>
                      <a:pt x="41" y="69"/>
                      <a:pt x="40" y="69"/>
                    </a:cubicBezTo>
                    <a:cubicBezTo>
                      <a:pt x="41" y="69"/>
                      <a:pt x="41" y="67"/>
                      <a:pt x="42" y="68"/>
                    </a:cubicBezTo>
                    <a:cubicBezTo>
                      <a:pt x="42" y="70"/>
                      <a:pt x="41" y="69"/>
                      <a:pt x="41" y="70"/>
                    </a:cubicBezTo>
                    <a:cubicBezTo>
                      <a:pt x="42" y="70"/>
                      <a:pt x="41" y="66"/>
                      <a:pt x="42" y="66"/>
                    </a:cubicBezTo>
                    <a:cubicBezTo>
                      <a:pt x="42" y="65"/>
                      <a:pt x="42" y="62"/>
                      <a:pt x="43" y="61"/>
                    </a:cubicBezTo>
                    <a:cubicBezTo>
                      <a:pt x="44" y="62"/>
                      <a:pt x="42" y="62"/>
                      <a:pt x="43" y="64"/>
                    </a:cubicBezTo>
                    <a:cubicBezTo>
                      <a:pt x="43" y="64"/>
                      <a:pt x="43" y="64"/>
                      <a:pt x="43" y="64"/>
                    </a:cubicBezTo>
                    <a:cubicBezTo>
                      <a:pt x="44" y="67"/>
                      <a:pt x="42" y="68"/>
                      <a:pt x="43" y="71"/>
                    </a:cubicBezTo>
                    <a:cubicBezTo>
                      <a:pt x="43" y="70"/>
                      <a:pt x="43" y="70"/>
                      <a:pt x="43" y="70"/>
                    </a:cubicBezTo>
                    <a:cubicBezTo>
                      <a:pt x="43" y="73"/>
                      <a:pt x="43" y="73"/>
                      <a:pt x="43" y="73"/>
                    </a:cubicBezTo>
                    <a:cubicBezTo>
                      <a:pt x="43" y="71"/>
                      <a:pt x="44" y="72"/>
                      <a:pt x="44" y="72"/>
                    </a:cubicBezTo>
                    <a:cubicBezTo>
                      <a:pt x="44" y="70"/>
                      <a:pt x="44" y="72"/>
                      <a:pt x="44" y="71"/>
                    </a:cubicBezTo>
                    <a:cubicBezTo>
                      <a:pt x="44" y="71"/>
                      <a:pt x="45" y="68"/>
                      <a:pt x="45" y="69"/>
                    </a:cubicBezTo>
                    <a:cubicBezTo>
                      <a:pt x="45" y="70"/>
                      <a:pt x="46" y="71"/>
                      <a:pt x="45" y="72"/>
                    </a:cubicBezTo>
                    <a:cubicBezTo>
                      <a:pt x="46" y="73"/>
                      <a:pt x="45" y="70"/>
                      <a:pt x="46" y="71"/>
                    </a:cubicBezTo>
                    <a:cubicBezTo>
                      <a:pt x="46" y="72"/>
                      <a:pt x="46" y="72"/>
                      <a:pt x="46" y="72"/>
                    </a:cubicBezTo>
                    <a:cubicBezTo>
                      <a:pt x="48" y="72"/>
                      <a:pt x="50" y="72"/>
                      <a:pt x="52" y="68"/>
                    </a:cubicBezTo>
                    <a:cubicBezTo>
                      <a:pt x="52" y="70"/>
                      <a:pt x="53" y="70"/>
                      <a:pt x="54" y="71"/>
                    </a:cubicBezTo>
                    <a:cubicBezTo>
                      <a:pt x="53" y="70"/>
                      <a:pt x="54" y="69"/>
                      <a:pt x="54" y="69"/>
                    </a:cubicBezTo>
                    <a:cubicBezTo>
                      <a:pt x="55" y="71"/>
                      <a:pt x="55" y="71"/>
                      <a:pt x="55" y="71"/>
                    </a:cubicBezTo>
                    <a:cubicBezTo>
                      <a:pt x="56" y="72"/>
                      <a:pt x="56" y="70"/>
                      <a:pt x="57" y="69"/>
                    </a:cubicBezTo>
                    <a:cubicBezTo>
                      <a:pt x="57" y="70"/>
                      <a:pt x="57" y="70"/>
                      <a:pt x="57" y="70"/>
                    </a:cubicBezTo>
                    <a:cubicBezTo>
                      <a:pt x="58" y="71"/>
                      <a:pt x="57" y="69"/>
                      <a:pt x="58" y="69"/>
                    </a:cubicBezTo>
                    <a:cubicBezTo>
                      <a:pt x="58" y="70"/>
                      <a:pt x="58" y="70"/>
                      <a:pt x="58" y="70"/>
                    </a:cubicBezTo>
                    <a:cubicBezTo>
                      <a:pt x="58" y="69"/>
                      <a:pt x="58" y="69"/>
                      <a:pt x="58" y="69"/>
                    </a:cubicBezTo>
                    <a:cubicBezTo>
                      <a:pt x="59" y="68"/>
                      <a:pt x="59" y="68"/>
                      <a:pt x="59" y="70"/>
                    </a:cubicBezTo>
                    <a:cubicBezTo>
                      <a:pt x="60" y="70"/>
                      <a:pt x="60" y="69"/>
                      <a:pt x="59" y="69"/>
                    </a:cubicBezTo>
                    <a:cubicBezTo>
                      <a:pt x="60" y="70"/>
                      <a:pt x="61" y="70"/>
                      <a:pt x="62" y="69"/>
                    </a:cubicBezTo>
                    <a:cubicBezTo>
                      <a:pt x="62" y="68"/>
                      <a:pt x="62" y="68"/>
                      <a:pt x="62" y="66"/>
                    </a:cubicBezTo>
                    <a:cubicBezTo>
                      <a:pt x="61" y="64"/>
                      <a:pt x="62" y="67"/>
                      <a:pt x="62" y="65"/>
                    </a:cubicBezTo>
                    <a:cubicBezTo>
                      <a:pt x="62" y="66"/>
                      <a:pt x="63" y="67"/>
                      <a:pt x="62" y="68"/>
                    </a:cubicBezTo>
                    <a:cubicBezTo>
                      <a:pt x="64" y="71"/>
                      <a:pt x="65" y="68"/>
                      <a:pt x="67" y="68"/>
                    </a:cubicBezTo>
                    <a:cubicBezTo>
                      <a:pt x="67" y="67"/>
                      <a:pt x="67" y="67"/>
                      <a:pt x="67" y="67"/>
                    </a:cubicBezTo>
                    <a:cubicBezTo>
                      <a:pt x="68" y="69"/>
                      <a:pt x="69" y="67"/>
                      <a:pt x="70" y="67"/>
                    </a:cubicBezTo>
                    <a:cubicBezTo>
                      <a:pt x="70" y="66"/>
                      <a:pt x="70" y="64"/>
                      <a:pt x="71" y="64"/>
                    </a:cubicBezTo>
                    <a:cubicBezTo>
                      <a:pt x="71" y="61"/>
                      <a:pt x="71" y="66"/>
                      <a:pt x="72" y="67"/>
                    </a:cubicBezTo>
                    <a:cubicBezTo>
                      <a:pt x="72" y="66"/>
                      <a:pt x="73" y="66"/>
                      <a:pt x="73" y="66"/>
                    </a:cubicBezTo>
                    <a:cubicBezTo>
                      <a:pt x="73" y="66"/>
                      <a:pt x="73" y="66"/>
                      <a:pt x="73" y="66"/>
                    </a:cubicBezTo>
                    <a:cubicBezTo>
                      <a:pt x="73" y="65"/>
                      <a:pt x="73" y="65"/>
                      <a:pt x="74" y="65"/>
                    </a:cubicBezTo>
                    <a:cubicBezTo>
                      <a:pt x="74" y="66"/>
                      <a:pt x="74" y="66"/>
                      <a:pt x="74" y="66"/>
                    </a:cubicBezTo>
                    <a:cubicBezTo>
                      <a:pt x="74" y="66"/>
                      <a:pt x="75" y="67"/>
                      <a:pt x="75" y="67"/>
                    </a:cubicBezTo>
                    <a:cubicBezTo>
                      <a:pt x="75" y="65"/>
                      <a:pt x="76" y="66"/>
                      <a:pt x="76" y="64"/>
                    </a:cubicBezTo>
                    <a:cubicBezTo>
                      <a:pt x="76" y="65"/>
                      <a:pt x="76" y="65"/>
                      <a:pt x="76" y="65"/>
                    </a:cubicBezTo>
                    <a:cubicBezTo>
                      <a:pt x="76" y="63"/>
                      <a:pt x="76" y="63"/>
                      <a:pt x="76" y="63"/>
                    </a:cubicBezTo>
                    <a:cubicBezTo>
                      <a:pt x="77" y="64"/>
                      <a:pt x="77" y="64"/>
                      <a:pt x="77" y="64"/>
                    </a:cubicBezTo>
                    <a:cubicBezTo>
                      <a:pt x="77" y="66"/>
                      <a:pt x="77" y="66"/>
                      <a:pt x="77" y="66"/>
                    </a:cubicBezTo>
                    <a:cubicBezTo>
                      <a:pt x="78" y="67"/>
                      <a:pt x="77" y="64"/>
                      <a:pt x="77" y="63"/>
                    </a:cubicBezTo>
                    <a:cubicBezTo>
                      <a:pt x="77" y="62"/>
                      <a:pt x="78" y="64"/>
                      <a:pt x="78" y="64"/>
                    </a:cubicBezTo>
                    <a:cubicBezTo>
                      <a:pt x="78" y="65"/>
                      <a:pt x="78" y="64"/>
                      <a:pt x="77" y="64"/>
                    </a:cubicBezTo>
                    <a:cubicBezTo>
                      <a:pt x="77" y="66"/>
                      <a:pt x="78" y="65"/>
                      <a:pt x="78" y="66"/>
                    </a:cubicBezTo>
                    <a:cubicBezTo>
                      <a:pt x="78" y="66"/>
                      <a:pt x="78" y="64"/>
                      <a:pt x="78" y="64"/>
                    </a:cubicBezTo>
                    <a:cubicBezTo>
                      <a:pt x="79" y="64"/>
                      <a:pt x="79" y="64"/>
                      <a:pt x="80" y="65"/>
                    </a:cubicBezTo>
                    <a:cubicBezTo>
                      <a:pt x="80" y="64"/>
                      <a:pt x="80" y="65"/>
                      <a:pt x="80" y="64"/>
                    </a:cubicBezTo>
                    <a:cubicBezTo>
                      <a:pt x="80" y="64"/>
                      <a:pt x="79" y="63"/>
                      <a:pt x="79" y="62"/>
                    </a:cubicBezTo>
                    <a:cubicBezTo>
                      <a:pt x="79" y="62"/>
                      <a:pt x="80" y="61"/>
                      <a:pt x="80" y="62"/>
                    </a:cubicBezTo>
                    <a:cubicBezTo>
                      <a:pt x="80" y="63"/>
                      <a:pt x="80" y="63"/>
                      <a:pt x="80" y="63"/>
                    </a:cubicBezTo>
                    <a:cubicBezTo>
                      <a:pt x="80" y="62"/>
                      <a:pt x="81" y="62"/>
                      <a:pt x="80" y="61"/>
                    </a:cubicBezTo>
                    <a:cubicBezTo>
                      <a:pt x="81" y="63"/>
                      <a:pt x="81" y="63"/>
                      <a:pt x="81" y="63"/>
                    </a:cubicBezTo>
                    <a:cubicBezTo>
                      <a:pt x="81" y="62"/>
                      <a:pt x="81" y="62"/>
                      <a:pt x="82" y="61"/>
                    </a:cubicBezTo>
                    <a:cubicBezTo>
                      <a:pt x="82" y="63"/>
                      <a:pt x="82" y="65"/>
                      <a:pt x="83" y="65"/>
                    </a:cubicBezTo>
                    <a:cubicBezTo>
                      <a:pt x="83" y="63"/>
                      <a:pt x="83" y="63"/>
                      <a:pt x="83" y="63"/>
                    </a:cubicBezTo>
                    <a:cubicBezTo>
                      <a:pt x="84" y="63"/>
                      <a:pt x="84" y="64"/>
                      <a:pt x="84" y="65"/>
                    </a:cubicBezTo>
                    <a:cubicBezTo>
                      <a:pt x="85" y="65"/>
                      <a:pt x="84" y="60"/>
                      <a:pt x="85" y="61"/>
                    </a:cubicBezTo>
                    <a:cubicBezTo>
                      <a:pt x="85" y="63"/>
                      <a:pt x="86" y="63"/>
                      <a:pt x="86" y="64"/>
                    </a:cubicBezTo>
                    <a:cubicBezTo>
                      <a:pt x="86" y="63"/>
                      <a:pt x="86" y="63"/>
                      <a:pt x="86" y="62"/>
                    </a:cubicBezTo>
                    <a:cubicBezTo>
                      <a:pt x="86" y="62"/>
                      <a:pt x="86" y="64"/>
                      <a:pt x="86" y="63"/>
                    </a:cubicBezTo>
                    <a:cubicBezTo>
                      <a:pt x="85" y="61"/>
                      <a:pt x="86" y="62"/>
                      <a:pt x="86" y="61"/>
                    </a:cubicBezTo>
                    <a:cubicBezTo>
                      <a:pt x="88" y="65"/>
                      <a:pt x="89" y="62"/>
                      <a:pt x="91" y="64"/>
                    </a:cubicBezTo>
                    <a:cubicBezTo>
                      <a:pt x="90" y="61"/>
                      <a:pt x="91" y="63"/>
                      <a:pt x="91" y="62"/>
                    </a:cubicBezTo>
                    <a:cubicBezTo>
                      <a:pt x="92" y="64"/>
                      <a:pt x="92" y="61"/>
                      <a:pt x="93" y="63"/>
                    </a:cubicBezTo>
                    <a:cubicBezTo>
                      <a:pt x="92" y="60"/>
                      <a:pt x="92" y="60"/>
                      <a:pt x="92" y="60"/>
                    </a:cubicBezTo>
                    <a:cubicBezTo>
                      <a:pt x="93" y="61"/>
                      <a:pt x="92" y="56"/>
                      <a:pt x="94" y="59"/>
                    </a:cubicBezTo>
                    <a:cubicBezTo>
                      <a:pt x="94" y="60"/>
                      <a:pt x="94" y="61"/>
                      <a:pt x="94" y="61"/>
                    </a:cubicBezTo>
                    <a:cubicBezTo>
                      <a:pt x="95" y="64"/>
                      <a:pt x="95" y="59"/>
                      <a:pt x="96" y="62"/>
                    </a:cubicBezTo>
                    <a:cubicBezTo>
                      <a:pt x="96" y="61"/>
                      <a:pt x="95" y="59"/>
                      <a:pt x="96" y="58"/>
                    </a:cubicBezTo>
                    <a:cubicBezTo>
                      <a:pt x="96" y="59"/>
                      <a:pt x="98" y="60"/>
                      <a:pt x="98" y="60"/>
                    </a:cubicBezTo>
                    <a:cubicBezTo>
                      <a:pt x="98" y="60"/>
                      <a:pt x="98" y="59"/>
                      <a:pt x="98" y="60"/>
                    </a:cubicBezTo>
                    <a:cubicBezTo>
                      <a:pt x="99" y="61"/>
                      <a:pt x="98" y="61"/>
                      <a:pt x="98" y="61"/>
                    </a:cubicBezTo>
                    <a:cubicBezTo>
                      <a:pt x="99" y="62"/>
                      <a:pt x="99" y="60"/>
                      <a:pt x="100" y="59"/>
                    </a:cubicBezTo>
                    <a:cubicBezTo>
                      <a:pt x="101" y="61"/>
                      <a:pt x="101" y="60"/>
                      <a:pt x="102" y="61"/>
                    </a:cubicBezTo>
                    <a:cubicBezTo>
                      <a:pt x="102" y="58"/>
                      <a:pt x="104" y="61"/>
                      <a:pt x="103" y="58"/>
                    </a:cubicBezTo>
                    <a:cubicBezTo>
                      <a:pt x="103" y="59"/>
                      <a:pt x="103" y="59"/>
                      <a:pt x="103" y="59"/>
                    </a:cubicBezTo>
                    <a:cubicBezTo>
                      <a:pt x="104" y="58"/>
                      <a:pt x="103" y="56"/>
                      <a:pt x="104" y="56"/>
                    </a:cubicBezTo>
                    <a:cubicBezTo>
                      <a:pt x="104" y="58"/>
                      <a:pt x="104" y="58"/>
                      <a:pt x="104" y="58"/>
                    </a:cubicBezTo>
                    <a:cubicBezTo>
                      <a:pt x="105" y="61"/>
                      <a:pt x="105" y="58"/>
                      <a:pt x="105" y="59"/>
                    </a:cubicBezTo>
                    <a:cubicBezTo>
                      <a:pt x="105" y="58"/>
                      <a:pt x="106" y="59"/>
                      <a:pt x="106" y="58"/>
                    </a:cubicBezTo>
                    <a:cubicBezTo>
                      <a:pt x="106" y="57"/>
                      <a:pt x="106" y="57"/>
                      <a:pt x="106" y="57"/>
                    </a:cubicBezTo>
                    <a:cubicBezTo>
                      <a:pt x="106" y="56"/>
                      <a:pt x="106" y="56"/>
                      <a:pt x="106" y="56"/>
                    </a:cubicBezTo>
                    <a:cubicBezTo>
                      <a:pt x="107" y="55"/>
                      <a:pt x="107" y="58"/>
                      <a:pt x="107" y="58"/>
                    </a:cubicBezTo>
                    <a:cubicBezTo>
                      <a:pt x="107" y="59"/>
                      <a:pt x="108" y="58"/>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9" y="57"/>
                    </a:cubicBezTo>
                    <a:cubicBezTo>
                      <a:pt x="109" y="57"/>
                      <a:pt x="109" y="57"/>
                      <a:pt x="109" y="57"/>
                    </a:cubicBezTo>
                    <a:cubicBezTo>
                      <a:pt x="109" y="57"/>
                      <a:pt x="109" y="57"/>
                      <a:pt x="109" y="58"/>
                    </a:cubicBezTo>
                    <a:cubicBezTo>
                      <a:pt x="109" y="59"/>
                      <a:pt x="109" y="59"/>
                      <a:pt x="109" y="59"/>
                    </a:cubicBezTo>
                    <a:cubicBezTo>
                      <a:pt x="110" y="59"/>
                      <a:pt x="110" y="57"/>
                      <a:pt x="110" y="57"/>
                    </a:cubicBezTo>
                    <a:cubicBezTo>
                      <a:pt x="111" y="58"/>
                      <a:pt x="113" y="56"/>
                      <a:pt x="113" y="55"/>
                    </a:cubicBezTo>
                    <a:cubicBezTo>
                      <a:pt x="113" y="55"/>
                      <a:pt x="113" y="56"/>
                      <a:pt x="113" y="55"/>
                    </a:cubicBezTo>
                    <a:cubicBezTo>
                      <a:pt x="114" y="55"/>
                      <a:pt x="114" y="53"/>
                      <a:pt x="114" y="54"/>
                    </a:cubicBezTo>
                    <a:cubicBezTo>
                      <a:pt x="114" y="54"/>
                      <a:pt x="115" y="55"/>
                      <a:pt x="115" y="55"/>
                    </a:cubicBezTo>
                    <a:cubicBezTo>
                      <a:pt x="115" y="56"/>
                      <a:pt x="115" y="54"/>
                      <a:pt x="115" y="54"/>
                    </a:cubicBezTo>
                    <a:cubicBezTo>
                      <a:pt x="116" y="56"/>
                      <a:pt x="116" y="52"/>
                      <a:pt x="118" y="53"/>
                    </a:cubicBezTo>
                    <a:cubicBezTo>
                      <a:pt x="118" y="53"/>
                      <a:pt x="118" y="54"/>
                      <a:pt x="118" y="55"/>
                    </a:cubicBezTo>
                    <a:cubicBezTo>
                      <a:pt x="119" y="54"/>
                      <a:pt x="119" y="53"/>
                      <a:pt x="120" y="51"/>
                    </a:cubicBezTo>
                    <a:cubicBezTo>
                      <a:pt x="120" y="53"/>
                      <a:pt x="120" y="53"/>
                      <a:pt x="120" y="53"/>
                    </a:cubicBezTo>
                    <a:cubicBezTo>
                      <a:pt x="120" y="52"/>
                      <a:pt x="121" y="52"/>
                      <a:pt x="121" y="51"/>
                    </a:cubicBezTo>
                    <a:cubicBezTo>
                      <a:pt x="120" y="50"/>
                      <a:pt x="120" y="48"/>
                      <a:pt x="121" y="49"/>
                    </a:cubicBezTo>
                    <a:cubicBezTo>
                      <a:pt x="121" y="49"/>
                      <a:pt x="121" y="49"/>
                      <a:pt x="121" y="49"/>
                    </a:cubicBezTo>
                    <a:cubicBezTo>
                      <a:pt x="122" y="48"/>
                      <a:pt x="122" y="48"/>
                      <a:pt x="122" y="48"/>
                    </a:cubicBezTo>
                    <a:cubicBezTo>
                      <a:pt x="122" y="48"/>
                      <a:pt x="122" y="48"/>
                      <a:pt x="122" y="49"/>
                    </a:cubicBezTo>
                    <a:cubicBezTo>
                      <a:pt x="123" y="51"/>
                      <a:pt x="124" y="50"/>
                      <a:pt x="124" y="50"/>
                    </a:cubicBezTo>
                    <a:cubicBezTo>
                      <a:pt x="124" y="49"/>
                      <a:pt x="124" y="49"/>
                      <a:pt x="124" y="49"/>
                    </a:cubicBezTo>
                    <a:cubicBezTo>
                      <a:pt x="124" y="48"/>
                      <a:pt x="125" y="50"/>
                      <a:pt x="125" y="50"/>
                    </a:cubicBezTo>
                    <a:cubicBezTo>
                      <a:pt x="125" y="45"/>
                      <a:pt x="125" y="45"/>
                      <a:pt x="125" y="45"/>
                    </a:cubicBezTo>
                    <a:cubicBezTo>
                      <a:pt x="125" y="45"/>
                      <a:pt x="126" y="47"/>
                      <a:pt x="126" y="48"/>
                    </a:cubicBezTo>
                    <a:cubicBezTo>
                      <a:pt x="127" y="47"/>
                      <a:pt x="126" y="44"/>
                      <a:pt x="126" y="42"/>
                    </a:cubicBezTo>
                    <a:cubicBezTo>
                      <a:pt x="127" y="43"/>
                      <a:pt x="127" y="41"/>
                      <a:pt x="127" y="41"/>
                    </a:cubicBezTo>
                    <a:cubicBezTo>
                      <a:pt x="128" y="42"/>
                      <a:pt x="127" y="41"/>
                      <a:pt x="127" y="42"/>
                    </a:cubicBezTo>
                    <a:cubicBezTo>
                      <a:pt x="128" y="43"/>
                      <a:pt x="128" y="43"/>
                      <a:pt x="128" y="43"/>
                    </a:cubicBezTo>
                    <a:cubicBezTo>
                      <a:pt x="128" y="44"/>
                      <a:pt x="129" y="46"/>
                      <a:pt x="129" y="47"/>
                    </a:cubicBezTo>
                    <a:cubicBezTo>
                      <a:pt x="129" y="46"/>
                      <a:pt x="131" y="46"/>
                      <a:pt x="132" y="46"/>
                    </a:cubicBezTo>
                    <a:cubicBezTo>
                      <a:pt x="130" y="44"/>
                      <a:pt x="132" y="45"/>
                      <a:pt x="132" y="42"/>
                    </a:cubicBezTo>
                    <a:cubicBezTo>
                      <a:pt x="132" y="41"/>
                      <a:pt x="133" y="44"/>
                      <a:pt x="133" y="44"/>
                    </a:cubicBezTo>
                    <a:cubicBezTo>
                      <a:pt x="134" y="43"/>
                      <a:pt x="135" y="44"/>
                      <a:pt x="136" y="43"/>
                    </a:cubicBezTo>
                    <a:cubicBezTo>
                      <a:pt x="136" y="43"/>
                      <a:pt x="136" y="43"/>
                      <a:pt x="136" y="43"/>
                    </a:cubicBezTo>
                    <a:cubicBezTo>
                      <a:pt x="136" y="42"/>
                      <a:pt x="138" y="43"/>
                      <a:pt x="138" y="40"/>
                    </a:cubicBezTo>
                    <a:cubicBezTo>
                      <a:pt x="138" y="42"/>
                      <a:pt x="138" y="42"/>
                      <a:pt x="138" y="42"/>
                    </a:cubicBezTo>
                    <a:cubicBezTo>
                      <a:pt x="139" y="42"/>
                      <a:pt x="137" y="39"/>
                      <a:pt x="139" y="40"/>
                    </a:cubicBezTo>
                    <a:cubicBezTo>
                      <a:pt x="139" y="41"/>
                      <a:pt x="139" y="41"/>
                      <a:pt x="139" y="41"/>
                    </a:cubicBezTo>
                    <a:cubicBezTo>
                      <a:pt x="139" y="40"/>
                      <a:pt x="140" y="42"/>
                      <a:pt x="140" y="39"/>
                    </a:cubicBezTo>
                    <a:cubicBezTo>
                      <a:pt x="141" y="41"/>
                      <a:pt x="141" y="41"/>
                      <a:pt x="141" y="41"/>
                    </a:cubicBezTo>
                    <a:cubicBezTo>
                      <a:pt x="141" y="40"/>
                      <a:pt x="142" y="40"/>
                      <a:pt x="142" y="38"/>
                    </a:cubicBezTo>
                    <a:cubicBezTo>
                      <a:pt x="142" y="40"/>
                      <a:pt x="142" y="40"/>
                      <a:pt x="142" y="40"/>
                    </a:cubicBezTo>
                    <a:cubicBezTo>
                      <a:pt x="143" y="41"/>
                      <a:pt x="142" y="38"/>
                      <a:pt x="143" y="38"/>
                    </a:cubicBezTo>
                    <a:cubicBezTo>
                      <a:pt x="143" y="38"/>
                      <a:pt x="144" y="39"/>
                      <a:pt x="144" y="39"/>
                    </a:cubicBezTo>
                    <a:cubicBezTo>
                      <a:pt x="143" y="38"/>
                      <a:pt x="144" y="38"/>
                      <a:pt x="144" y="37"/>
                    </a:cubicBezTo>
                    <a:cubicBezTo>
                      <a:pt x="146" y="39"/>
                      <a:pt x="146" y="39"/>
                      <a:pt x="146" y="39"/>
                    </a:cubicBezTo>
                    <a:cubicBezTo>
                      <a:pt x="149" y="37"/>
                      <a:pt x="152" y="36"/>
                      <a:pt x="154" y="33"/>
                    </a:cubicBezTo>
                    <a:cubicBezTo>
                      <a:pt x="156" y="35"/>
                      <a:pt x="154" y="35"/>
                      <a:pt x="155" y="36"/>
                    </a:cubicBezTo>
                    <a:cubicBezTo>
                      <a:pt x="154" y="34"/>
                      <a:pt x="155" y="35"/>
                      <a:pt x="156" y="34"/>
                    </a:cubicBezTo>
                    <a:cubicBezTo>
                      <a:pt x="156" y="34"/>
                      <a:pt x="156" y="34"/>
                      <a:pt x="156" y="34"/>
                    </a:cubicBezTo>
                    <a:cubicBezTo>
                      <a:pt x="156" y="34"/>
                      <a:pt x="157" y="35"/>
                      <a:pt x="157" y="34"/>
                    </a:cubicBezTo>
                    <a:cubicBezTo>
                      <a:pt x="157" y="34"/>
                      <a:pt x="157" y="34"/>
                      <a:pt x="157" y="34"/>
                    </a:cubicBezTo>
                    <a:cubicBezTo>
                      <a:pt x="157" y="32"/>
                      <a:pt x="159" y="36"/>
                      <a:pt x="158" y="33"/>
                    </a:cubicBezTo>
                    <a:cubicBezTo>
                      <a:pt x="159" y="34"/>
                      <a:pt x="159" y="34"/>
                      <a:pt x="159" y="34"/>
                    </a:cubicBezTo>
                    <a:cubicBezTo>
                      <a:pt x="158" y="32"/>
                      <a:pt x="160" y="35"/>
                      <a:pt x="160" y="33"/>
                    </a:cubicBezTo>
                    <a:cubicBezTo>
                      <a:pt x="160" y="33"/>
                      <a:pt x="160" y="33"/>
                      <a:pt x="160" y="33"/>
                    </a:cubicBezTo>
                    <a:cubicBezTo>
                      <a:pt x="161" y="34"/>
                      <a:pt x="160" y="30"/>
                      <a:pt x="161" y="32"/>
                    </a:cubicBezTo>
                    <a:cubicBezTo>
                      <a:pt x="162" y="31"/>
                      <a:pt x="162" y="30"/>
                      <a:pt x="161" y="28"/>
                    </a:cubicBezTo>
                    <a:cubicBezTo>
                      <a:pt x="162" y="30"/>
                      <a:pt x="162" y="30"/>
                      <a:pt x="162" y="30"/>
                    </a:cubicBezTo>
                    <a:cubicBezTo>
                      <a:pt x="164" y="28"/>
                      <a:pt x="167" y="27"/>
                      <a:pt x="167" y="24"/>
                    </a:cubicBezTo>
                    <a:cubicBezTo>
                      <a:pt x="168" y="25"/>
                      <a:pt x="168" y="25"/>
                      <a:pt x="168" y="25"/>
                    </a:cubicBezTo>
                    <a:cubicBezTo>
                      <a:pt x="167" y="22"/>
                      <a:pt x="171" y="25"/>
                      <a:pt x="170" y="21"/>
                    </a:cubicBezTo>
                    <a:cubicBezTo>
                      <a:pt x="169" y="19"/>
                      <a:pt x="169" y="19"/>
                      <a:pt x="169" y="19"/>
                    </a:cubicBezTo>
                    <a:cubicBezTo>
                      <a:pt x="171" y="21"/>
                      <a:pt x="171" y="21"/>
                      <a:pt x="171" y="21"/>
                    </a:cubicBezTo>
                    <a:cubicBezTo>
                      <a:pt x="170" y="20"/>
                      <a:pt x="172" y="20"/>
                      <a:pt x="171" y="19"/>
                    </a:cubicBezTo>
                    <a:cubicBezTo>
                      <a:pt x="171" y="19"/>
                      <a:pt x="171" y="19"/>
                      <a:pt x="172" y="20"/>
                    </a:cubicBezTo>
                    <a:cubicBezTo>
                      <a:pt x="172" y="20"/>
                      <a:pt x="171" y="17"/>
                      <a:pt x="172" y="17"/>
                    </a:cubicBezTo>
                    <a:cubicBezTo>
                      <a:pt x="173" y="18"/>
                      <a:pt x="173" y="18"/>
                      <a:pt x="173" y="18"/>
                    </a:cubicBezTo>
                    <a:cubicBezTo>
                      <a:pt x="177" y="19"/>
                      <a:pt x="182" y="18"/>
                      <a:pt x="181" y="13"/>
                    </a:cubicBezTo>
                    <a:cubicBezTo>
                      <a:pt x="181" y="12"/>
                      <a:pt x="183" y="14"/>
                      <a:pt x="183" y="14"/>
                    </a:cubicBezTo>
                    <a:cubicBezTo>
                      <a:pt x="182" y="10"/>
                      <a:pt x="188" y="11"/>
                      <a:pt x="186" y="6"/>
                    </a:cubicBezTo>
                    <a:cubicBezTo>
                      <a:pt x="186" y="4"/>
                      <a:pt x="182" y="0"/>
                      <a:pt x="182" y="0"/>
                    </a:cubicBezTo>
                    <a:cubicBezTo>
                      <a:pt x="180" y="4"/>
                      <a:pt x="176" y="5"/>
                      <a:pt x="171" y="6"/>
                    </a:cubicBezTo>
                    <a:cubicBezTo>
                      <a:pt x="171" y="7"/>
                      <a:pt x="170" y="9"/>
                      <a:pt x="169" y="9"/>
                    </a:cubicBezTo>
                    <a:cubicBezTo>
                      <a:pt x="165" y="12"/>
                      <a:pt x="158" y="11"/>
                      <a:pt x="154" y="16"/>
                    </a:cubicBezTo>
                    <a:cubicBezTo>
                      <a:pt x="155" y="16"/>
                      <a:pt x="155" y="18"/>
                      <a:pt x="155" y="18"/>
                    </a:cubicBezTo>
                    <a:cubicBezTo>
                      <a:pt x="155" y="18"/>
                      <a:pt x="155" y="18"/>
                      <a:pt x="155" y="18"/>
                    </a:cubicBezTo>
                    <a:cubicBezTo>
                      <a:pt x="155" y="19"/>
                      <a:pt x="155" y="19"/>
                      <a:pt x="155" y="19"/>
                    </a:cubicBezTo>
                    <a:cubicBezTo>
                      <a:pt x="155" y="19"/>
                      <a:pt x="154" y="18"/>
                      <a:pt x="154" y="17"/>
                    </a:cubicBezTo>
                    <a:cubicBezTo>
                      <a:pt x="153" y="19"/>
                      <a:pt x="151" y="20"/>
                      <a:pt x="149" y="20"/>
                    </a:cubicBezTo>
                    <a:cubicBezTo>
                      <a:pt x="150" y="22"/>
                      <a:pt x="148" y="21"/>
                      <a:pt x="149" y="23"/>
                    </a:cubicBezTo>
                    <a:cubicBezTo>
                      <a:pt x="148" y="22"/>
                      <a:pt x="148" y="22"/>
                      <a:pt x="148" y="22"/>
                    </a:cubicBezTo>
                    <a:cubicBezTo>
                      <a:pt x="147" y="24"/>
                      <a:pt x="147" y="24"/>
                      <a:pt x="145" y="22"/>
                    </a:cubicBezTo>
                    <a:cubicBezTo>
                      <a:pt x="139" y="23"/>
                      <a:pt x="134" y="27"/>
                      <a:pt x="128" y="28"/>
                    </a:cubicBezTo>
                    <a:cubicBezTo>
                      <a:pt x="123" y="30"/>
                      <a:pt x="118" y="35"/>
                      <a:pt x="112" y="37"/>
                    </a:cubicBezTo>
                    <a:cubicBezTo>
                      <a:pt x="112" y="40"/>
                      <a:pt x="110" y="39"/>
                      <a:pt x="110" y="42"/>
                    </a:cubicBezTo>
                    <a:cubicBezTo>
                      <a:pt x="110" y="41"/>
                      <a:pt x="110" y="41"/>
                      <a:pt x="110" y="41"/>
                    </a:cubicBezTo>
                    <a:cubicBezTo>
                      <a:pt x="109" y="43"/>
                      <a:pt x="109" y="41"/>
                      <a:pt x="107" y="40"/>
                    </a:cubicBezTo>
                    <a:cubicBezTo>
                      <a:pt x="107" y="42"/>
                      <a:pt x="107" y="41"/>
                      <a:pt x="107" y="43"/>
                    </a:cubicBezTo>
                    <a:cubicBezTo>
                      <a:pt x="107" y="45"/>
                      <a:pt x="106" y="40"/>
                      <a:pt x="106" y="41"/>
                    </a:cubicBezTo>
                    <a:cubicBezTo>
                      <a:pt x="105" y="41"/>
                      <a:pt x="106" y="42"/>
                      <a:pt x="106" y="42"/>
                    </a:cubicBezTo>
                    <a:cubicBezTo>
                      <a:pt x="105" y="45"/>
                      <a:pt x="106" y="41"/>
                      <a:pt x="103" y="39"/>
                    </a:cubicBezTo>
                    <a:cubicBezTo>
                      <a:pt x="101" y="41"/>
                      <a:pt x="98" y="44"/>
                      <a:pt x="95" y="43"/>
                    </a:cubicBezTo>
                    <a:cubicBezTo>
                      <a:pt x="95" y="43"/>
                      <a:pt x="96" y="44"/>
                      <a:pt x="96" y="44"/>
                    </a:cubicBezTo>
                    <a:cubicBezTo>
                      <a:pt x="95" y="41"/>
                      <a:pt x="95" y="46"/>
                      <a:pt x="94" y="44"/>
                    </a:cubicBezTo>
                    <a:cubicBezTo>
                      <a:pt x="94" y="44"/>
                      <a:pt x="94" y="43"/>
                      <a:pt x="94" y="43"/>
                    </a:cubicBezTo>
                    <a:cubicBezTo>
                      <a:pt x="93" y="42"/>
                      <a:pt x="92" y="44"/>
                      <a:pt x="91" y="43"/>
                    </a:cubicBezTo>
                    <a:cubicBezTo>
                      <a:pt x="90" y="45"/>
                      <a:pt x="88" y="42"/>
                      <a:pt x="88" y="44"/>
                    </a:cubicBezTo>
                    <a:cubicBezTo>
                      <a:pt x="88" y="43"/>
                      <a:pt x="87" y="43"/>
                      <a:pt x="87" y="43"/>
                    </a:cubicBezTo>
                    <a:cubicBezTo>
                      <a:pt x="87" y="47"/>
                      <a:pt x="84" y="42"/>
                      <a:pt x="84" y="44"/>
                    </a:cubicBezTo>
                    <a:cubicBezTo>
                      <a:pt x="84" y="44"/>
                      <a:pt x="84" y="44"/>
                      <a:pt x="84" y="44"/>
                    </a:cubicBezTo>
                    <a:cubicBezTo>
                      <a:pt x="81" y="45"/>
                      <a:pt x="77" y="45"/>
                      <a:pt x="75" y="47"/>
                    </a:cubicBezTo>
                    <a:cubicBezTo>
                      <a:pt x="73" y="47"/>
                      <a:pt x="70" y="44"/>
                      <a:pt x="69" y="46"/>
                    </a:cubicBezTo>
                    <a:cubicBezTo>
                      <a:pt x="69" y="48"/>
                      <a:pt x="69" y="48"/>
                      <a:pt x="69" y="48"/>
                    </a:cubicBezTo>
                    <a:cubicBezTo>
                      <a:pt x="68" y="48"/>
                      <a:pt x="69" y="47"/>
                      <a:pt x="68" y="46"/>
                    </a:cubicBezTo>
                    <a:cubicBezTo>
                      <a:pt x="68" y="48"/>
                      <a:pt x="66" y="47"/>
                      <a:pt x="65" y="47"/>
                    </a:cubicBezTo>
                    <a:cubicBezTo>
                      <a:pt x="65" y="47"/>
                      <a:pt x="65" y="48"/>
                      <a:pt x="65" y="49"/>
                    </a:cubicBezTo>
                    <a:cubicBezTo>
                      <a:pt x="63" y="46"/>
                      <a:pt x="62" y="50"/>
                      <a:pt x="60" y="48"/>
                    </a:cubicBezTo>
                    <a:cubicBezTo>
                      <a:pt x="61" y="51"/>
                      <a:pt x="60" y="50"/>
                      <a:pt x="59" y="51"/>
                    </a:cubicBezTo>
                    <a:cubicBezTo>
                      <a:pt x="59" y="51"/>
                      <a:pt x="59" y="50"/>
                      <a:pt x="59" y="49"/>
                    </a:cubicBezTo>
                    <a:cubicBezTo>
                      <a:pt x="58" y="50"/>
                      <a:pt x="57" y="50"/>
                      <a:pt x="56" y="49"/>
                    </a:cubicBezTo>
                    <a:cubicBezTo>
                      <a:pt x="56" y="49"/>
                      <a:pt x="56" y="51"/>
                      <a:pt x="55" y="51"/>
                    </a:cubicBezTo>
                    <a:cubicBezTo>
                      <a:pt x="54" y="49"/>
                      <a:pt x="54" y="51"/>
                      <a:pt x="53" y="50"/>
                    </a:cubicBezTo>
                    <a:cubicBezTo>
                      <a:pt x="54" y="52"/>
                      <a:pt x="52" y="54"/>
                      <a:pt x="52" y="53"/>
                    </a:cubicBezTo>
                    <a:cubicBezTo>
                      <a:pt x="52" y="50"/>
                      <a:pt x="52" y="50"/>
                      <a:pt x="52" y="50"/>
                    </a:cubicBezTo>
                    <a:cubicBezTo>
                      <a:pt x="50" y="52"/>
                      <a:pt x="47" y="49"/>
                      <a:pt x="44" y="52"/>
                    </a:cubicBezTo>
                    <a:cubicBezTo>
                      <a:pt x="44" y="51"/>
                      <a:pt x="44" y="51"/>
                      <a:pt x="44" y="51"/>
                    </a:cubicBezTo>
                    <a:cubicBezTo>
                      <a:pt x="42" y="53"/>
                      <a:pt x="39" y="51"/>
                      <a:pt x="37" y="54"/>
                    </a:cubicBezTo>
                    <a:cubicBezTo>
                      <a:pt x="36" y="53"/>
                      <a:pt x="35" y="52"/>
                      <a:pt x="35" y="52"/>
                    </a:cubicBezTo>
                    <a:cubicBezTo>
                      <a:pt x="34" y="53"/>
                      <a:pt x="33" y="53"/>
                      <a:pt x="32" y="55"/>
                    </a:cubicBezTo>
                    <a:cubicBezTo>
                      <a:pt x="32" y="56"/>
                      <a:pt x="32" y="54"/>
                      <a:pt x="32" y="54"/>
                    </a:cubicBezTo>
                    <a:cubicBezTo>
                      <a:pt x="31" y="53"/>
                      <a:pt x="30" y="51"/>
                      <a:pt x="29" y="53"/>
                    </a:cubicBezTo>
                    <a:cubicBezTo>
                      <a:pt x="29" y="52"/>
                      <a:pt x="29" y="52"/>
                      <a:pt x="29" y="52"/>
                    </a:cubicBezTo>
                    <a:cubicBezTo>
                      <a:pt x="28" y="53"/>
                      <a:pt x="27" y="55"/>
                      <a:pt x="26" y="53"/>
                    </a:cubicBezTo>
                    <a:cubicBezTo>
                      <a:pt x="25" y="54"/>
                      <a:pt x="24" y="55"/>
                      <a:pt x="25" y="56"/>
                    </a:cubicBezTo>
                    <a:cubicBezTo>
                      <a:pt x="24" y="56"/>
                      <a:pt x="25" y="54"/>
                      <a:pt x="24" y="55"/>
                    </a:cubicBezTo>
                    <a:cubicBezTo>
                      <a:pt x="25" y="53"/>
                      <a:pt x="25" y="53"/>
                      <a:pt x="25" y="53"/>
                    </a:cubicBezTo>
                    <a:cubicBezTo>
                      <a:pt x="23" y="52"/>
                      <a:pt x="21" y="53"/>
                      <a:pt x="19" y="53"/>
                    </a:cubicBezTo>
                    <a:cubicBezTo>
                      <a:pt x="19" y="51"/>
                      <a:pt x="17" y="53"/>
                      <a:pt x="16" y="51"/>
                    </a:cubicBezTo>
                    <a:cubicBezTo>
                      <a:pt x="15" y="52"/>
                      <a:pt x="15" y="50"/>
                      <a:pt x="13" y="53"/>
                    </a:cubicBezTo>
                    <a:cubicBezTo>
                      <a:pt x="14" y="51"/>
                      <a:pt x="14" y="51"/>
                      <a:pt x="14" y="51"/>
                    </a:cubicBezTo>
                    <a:cubicBezTo>
                      <a:pt x="13" y="51"/>
                      <a:pt x="12" y="51"/>
                      <a:pt x="11" y="49"/>
                    </a:cubicBezTo>
                    <a:cubicBezTo>
                      <a:pt x="11" y="49"/>
                      <a:pt x="10" y="50"/>
                      <a:pt x="9" y="51"/>
                    </a:cubicBezTo>
                    <a:cubicBezTo>
                      <a:pt x="10" y="49"/>
                      <a:pt x="10" y="49"/>
                      <a:pt x="10" y="49"/>
                    </a:cubicBezTo>
                    <a:cubicBezTo>
                      <a:pt x="9" y="50"/>
                      <a:pt x="7" y="51"/>
                      <a:pt x="6" y="52"/>
                    </a:cubicBezTo>
                    <a:cubicBezTo>
                      <a:pt x="6" y="51"/>
                      <a:pt x="6" y="52"/>
                      <a:pt x="6" y="51"/>
                    </a:cubicBezTo>
                    <a:cubicBezTo>
                      <a:pt x="7" y="51"/>
                      <a:pt x="8" y="50"/>
                      <a:pt x="9" y="48"/>
                    </a:cubicBezTo>
                    <a:cubicBezTo>
                      <a:pt x="9" y="48"/>
                      <a:pt x="6" y="50"/>
                      <a:pt x="7" y="48"/>
                    </a:cubicBezTo>
                    <a:cubicBezTo>
                      <a:pt x="7" y="47"/>
                      <a:pt x="7" y="47"/>
                      <a:pt x="5" y="49"/>
                    </a:cubicBezTo>
                    <a:cubicBezTo>
                      <a:pt x="6" y="48"/>
                      <a:pt x="6" y="48"/>
                      <a:pt x="7" y="47"/>
                    </a:cubicBezTo>
                    <a:cubicBezTo>
                      <a:pt x="6" y="47"/>
                      <a:pt x="6" y="47"/>
                      <a:pt x="5" y="47"/>
                    </a:cubicBezTo>
                    <a:cubicBezTo>
                      <a:pt x="6" y="47"/>
                      <a:pt x="5" y="47"/>
                      <a:pt x="5" y="48"/>
                    </a:cubicBezTo>
                    <a:cubicBezTo>
                      <a:pt x="4" y="48"/>
                      <a:pt x="4" y="48"/>
                      <a:pt x="2" y="49"/>
                    </a:cubicBezTo>
                    <a:cubicBezTo>
                      <a:pt x="3" y="49"/>
                      <a:pt x="3" y="49"/>
                      <a:pt x="3" y="49"/>
                    </a:cubicBezTo>
                    <a:cubicBezTo>
                      <a:pt x="2" y="50"/>
                      <a:pt x="1" y="50"/>
                      <a:pt x="2" y="49"/>
                    </a:cubicBezTo>
                    <a:cubicBezTo>
                      <a:pt x="3" y="48"/>
                      <a:pt x="4" y="48"/>
                      <a:pt x="5" y="47"/>
                    </a:cubicBezTo>
                    <a:cubicBezTo>
                      <a:pt x="1" y="48"/>
                      <a:pt x="1" y="48"/>
                      <a:pt x="1" y="48"/>
                    </a:cubicBezTo>
                    <a:cubicBezTo>
                      <a:pt x="2" y="48"/>
                      <a:pt x="2" y="49"/>
                      <a:pt x="1" y="49"/>
                    </a:cubicBezTo>
                    <a:cubicBezTo>
                      <a:pt x="2" y="49"/>
                      <a:pt x="2" y="49"/>
                      <a:pt x="2" y="49"/>
                    </a:cubicBezTo>
                    <a:cubicBezTo>
                      <a:pt x="0" y="50"/>
                      <a:pt x="0" y="50"/>
                      <a:pt x="0" y="50"/>
                    </a:cubicBezTo>
                    <a:cubicBezTo>
                      <a:pt x="1" y="51"/>
                      <a:pt x="1" y="52"/>
                      <a:pt x="2" y="52"/>
                    </a:cubicBezTo>
                    <a:cubicBezTo>
                      <a:pt x="3" y="51"/>
                      <a:pt x="3" y="51"/>
                      <a:pt x="3" y="51"/>
                    </a:cubicBezTo>
                    <a:cubicBezTo>
                      <a:pt x="4" y="51"/>
                      <a:pt x="5" y="50"/>
                      <a:pt x="5" y="52"/>
                    </a:cubicBezTo>
                    <a:cubicBezTo>
                      <a:pt x="4" y="52"/>
                      <a:pt x="4" y="53"/>
                      <a:pt x="3" y="53"/>
                    </a:cubicBezTo>
                    <a:cubicBezTo>
                      <a:pt x="4" y="53"/>
                      <a:pt x="4" y="53"/>
                      <a:pt x="4" y="53"/>
                    </a:cubicBezTo>
                    <a:cubicBezTo>
                      <a:pt x="2" y="55"/>
                      <a:pt x="2" y="55"/>
                      <a:pt x="2" y="55"/>
                    </a:cubicBezTo>
                    <a:cubicBezTo>
                      <a:pt x="5" y="52"/>
                      <a:pt x="4" y="55"/>
                      <a:pt x="5"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243"/>
              <p:cNvSpPr/>
              <p:nvPr/>
            </p:nvSpPr>
            <p:spPr bwMode="auto">
              <a:xfrm>
                <a:off x="6642" y="3122"/>
                <a:ext cx="3" cy="5"/>
              </a:xfrm>
              <a:custGeom>
                <a:avLst/>
                <a:gdLst>
                  <a:gd name="T0" fmla="*/ 3 w 3"/>
                  <a:gd name="T1" fmla="*/ 5 h 5"/>
                  <a:gd name="T2" fmla="*/ 3 w 3"/>
                  <a:gd name="T3" fmla="*/ 5 h 5"/>
                  <a:gd name="T4" fmla="*/ 0 w 3"/>
                  <a:gd name="T5" fmla="*/ 0 h 5"/>
                  <a:gd name="T6" fmla="*/ 3 w 3"/>
                  <a:gd name="T7" fmla="*/ 5 h 5"/>
                </a:gdLst>
                <a:ahLst/>
                <a:cxnLst>
                  <a:cxn ang="0">
                    <a:pos x="T0" y="T1"/>
                  </a:cxn>
                  <a:cxn ang="0">
                    <a:pos x="T2" y="T3"/>
                  </a:cxn>
                  <a:cxn ang="0">
                    <a:pos x="T4" y="T5"/>
                  </a:cxn>
                  <a:cxn ang="0">
                    <a:pos x="T6" y="T7"/>
                  </a:cxn>
                </a:cxnLst>
                <a:rect l="0" t="0" r="r" b="b"/>
                <a:pathLst>
                  <a:path w="3" h="5">
                    <a:moveTo>
                      <a:pt x="3" y="5"/>
                    </a:moveTo>
                    <a:lnTo>
                      <a:pt x="3" y="5"/>
                    </a:lnTo>
                    <a:lnTo>
                      <a:pt x="0" y="0"/>
                    </a:ln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244"/>
              <p:cNvSpPr/>
              <p:nvPr/>
            </p:nvSpPr>
            <p:spPr bwMode="auto">
              <a:xfrm>
                <a:off x="6614" y="3139"/>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245"/>
              <p:cNvSpPr/>
              <p:nvPr/>
            </p:nvSpPr>
            <p:spPr bwMode="auto">
              <a:xfrm>
                <a:off x="6616" y="31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246"/>
              <p:cNvSpPr/>
              <p:nvPr/>
            </p:nvSpPr>
            <p:spPr bwMode="auto">
              <a:xfrm>
                <a:off x="6355" y="3174"/>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247"/>
              <p:cNvSpPr/>
              <p:nvPr/>
            </p:nvSpPr>
            <p:spPr bwMode="auto">
              <a:xfrm>
                <a:off x="6614" y="3148"/>
                <a:ext cx="2" cy="5"/>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2"/>
                      <a:pt x="1" y="2"/>
                    </a:cubicBezTo>
                    <a:cubicBezTo>
                      <a:pt x="1" y="2"/>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248"/>
              <p:cNvSpPr/>
              <p:nvPr/>
            </p:nvSpPr>
            <p:spPr bwMode="auto">
              <a:xfrm>
                <a:off x="6365" y="3186"/>
                <a:ext cx="2" cy="5"/>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1"/>
                      <a:pt x="0" y="1"/>
                      <a:pt x="0" y="1"/>
                    </a:cubicBezTo>
                    <a:cubicBezTo>
                      <a:pt x="1" y="2"/>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249"/>
              <p:cNvSpPr/>
              <p:nvPr/>
            </p:nvSpPr>
            <p:spPr bwMode="auto">
              <a:xfrm>
                <a:off x="6386" y="3191"/>
                <a:ext cx="2" cy="5"/>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2"/>
                      <a:pt x="1" y="0"/>
                      <a:pt x="1" y="1"/>
                    </a:cubicBezTo>
                    <a:cubicBezTo>
                      <a:pt x="1"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250"/>
              <p:cNvSpPr/>
              <p:nvPr/>
            </p:nvSpPr>
            <p:spPr bwMode="auto">
              <a:xfrm>
                <a:off x="6367" y="3181"/>
                <a:ext cx="2" cy="5"/>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0"/>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251"/>
              <p:cNvSpPr/>
              <p:nvPr/>
            </p:nvSpPr>
            <p:spPr bwMode="auto">
              <a:xfrm>
                <a:off x="6516" y="3378"/>
                <a:ext cx="5" cy="10"/>
              </a:xfrm>
              <a:custGeom>
                <a:avLst/>
                <a:gdLst>
                  <a:gd name="T0" fmla="*/ 2 w 2"/>
                  <a:gd name="T1" fmla="*/ 0 h 4"/>
                  <a:gd name="T2" fmla="*/ 1 w 2"/>
                  <a:gd name="T3" fmla="*/ 1 h 4"/>
                  <a:gd name="T4" fmla="*/ 1 w 2"/>
                  <a:gd name="T5" fmla="*/ 2 h 4"/>
                  <a:gd name="T6" fmla="*/ 0 w 2"/>
                  <a:gd name="T7" fmla="*/ 4 h 4"/>
                  <a:gd name="T8" fmla="*/ 2 w 2"/>
                  <a:gd name="T9" fmla="*/ 1 h 4"/>
                  <a:gd name="T10" fmla="*/ 2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2" y="0"/>
                    </a:moveTo>
                    <a:cubicBezTo>
                      <a:pt x="2" y="1"/>
                      <a:pt x="2" y="1"/>
                      <a:pt x="1" y="1"/>
                    </a:cubicBezTo>
                    <a:cubicBezTo>
                      <a:pt x="1" y="2"/>
                      <a:pt x="0" y="3"/>
                      <a:pt x="1" y="2"/>
                    </a:cubicBezTo>
                    <a:cubicBezTo>
                      <a:pt x="1" y="3"/>
                      <a:pt x="0" y="3"/>
                      <a:pt x="0" y="4"/>
                    </a:cubicBezTo>
                    <a:cubicBezTo>
                      <a:pt x="1" y="3"/>
                      <a:pt x="2" y="1"/>
                      <a:pt x="2" y="1"/>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252"/>
              <p:cNvSpPr/>
              <p:nvPr/>
            </p:nvSpPr>
            <p:spPr bwMode="auto">
              <a:xfrm>
                <a:off x="6398" y="3191"/>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253"/>
              <p:cNvSpPr/>
              <p:nvPr/>
            </p:nvSpPr>
            <p:spPr bwMode="auto">
              <a:xfrm>
                <a:off x="6583" y="33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254"/>
              <p:cNvSpPr>
                <a:spLocks noEditPoints="1"/>
              </p:cNvSpPr>
              <p:nvPr/>
            </p:nvSpPr>
            <p:spPr bwMode="auto">
              <a:xfrm>
                <a:off x="6519" y="3305"/>
                <a:ext cx="171" cy="106"/>
              </a:xfrm>
              <a:custGeom>
                <a:avLst/>
                <a:gdLst>
                  <a:gd name="T0" fmla="*/ 54 w 72"/>
                  <a:gd name="T1" fmla="*/ 4 h 45"/>
                  <a:gd name="T2" fmla="*/ 55 w 72"/>
                  <a:gd name="T3" fmla="*/ 8 h 45"/>
                  <a:gd name="T4" fmla="*/ 44 w 72"/>
                  <a:gd name="T5" fmla="*/ 20 h 45"/>
                  <a:gd name="T6" fmla="*/ 38 w 72"/>
                  <a:gd name="T7" fmla="*/ 21 h 45"/>
                  <a:gd name="T8" fmla="*/ 35 w 72"/>
                  <a:gd name="T9" fmla="*/ 21 h 45"/>
                  <a:gd name="T10" fmla="*/ 30 w 72"/>
                  <a:gd name="T11" fmla="*/ 22 h 45"/>
                  <a:gd name="T12" fmla="*/ 27 w 72"/>
                  <a:gd name="T13" fmla="*/ 22 h 45"/>
                  <a:gd name="T14" fmla="*/ 21 w 72"/>
                  <a:gd name="T15" fmla="*/ 23 h 45"/>
                  <a:gd name="T16" fmla="*/ 16 w 72"/>
                  <a:gd name="T17" fmla="*/ 23 h 45"/>
                  <a:gd name="T18" fmla="*/ 11 w 72"/>
                  <a:gd name="T19" fmla="*/ 23 h 45"/>
                  <a:gd name="T20" fmla="*/ 9 w 72"/>
                  <a:gd name="T21" fmla="*/ 21 h 45"/>
                  <a:gd name="T22" fmla="*/ 8 w 72"/>
                  <a:gd name="T23" fmla="*/ 20 h 45"/>
                  <a:gd name="T24" fmla="*/ 7 w 72"/>
                  <a:gd name="T25" fmla="*/ 20 h 45"/>
                  <a:gd name="T26" fmla="*/ 4 w 72"/>
                  <a:gd name="T27" fmla="*/ 22 h 45"/>
                  <a:gd name="T28" fmla="*/ 2 w 72"/>
                  <a:gd name="T29" fmla="*/ 25 h 45"/>
                  <a:gd name="T30" fmla="*/ 2 w 72"/>
                  <a:gd name="T31" fmla="*/ 31 h 45"/>
                  <a:gd name="T32" fmla="*/ 8 w 72"/>
                  <a:gd name="T33" fmla="*/ 29 h 45"/>
                  <a:gd name="T34" fmla="*/ 4 w 72"/>
                  <a:gd name="T35" fmla="*/ 34 h 45"/>
                  <a:gd name="T36" fmla="*/ 3 w 72"/>
                  <a:gd name="T37" fmla="*/ 39 h 45"/>
                  <a:gd name="T38" fmla="*/ 8 w 72"/>
                  <a:gd name="T39" fmla="*/ 33 h 45"/>
                  <a:gd name="T40" fmla="*/ 6 w 72"/>
                  <a:gd name="T41" fmla="*/ 39 h 45"/>
                  <a:gd name="T42" fmla="*/ 7 w 72"/>
                  <a:gd name="T43" fmla="*/ 41 h 45"/>
                  <a:gd name="T44" fmla="*/ 8 w 72"/>
                  <a:gd name="T45" fmla="*/ 42 h 45"/>
                  <a:gd name="T46" fmla="*/ 9 w 72"/>
                  <a:gd name="T47" fmla="*/ 43 h 45"/>
                  <a:gd name="T48" fmla="*/ 12 w 72"/>
                  <a:gd name="T49" fmla="*/ 40 h 45"/>
                  <a:gd name="T50" fmla="*/ 13 w 72"/>
                  <a:gd name="T51" fmla="*/ 44 h 45"/>
                  <a:gd name="T52" fmla="*/ 15 w 72"/>
                  <a:gd name="T53" fmla="*/ 40 h 45"/>
                  <a:gd name="T54" fmla="*/ 16 w 72"/>
                  <a:gd name="T55" fmla="*/ 40 h 45"/>
                  <a:gd name="T56" fmla="*/ 17 w 72"/>
                  <a:gd name="T57" fmla="*/ 42 h 45"/>
                  <a:gd name="T58" fmla="*/ 23 w 72"/>
                  <a:gd name="T59" fmla="*/ 41 h 45"/>
                  <a:gd name="T60" fmla="*/ 24 w 72"/>
                  <a:gd name="T61" fmla="*/ 41 h 45"/>
                  <a:gd name="T62" fmla="*/ 28 w 72"/>
                  <a:gd name="T63" fmla="*/ 41 h 45"/>
                  <a:gd name="T64" fmla="*/ 31 w 72"/>
                  <a:gd name="T65" fmla="*/ 40 h 45"/>
                  <a:gd name="T66" fmla="*/ 33 w 72"/>
                  <a:gd name="T67" fmla="*/ 39 h 45"/>
                  <a:gd name="T68" fmla="*/ 34 w 72"/>
                  <a:gd name="T69" fmla="*/ 40 h 45"/>
                  <a:gd name="T70" fmla="*/ 34 w 72"/>
                  <a:gd name="T71" fmla="*/ 37 h 45"/>
                  <a:gd name="T72" fmla="*/ 37 w 72"/>
                  <a:gd name="T73" fmla="*/ 38 h 45"/>
                  <a:gd name="T74" fmla="*/ 41 w 72"/>
                  <a:gd name="T75" fmla="*/ 39 h 45"/>
                  <a:gd name="T76" fmla="*/ 43 w 72"/>
                  <a:gd name="T77" fmla="*/ 35 h 45"/>
                  <a:gd name="T78" fmla="*/ 46 w 72"/>
                  <a:gd name="T79" fmla="*/ 35 h 45"/>
                  <a:gd name="T80" fmla="*/ 47 w 72"/>
                  <a:gd name="T81" fmla="*/ 34 h 45"/>
                  <a:gd name="T82" fmla="*/ 49 w 72"/>
                  <a:gd name="T83" fmla="*/ 34 h 45"/>
                  <a:gd name="T84" fmla="*/ 50 w 72"/>
                  <a:gd name="T85" fmla="*/ 36 h 45"/>
                  <a:gd name="T86" fmla="*/ 51 w 72"/>
                  <a:gd name="T87" fmla="*/ 32 h 45"/>
                  <a:gd name="T88" fmla="*/ 52 w 72"/>
                  <a:gd name="T89" fmla="*/ 27 h 45"/>
                  <a:gd name="T90" fmla="*/ 54 w 72"/>
                  <a:gd name="T91" fmla="*/ 28 h 45"/>
                  <a:gd name="T92" fmla="*/ 54 w 72"/>
                  <a:gd name="T93" fmla="*/ 23 h 45"/>
                  <a:gd name="T94" fmla="*/ 58 w 72"/>
                  <a:gd name="T95" fmla="*/ 23 h 45"/>
                  <a:gd name="T96" fmla="*/ 59 w 72"/>
                  <a:gd name="T97" fmla="*/ 21 h 45"/>
                  <a:gd name="T98" fmla="*/ 61 w 72"/>
                  <a:gd name="T99" fmla="*/ 20 h 45"/>
                  <a:gd name="T100" fmla="*/ 65 w 72"/>
                  <a:gd name="T101" fmla="*/ 17 h 45"/>
                  <a:gd name="T102" fmla="*/ 65 w 72"/>
                  <a:gd name="T103" fmla="*/ 13 h 45"/>
                  <a:gd name="T104" fmla="*/ 67 w 72"/>
                  <a:gd name="T105" fmla="*/ 8 h 45"/>
                  <a:gd name="T106" fmla="*/ 61 w 72"/>
                  <a:gd name="T107"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 h="45">
                    <a:moveTo>
                      <a:pt x="68" y="4"/>
                    </a:moveTo>
                    <a:cubicBezTo>
                      <a:pt x="67" y="4"/>
                      <a:pt x="70" y="3"/>
                      <a:pt x="70" y="3"/>
                    </a:cubicBezTo>
                    <a:cubicBezTo>
                      <a:pt x="66" y="4"/>
                      <a:pt x="69" y="0"/>
                      <a:pt x="65" y="3"/>
                    </a:cubicBezTo>
                    <a:cubicBezTo>
                      <a:pt x="64" y="3"/>
                      <a:pt x="63" y="5"/>
                      <a:pt x="63" y="6"/>
                    </a:cubicBezTo>
                    <a:cubicBezTo>
                      <a:pt x="62" y="6"/>
                      <a:pt x="61" y="6"/>
                      <a:pt x="61" y="6"/>
                    </a:cubicBezTo>
                    <a:cubicBezTo>
                      <a:pt x="59" y="4"/>
                      <a:pt x="51" y="2"/>
                      <a:pt x="54" y="4"/>
                    </a:cubicBezTo>
                    <a:cubicBezTo>
                      <a:pt x="55" y="4"/>
                      <a:pt x="56" y="5"/>
                      <a:pt x="56" y="5"/>
                    </a:cubicBezTo>
                    <a:cubicBezTo>
                      <a:pt x="56" y="5"/>
                      <a:pt x="56" y="5"/>
                      <a:pt x="56" y="5"/>
                    </a:cubicBezTo>
                    <a:cubicBezTo>
                      <a:pt x="57" y="6"/>
                      <a:pt x="57" y="6"/>
                      <a:pt x="57" y="6"/>
                    </a:cubicBezTo>
                    <a:cubicBezTo>
                      <a:pt x="57" y="6"/>
                      <a:pt x="55" y="5"/>
                      <a:pt x="55" y="4"/>
                    </a:cubicBezTo>
                    <a:cubicBezTo>
                      <a:pt x="55" y="5"/>
                      <a:pt x="55" y="6"/>
                      <a:pt x="54" y="6"/>
                    </a:cubicBezTo>
                    <a:cubicBezTo>
                      <a:pt x="55" y="7"/>
                      <a:pt x="54" y="6"/>
                      <a:pt x="55" y="8"/>
                    </a:cubicBezTo>
                    <a:cubicBezTo>
                      <a:pt x="55" y="7"/>
                      <a:pt x="55" y="7"/>
                      <a:pt x="55" y="7"/>
                    </a:cubicBezTo>
                    <a:cubicBezTo>
                      <a:pt x="55" y="8"/>
                      <a:pt x="55" y="8"/>
                      <a:pt x="53" y="7"/>
                    </a:cubicBezTo>
                    <a:cubicBezTo>
                      <a:pt x="50" y="7"/>
                      <a:pt x="49" y="9"/>
                      <a:pt x="47" y="10"/>
                    </a:cubicBezTo>
                    <a:cubicBezTo>
                      <a:pt x="46" y="12"/>
                      <a:pt x="45" y="14"/>
                      <a:pt x="43" y="16"/>
                    </a:cubicBezTo>
                    <a:cubicBezTo>
                      <a:pt x="44" y="19"/>
                      <a:pt x="43" y="18"/>
                      <a:pt x="44" y="21"/>
                    </a:cubicBezTo>
                    <a:cubicBezTo>
                      <a:pt x="44" y="20"/>
                      <a:pt x="44" y="20"/>
                      <a:pt x="44" y="20"/>
                    </a:cubicBezTo>
                    <a:cubicBezTo>
                      <a:pt x="44" y="22"/>
                      <a:pt x="43" y="20"/>
                      <a:pt x="42" y="19"/>
                    </a:cubicBezTo>
                    <a:cubicBezTo>
                      <a:pt x="43" y="21"/>
                      <a:pt x="42" y="20"/>
                      <a:pt x="43" y="22"/>
                    </a:cubicBezTo>
                    <a:cubicBezTo>
                      <a:pt x="44" y="23"/>
                      <a:pt x="41" y="19"/>
                      <a:pt x="42" y="20"/>
                    </a:cubicBezTo>
                    <a:cubicBezTo>
                      <a:pt x="41" y="20"/>
                      <a:pt x="42" y="21"/>
                      <a:pt x="42" y="21"/>
                    </a:cubicBezTo>
                    <a:cubicBezTo>
                      <a:pt x="42" y="23"/>
                      <a:pt x="41" y="20"/>
                      <a:pt x="40" y="18"/>
                    </a:cubicBezTo>
                    <a:cubicBezTo>
                      <a:pt x="39" y="19"/>
                      <a:pt x="39" y="22"/>
                      <a:pt x="38" y="21"/>
                    </a:cubicBezTo>
                    <a:cubicBezTo>
                      <a:pt x="38" y="21"/>
                      <a:pt x="38" y="22"/>
                      <a:pt x="38" y="22"/>
                    </a:cubicBezTo>
                    <a:cubicBezTo>
                      <a:pt x="37" y="19"/>
                      <a:pt x="38" y="23"/>
                      <a:pt x="38" y="22"/>
                    </a:cubicBezTo>
                    <a:cubicBezTo>
                      <a:pt x="37" y="21"/>
                      <a:pt x="37" y="21"/>
                      <a:pt x="37" y="21"/>
                    </a:cubicBezTo>
                    <a:cubicBezTo>
                      <a:pt x="36" y="20"/>
                      <a:pt x="37" y="22"/>
                      <a:pt x="36" y="21"/>
                    </a:cubicBezTo>
                    <a:cubicBezTo>
                      <a:pt x="36" y="21"/>
                      <a:pt x="36" y="21"/>
                      <a:pt x="36" y="21"/>
                    </a:cubicBezTo>
                    <a:cubicBezTo>
                      <a:pt x="36" y="23"/>
                      <a:pt x="35" y="20"/>
                      <a:pt x="35" y="21"/>
                    </a:cubicBezTo>
                    <a:cubicBezTo>
                      <a:pt x="35" y="20"/>
                      <a:pt x="35" y="21"/>
                      <a:pt x="35" y="20"/>
                    </a:cubicBezTo>
                    <a:cubicBezTo>
                      <a:pt x="36" y="24"/>
                      <a:pt x="34" y="19"/>
                      <a:pt x="34" y="21"/>
                    </a:cubicBezTo>
                    <a:cubicBezTo>
                      <a:pt x="34" y="21"/>
                      <a:pt x="34" y="21"/>
                      <a:pt x="34" y="21"/>
                    </a:cubicBezTo>
                    <a:cubicBezTo>
                      <a:pt x="34" y="21"/>
                      <a:pt x="34" y="20"/>
                      <a:pt x="32" y="22"/>
                    </a:cubicBezTo>
                    <a:cubicBezTo>
                      <a:pt x="32" y="22"/>
                      <a:pt x="31" y="19"/>
                      <a:pt x="30" y="21"/>
                    </a:cubicBezTo>
                    <a:cubicBezTo>
                      <a:pt x="30" y="22"/>
                      <a:pt x="30" y="22"/>
                      <a:pt x="30" y="22"/>
                    </a:cubicBezTo>
                    <a:cubicBezTo>
                      <a:pt x="30" y="22"/>
                      <a:pt x="30" y="21"/>
                      <a:pt x="30" y="21"/>
                    </a:cubicBezTo>
                    <a:cubicBezTo>
                      <a:pt x="30" y="22"/>
                      <a:pt x="30" y="20"/>
                      <a:pt x="29" y="20"/>
                    </a:cubicBezTo>
                    <a:cubicBezTo>
                      <a:pt x="29" y="21"/>
                      <a:pt x="29" y="21"/>
                      <a:pt x="29" y="22"/>
                    </a:cubicBezTo>
                    <a:cubicBezTo>
                      <a:pt x="29" y="20"/>
                      <a:pt x="28" y="23"/>
                      <a:pt x="27" y="21"/>
                    </a:cubicBezTo>
                    <a:cubicBezTo>
                      <a:pt x="27" y="25"/>
                      <a:pt x="27" y="23"/>
                      <a:pt x="27" y="24"/>
                    </a:cubicBezTo>
                    <a:cubicBezTo>
                      <a:pt x="27" y="24"/>
                      <a:pt x="27" y="23"/>
                      <a:pt x="27" y="22"/>
                    </a:cubicBezTo>
                    <a:cubicBezTo>
                      <a:pt x="26" y="22"/>
                      <a:pt x="26" y="22"/>
                      <a:pt x="26" y="21"/>
                    </a:cubicBezTo>
                    <a:cubicBezTo>
                      <a:pt x="26" y="22"/>
                      <a:pt x="25" y="24"/>
                      <a:pt x="25" y="23"/>
                    </a:cubicBezTo>
                    <a:cubicBezTo>
                      <a:pt x="25" y="21"/>
                      <a:pt x="25" y="23"/>
                      <a:pt x="25" y="22"/>
                    </a:cubicBezTo>
                    <a:cubicBezTo>
                      <a:pt x="24" y="24"/>
                      <a:pt x="24" y="25"/>
                      <a:pt x="24" y="25"/>
                    </a:cubicBezTo>
                    <a:cubicBezTo>
                      <a:pt x="24" y="22"/>
                      <a:pt x="24" y="22"/>
                      <a:pt x="24" y="22"/>
                    </a:cubicBezTo>
                    <a:cubicBezTo>
                      <a:pt x="23" y="23"/>
                      <a:pt x="23" y="20"/>
                      <a:pt x="21" y="23"/>
                    </a:cubicBezTo>
                    <a:cubicBezTo>
                      <a:pt x="22" y="22"/>
                      <a:pt x="22" y="22"/>
                      <a:pt x="22" y="22"/>
                    </a:cubicBezTo>
                    <a:cubicBezTo>
                      <a:pt x="20" y="23"/>
                      <a:pt x="20" y="21"/>
                      <a:pt x="18" y="24"/>
                    </a:cubicBezTo>
                    <a:cubicBezTo>
                      <a:pt x="18" y="23"/>
                      <a:pt x="18" y="22"/>
                      <a:pt x="18" y="22"/>
                    </a:cubicBezTo>
                    <a:cubicBezTo>
                      <a:pt x="17" y="24"/>
                      <a:pt x="17" y="23"/>
                      <a:pt x="16" y="25"/>
                    </a:cubicBezTo>
                    <a:cubicBezTo>
                      <a:pt x="16" y="25"/>
                      <a:pt x="16" y="24"/>
                      <a:pt x="16" y="24"/>
                    </a:cubicBezTo>
                    <a:cubicBezTo>
                      <a:pt x="16" y="23"/>
                      <a:pt x="17" y="21"/>
                      <a:pt x="16" y="23"/>
                    </a:cubicBezTo>
                    <a:cubicBezTo>
                      <a:pt x="16" y="22"/>
                      <a:pt x="16" y="22"/>
                      <a:pt x="16" y="22"/>
                    </a:cubicBezTo>
                    <a:cubicBezTo>
                      <a:pt x="15" y="23"/>
                      <a:pt x="14" y="24"/>
                      <a:pt x="15" y="23"/>
                    </a:cubicBezTo>
                    <a:cubicBezTo>
                      <a:pt x="14" y="24"/>
                      <a:pt x="13" y="24"/>
                      <a:pt x="13" y="26"/>
                    </a:cubicBezTo>
                    <a:cubicBezTo>
                      <a:pt x="12" y="26"/>
                      <a:pt x="14" y="23"/>
                      <a:pt x="13" y="25"/>
                    </a:cubicBezTo>
                    <a:cubicBezTo>
                      <a:pt x="14" y="23"/>
                      <a:pt x="14" y="23"/>
                      <a:pt x="14" y="23"/>
                    </a:cubicBezTo>
                    <a:cubicBezTo>
                      <a:pt x="14" y="22"/>
                      <a:pt x="12" y="23"/>
                      <a:pt x="11" y="23"/>
                    </a:cubicBezTo>
                    <a:cubicBezTo>
                      <a:pt x="12" y="21"/>
                      <a:pt x="10" y="23"/>
                      <a:pt x="11" y="22"/>
                    </a:cubicBezTo>
                    <a:cubicBezTo>
                      <a:pt x="10" y="23"/>
                      <a:pt x="11" y="21"/>
                      <a:pt x="9" y="23"/>
                    </a:cubicBezTo>
                    <a:cubicBezTo>
                      <a:pt x="10" y="22"/>
                      <a:pt x="10" y="22"/>
                      <a:pt x="10" y="22"/>
                    </a:cubicBezTo>
                    <a:cubicBezTo>
                      <a:pt x="10" y="22"/>
                      <a:pt x="10" y="21"/>
                      <a:pt x="10" y="21"/>
                    </a:cubicBezTo>
                    <a:cubicBezTo>
                      <a:pt x="10" y="20"/>
                      <a:pt x="8" y="21"/>
                      <a:pt x="8" y="22"/>
                    </a:cubicBezTo>
                    <a:cubicBezTo>
                      <a:pt x="9" y="21"/>
                      <a:pt x="9" y="21"/>
                      <a:pt x="9" y="21"/>
                    </a:cubicBezTo>
                    <a:cubicBezTo>
                      <a:pt x="8" y="21"/>
                      <a:pt x="6" y="22"/>
                      <a:pt x="5" y="23"/>
                    </a:cubicBezTo>
                    <a:cubicBezTo>
                      <a:pt x="6" y="22"/>
                      <a:pt x="5" y="23"/>
                      <a:pt x="5" y="22"/>
                    </a:cubicBezTo>
                    <a:cubicBezTo>
                      <a:pt x="6" y="22"/>
                      <a:pt x="8" y="21"/>
                      <a:pt x="9" y="20"/>
                    </a:cubicBezTo>
                    <a:cubicBezTo>
                      <a:pt x="10" y="20"/>
                      <a:pt x="6" y="21"/>
                      <a:pt x="8" y="20"/>
                    </a:cubicBezTo>
                    <a:cubicBezTo>
                      <a:pt x="9" y="20"/>
                      <a:pt x="8" y="20"/>
                      <a:pt x="6" y="21"/>
                    </a:cubicBezTo>
                    <a:cubicBezTo>
                      <a:pt x="8" y="20"/>
                      <a:pt x="8" y="20"/>
                      <a:pt x="8" y="20"/>
                    </a:cubicBezTo>
                    <a:cubicBezTo>
                      <a:pt x="8" y="20"/>
                      <a:pt x="8" y="20"/>
                      <a:pt x="7" y="20"/>
                    </a:cubicBezTo>
                    <a:cubicBezTo>
                      <a:pt x="7" y="20"/>
                      <a:pt x="7" y="20"/>
                      <a:pt x="7" y="20"/>
                    </a:cubicBezTo>
                    <a:cubicBezTo>
                      <a:pt x="5" y="21"/>
                      <a:pt x="5" y="20"/>
                      <a:pt x="3" y="21"/>
                    </a:cubicBezTo>
                    <a:cubicBezTo>
                      <a:pt x="4" y="21"/>
                      <a:pt x="4" y="21"/>
                      <a:pt x="4" y="21"/>
                    </a:cubicBezTo>
                    <a:cubicBezTo>
                      <a:pt x="3" y="22"/>
                      <a:pt x="2" y="22"/>
                      <a:pt x="3" y="21"/>
                    </a:cubicBezTo>
                    <a:cubicBezTo>
                      <a:pt x="5" y="20"/>
                      <a:pt x="6" y="20"/>
                      <a:pt x="7" y="20"/>
                    </a:cubicBezTo>
                    <a:cubicBezTo>
                      <a:pt x="3" y="21"/>
                      <a:pt x="3" y="21"/>
                      <a:pt x="3" y="21"/>
                    </a:cubicBezTo>
                    <a:cubicBezTo>
                      <a:pt x="4" y="20"/>
                      <a:pt x="3" y="21"/>
                      <a:pt x="2" y="21"/>
                    </a:cubicBezTo>
                    <a:cubicBezTo>
                      <a:pt x="3" y="21"/>
                      <a:pt x="3" y="21"/>
                      <a:pt x="3" y="21"/>
                    </a:cubicBezTo>
                    <a:cubicBezTo>
                      <a:pt x="1" y="22"/>
                      <a:pt x="1" y="22"/>
                      <a:pt x="1" y="22"/>
                    </a:cubicBezTo>
                    <a:cubicBezTo>
                      <a:pt x="2" y="22"/>
                      <a:pt x="1" y="23"/>
                      <a:pt x="2" y="23"/>
                    </a:cubicBezTo>
                    <a:cubicBezTo>
                      <a:pt x="4" y="22"/>
                      <a:pt x="4" y="22"/>
                      <a:pt x="4" y="22"/>
                    </a:cubicBezTo>
                    <a:cubicBezTo>
                      <a:pt x="4" y="22"/>
                      <a:pt x="6" y="21"/>
                      <a:pt x="4" y="22"/>
                    </a:cubicBezTo>
                    <a:cubicBezTo>
                      <a:pt x="2" y="23"/>
                      <a:pt x="2" y="23"/>
                      <a:pt x="2" y="23"/>
                    </a:cubicBezTo>
                    <a:cubicBezTo>
                      <a:pt x="3" y="23"/>
                      <a:pt x="3" y="23"/>
                      <a:pt x="3" y="23"/>
                    </a:cubicBezTo>
                    <a:cubicBezTo>
                      <a:pt x="1" y="25"/>
                      <a:pt x="1" y="25"/>
                      <a:pt x="1" y="25"/>
                    </a:cubicBezTo>
                    <a:cubicBezTo>
                      <a:pt x="4" y="23"/>
                      <a:pt x="2" y="25"/>
                      <a:pt x="3" y="24"/>
                    </a:cubicBezTo>
                    <a:cubicBezTo>
                      <a:pt x="2" y="25"/>
                      <a:pt x="2" y="25"/>
                      <a:pt x="2" y="25"/>
                    </a:cubicBezTo>
                    <a:cubicBezTo>
                      <a:pt x="2" y="26"/>
                      <a:pt x="4" y="24"/>
                      <a:pt x="4" y="24"/>
                    </a:cubicBezTo>
                    <a:cubicBezTo>
                      <a:pt x="4" y="24"/>
                      <a:pt x="1" y="26"/>
                      <a:pt x="1" y="27"/>
                    </a:cubicBezTo>
                    <a:cubicBezTo>
                      <a:pt x="1" y="27"/>
                      <a:pt x="3" y="26"/>
                      <a:pt x="2" y="28"/>
                    </a:cubicBezTo>
                    <a:cubicBezTo>
                      <a:pt x="2" y="28"/>
                      <a:pt x="4" y="28"/>
                      <a:pt x="5" y="27"/>
                    </a:cubicBezTo>
                    <a:cubicBezTo>
                      <a:pt x="5" y="28"/>
                      <a:pt x="3" y="29"/>
                      <a:pt x="4" y="29"/>
                    </a:cubicBezTo>
                    <a:cubicBezTo>
                      <a:pt x="3" y="29"/>
                      <a:pt x="2" y="30"/>
                      <a:pt x="2" y="31"/>
                    </a:cubicBezTo>
                    <a:cubicBezTo>
                      <a:pt x="3" y="30"/>
                      <a:pt x="2" y="32"/>
                      <a:pt x="4" y="30"/>
                    </a:cubicBezTo>
                    <a:cubicBezTo>
                      <a:pt x="4" y="30"/>
                      <a:pt x="4" y="31"/>
                      <a:pt x="5" y="31"/>
                    </a:cubicBezTo>
                    <a:cubicBezTo>
                      <a:pt x="4" y="31"/>
                      <a:pt x="3" y="33"/>
                      <a:pt x="3" y="33"/>
                    </a:cubicBezTo>
                    <a:cubicBezTo>
                      <a:pt x="4" y="32"/>
                      <a:pt x="5" y="32"/>
                      <a:pt x="5" y="32"/>
                    </a:cubicBezTo>
                    <a:cubicBezTo>
                      <a:pt x="6" y="31"/>
                      <a:pt x="6" y="31"/>
                      <a:pt x="7" y="29"/>
                    </a:cubicBezTo>
                    <a:cubicBezTo>
                      <a:pt x="7" y="29"/>
                      <a:pt x="8" y="28"/>
                      <a:pt x="8" y="29"/>
                    </a:cubicBezTo>
                    <a:cubicBezTo>
                      <a:pt x="7" y="30"/>
                      <a:pt x="5" y="32"/>
                      <a:pt x="6" y="33"/>
                    </a:cubicBezTo>
                    <a:cubicBezTo>
                      <a:pt x="4" y="35"/>
                      <a:pt x="5" y="32"/>
                      <a:pt x="4" y="34"/>
                    </a:cubicBezTo>
                    <a:cubicBezTo>
                      <a:pt x="2" y="36"/>
                      <a:pt x="2" y="36"/>
                      <a:pt x="2" y="35"/>
                    </a:cubicBezTo>
                    <a:cubicBezTo>
                      <a:pt x="0" y="36"/>
                      <a:pt x="2" y="35"/>
                      <a:pt x="1" y="37"/>
                    </a:cubicBezTo>
                    <a:cubicBezTo>
                      <a:pt x="1" y="37"/>
                      <a:pt x="2" y="36"/>
                      <a:pt x="3" y="36"/>
                    </a:cubicBezTo>
                    <a:cubicBezTo>
                      <a:pt x="4" y="35"/>
                      <a:pt x="4" y="35"/>
                      <a:pt x="4" y="34"/>
                    </a:cubicBezTo>
                    <a:cubicBezTo>
                      <a:pt x="6" y="32"/>
                      <a:pt x="4" y="36"/>
                      <a:pt x="4" y="36"/>
                    </a:cubicBezTo>
                    <a:cubicBezTo>
                      <a:pt x="3" y="36"/>
                      <a:pt x="3" y="36"/>
                      <a:pt x="3" y="36"/>
                    </a:cubicBezTo>
                    <a:cubicBezTo>
                      <a:pt x="3" y="37"/>
                      <a:pt x="4" y="36"/>
                      <a:pt x="4" y="36"/>
                    </a:cubicBezTo>
                    <a:cubicBezTo>
                      <a:pt x="3" y="39"/>
                      <a:pt x="4" y="36"/>
                      <a:pt x="3" y="38"/>
                    </a:cubicBezTo>
                    <a:cubicBezTo>
                      <a:pt x="1" y="40"/>
                      <a:pt x="1" y="40"/>
                      <a:pt x="1" y="40"/>
                    </a:cubicBezTo>
                    <a:cubicBezTo>
                      <a:pt x="2" y="41"/>
                      <a:pt x="3" y="38"/>
                      <a:pt x="3" y="39"/>
                    </a:cubicBezTo>
                    <a:cubicBezTo>
                      <a:pt x="2" y="40"/>
                      <a:pt x="2" y="40"/>
                      <a:pt x="2" y="40"/>
                    </a:cubicBezTo>
                    <a:cubicBezTo>
                      <a:pt x="3" y="39"/>
                      <a:pt x="3" y="39"/>
                      <a:pt x="3" y="39"/>
                    </a:cubicBezTo>
                    <a:cubicBezTo>
                      <a:pt x="4" y="38"/>
                      <a:pt x="5" y="37"/>
                      <a:pt x="4" y="37"/>
                    </a:cubicBezTo>
                    <a:cubicBezTo>
                      <a:pt x="6" y="34"/>
                      <a:pt x="5" y="37"/>
                      <a:pt x="6" y="36"/>
                    </a:cubicBezTo>
                    <a:cubicBezTo>
                      <a:pt x="7" y="35"/>
                      <a:pt x="5" y="36"/>
                      <a:pt x="6" y="35"/>
                    </a:cubicBezTo>
                    <a:cubicBezTo>
                      <a:pt x="7" y="33"/>
                      <a:pt x="7" y="34"/>
                      <a:pt x="8" y="33"/>
                    </a:cubicBezTo>
                    <a:cubicBezTo>
                      <a:pt x="8" y="34"/>
                      <a:pt x="7" y="35"/>
                      <a:pt x="6" y="36"/>
                    </a:cubicBezTo>
                    <a:cubicBezTo>
                      <a:pt x="6" y="36"/>
                      <a:pt x="6" y="36"/>
                      <a:pt x="6" y="36"/>
                    </a:cubicBezTo>
                    <a:cubicBezTo>
                      <a:pt x="5" y="37"/>
                      <a:pt x="5" y="39"/>
                      <a:pt x="4" y="40"/>
                    </a:cubicBezTo>
                    <a:cubicBezTo>
                      <a:pt x="4" y="41"/>
                      <a:pt x="5" y="38"/>
                      <a:pt x="5" y="39"/>
                    </a:cubicBezTo>
                    <a:cubicBezTo>
                      <a:pt x="5" y="39"/>
                      <a:pt x="6" y="37"/>
                      <a:pt x="6" y="37"/>
                    </a:cubicBezTo>
                    <a:cubicBezTo>
                      <a:pt x="9" y="33"/>
                      <a:pt x="5" y="40"/>
                      <a:pt x="6" y="39"/>
                    </a:cubicBezTo>
                    <a:cubicBezTo>
                      <a:pt x="7" y="37"/>
                      <a:pt x="9" y="36"/>
                      <a:pt x="10" y="33"/>
                    </a:cubicBezTo>
                    <a:cubicBezTo>
                      <a:pt x="10" y="32"/>
                      <a:pt x="11" y="32"/>
                      <a:pt x="11" y="32"/>
                    </a:cubicBezTo>
                    <a:cubicBezTo>
                      <a:pt x="10" y="34"/>
                      <a:pt x="10" y="34"/>
                      <a:pt x="9" y="35"/>
                    </a:cubicBezTo>
                    <a:cubicBezTo>
                      <a:pt x="9" y="35"/>
                      <a:pt x="9" y="35"/>
                      <a:pt x="9" y="35"/>
                    </a:cubicBezTo>
                    <a:cubicBezTo>
                      <a:pt x="8" y="38"/>
                      <a:pt x="8" y="38"/>
                      <a:pt x="8" y="38"/>
                    </a:cubicBezTo>
                    <a:cubicBezTo>
                      <a:pt x="7" y="39"/>
                      <a:pt x="7" y="40"/>
                      <a:pt x="7" y="41"/>
                    </a:cubicBezTo>
                    <a:cubicBezTo>
                      <a:pt x="8" y="41"/>
                      <a:pt x="8" y="40"/>
                      <a:pt x="8" y="39"/>
                    </a:cubicBezTo>
                    <a:cubicBezTo>
                      <a:pt x="8" y="40"/>
                      <a:pt x="7" y="41"/>
                      <a:pt x="8" y="41"/>
                    </a:cubicBezTo>
                    <a:cubicBezTo>
                      <a:pt x="8" y="40"/>
                      <a:pt x="9" y="38"/>
                      <a:pt x="9" y="38"/>
                    </a:cubicBezTo>
                    <a:cubicBezTo>
                      <a:pt x="10" y="38"/>
                      <a:pt x="9" y="40"/>
                      <a:pt x="9" y="41"/>
                    </a:cubicBezTo>
                    <a:cubicBezTo>
                      <a:pt x="8" y="42"/>
                      <a:pt x="8" y="42"/>
                      <a:pt x="8" y="42"/>
                    </a:cubicBezTo>
                    <a:cubicBezTo>
                      <a:pt x="9" y="41"/>
                      <a:pt x="8" y="43"/>
                      <a:pt x="8" y="42"/>
                    </a:cubicBezTo>
                    <a:cubicBezTo>
                      <a:pt x="9" y="41"/>
                      <a:pt x="9" y="40"/>
                      <a:pt x="10" y="38"/>
                    </a:cubicBezTo>
                    <a:cubicBezTo>
                      <a:pt x="11" y="38"/>
                      <a:pt x="10" y="40"/>
                      <a:pt x="10" y="39"/>
                    </a:cubicBezTo>
                    <a:cubicBezTo>
                      <a:pt x="9" y="40"/>
                      <a:pt x="9" y="40"/>
                      <a:pt x="9" y="40"/>
                    </a:cubicBezTo>
                    <a:cubicBezTo>
                      <a:pt x="10" y="40"/>
                      <a:pt x="8" y="43"/>
                      <a:pt x="9" y="43"/>
                    </a:cubicBezTo>
                    <a:cubicBezTo>
                      <a:pt x="10" y="41"/>
                      <a:pt x="10" y="41"/>
                      <a:pt x="10" y="41"/>
                    </a:cubicBezTo>
                    <a:cubicBezTo>
                      <a:pt x="9" y="43"/>
                      <a:pt x="9" y="43"/>
                      <a:pt x="9" y="43"/>
                    </a:cubicBezTo>
                    <a:cubicBezTo>
                      <a:pt x="10" y="42"/>
                      <a:pt x="10" y="42"/>
                      <a:pt x="10" y="42"/>
                    </a:cubicBezTo>
                    <a:cubicBezTo>
                      <a:pt x="10" y="43"/>
                      <a:pt x="10" y="43"/>
                      <a:pt x="10" y="43"/>
                    </a:cubicBezTo>
                    <a:cubicBezTo>
                      <a:pt x="10" y="42"/>
                      <a:pt x="11" y="40"/>
                      <a:pt x="11" y="42"/>
                    </a:cubicBezTo>
                    <a:cubicBezTo>
                      <a:pt x="12" y="40"/>
                      <a:pt x="11" y="42"/>
                      <a:pt x="11" y="41"/>
                    </a:cubicBezTo>
                    <a:cubicBezTo>
                      <a:pt x="11" y="39"/>
                      <a:pt x="12" y="39"/>
                      <a:pt x="12" y="39"/>
                    </a:cubicBezTo>
                    <a:cubicBezTo>
                      <a:pt x="11" y="42"/>
                      <a:pt x="12" y="39"/>
                      <a:pt x="12" y="40"/>
                    </a:cubicBezTo>
                    <a:cubicBezTo>
                      <a:pt x="12" y="41"/>
                      <a:pt x="12" y="41"/>
                      <a:pt x="12" y="42"/>
                    </a:cubicBezTo>
                    <a:cubicBezTo>
                      <a:pt x="13" y="40"/>
                      <a:pt x="13" y="40"/>
                      <a:pt x="13" y="40"/>
                    </a:cubicBezTo>
                    <a:cubicBezTo>
                      <a:pt x="12" y="43"/>
                      <a:pt x="13" y="39"/>
                      <a:pt x="13" y="41"/>
                    </a:cubicBezTo>
                    <a:cubicBezTo>
                      <a:pt x="13" y="42"/>
                      <a:pt x="12" y="43"/>
                      <a:pt x="12" y="43"/>
                    </a:cubicBezTo>
                    <a:cubicBezTo>
                      <a:pt x="13" y="41"/>
                      <a:pt x="14" y="40"/>
                      <a:pt x="14" y="39"/>
                    </a:cubicBezTo>
                    <a:cubicBezTo>
                      <a:pt x="14" y="40"/>
                      <a:pt x="13" y="42"/>
                      <a:pt x="13" y="44"/>
                    </a:cubicBezTo>
                    <a:cubicBezTo>
                      <a:pt x="14" y="42"/>
                      <a:pt x="13" y="45"/>
                      <a:pt x="14" y="43"/>
                    </a:cubicBezTo>
                    <a:cubicBezTo>
                      <a:pt x="14" y="42"/>
                      <a:pt x="14" y="41"/>
                      <a:pt x="15" y="40"/>
                    </a:cubicBezTo>
                    <a:cubicBezTo>
                      <a:pt x="15" y="40"/>
                      <a:pt x="14" y="41"/>
                      <a:pt x="14" y="42"/>
                    </a:cubicBezTo>
                    <a:cubicBezTo>
                      <a:pt x="14" y="42"/>
                      <a:pt x="15" y="40"/>
                      <a:pt x="15" y="39"/>
                    </a:cubicBezTo>
                    <a:cubicBezTo>
                      <a:pt x="15" y="39"/>
                      <a:pt x="16" y="37"/>
                      <a:pt x="16" y="39"/>
                    </a:cubicBezTo>
                    <a:cubicBezTo>
                      <a:pt x="16" y="40"/>
                      <a:pt x="15" y="39"/>
                      <a:pt x="15" y="40"/>
                    </a:cubicBezTo>
                    <a:cubicBezTo>
                      <a:pt x="16" y="41"/>
                      <a:pt x="17" y="37"/>
                      <a:pt x="17" y="36"/>
                    </a:cubicBezTo>
                    <a:cubicBezTo>
                      <a:pt x="17" y="35"/>
                      <a:pt x="18" y="32"/>
                      <a:pt x="19" y="31"/>
                    </a:cubicBezTo>
                    <a:cubicBezTo>
                      <a:pt x="19" y="32"/>
                      <a:pt x="18" y="32"/>
                      <a:pt x="18" y="34"/>
                    </a:cubicBezTo>
                    <a:cubicBezTo>
                      <a:pt x="18" y="34"/>
                      <a:pt x="18" y="34"/>
                      <a:pt x="18" y="34"/>
                    </a:cubicBezTo>
                    <a:cubicBezTo>
                      <a:pt x="18" y="37"/>
                      <a:pt x="16" y="39"/>
                      <a:pt x="16" y="41"/>
                    </a:cubicBezTo>
                    <a:cubicBezTo>
                      <a:pt x="16" y="40"/>
                      <a:pt x="16" y="40"/>
                      <a:pt x="16" y="40"/>
                    </a:cubicBezTo>
                    <a:cubicBezTo>
                      <a:pt x="16" y="43"/>
                      <a:pt x="16" y="43"/>
                      <a:pt x="16" y="43"/>
                    </a:cubicBezTo>
                    <a:cubicBezTo>
                      <a:pt x="16" y="41"/>
                      <a:pt x="16" y="43"/>
                      <a:pt x="16" y="42"/>
                    </a:cubicBezTo>
                    <a:cubicBezTo>
                      <a:pt x="17" y="41"/>
                      <a:pt x="16" y="43"/>
                      <a:pt x="16" y="41"/>
                    </a:cubicBezTo>
                    <a:cubicBezTo>
                      <a:pt x="17" y="41"/>
                      <a:pt x="18" y="38"/>
                      <a:pt x="18" y="39"/>
                    </a:cubicBezTo>
                    <a:cubicBezTo>
                      <a:pt x="17" y="43"/>
                      <a:pt x="17" y="43"/>
                      <a:pt x="17" y="43"/>
                    </a:cubicBezTo>
                    <a:cubicBezTo>
                      <a:pt x="17" y="43"/>
                      <a:pt x="17" y="41"/>
                      <a:pt x="17" y="42"/>
                    </a:cubicBezTo>
                    <a:cubicBezTo>
                      <a:pt x="17" y="43"/>
                      <a:pt x="17" y="43"/>
                      <a:pt x="17" y="43"/>
                    </a:cubicBezTo>
                    <a:cubicBezTo>
                      <a:pt x="18" y="43"/>
                      <a:pt x="19" y="43"/>
                      <a:pt x="21" y="39"/>
                    </a:cubicBezTo>
                    <a:cubicBezTo>
                      <a:pt x="21" y="41"/>
                      <a:pt x="21" y="41"/>
                      <a:pt x="21" y="42"/>
                    </a:cubicBezTo>
                    <a:cubicBezTo>
                      <a:pt x="21" y="42"/>
                      <a:pt x="22" y="41"/>
                      <a:pt x="22" y="41"/>
                    </a:cubicBezTo>
                    <a:cubicBezTo>
                      <a:pt x="22" y="43"/>
                      <a:pt x="22" y="43"/>
                      <a:pt x="22" y="43"/>
                    </a:cubicBezTo>
                    <a:cubicBezTo>
                      <a:pt x="22" y="44"/>
                      <a:pt x="23" y="42"/>
                      <a:pt x="23" y="41"/>
                    </a:cubicBezTo>
                    <a:cubicBezTo>
                      <a:pt x="23" y="42"/>
                      <a:pt x="23" y="42"/>
                      <a:pt x="23" y="42"/>
                    </a:cubicBezTo>
                    <a:cubicBezTo>
                      <a:pt x="23" y="44"/>
                      <a:pt x="23" y="41"/>
                      <a:pt x="23" y="41"/>
                    </a:cubicBezTo>
                    <a:cubicBezTo>
                      <a:pt x="23" y="42"/>
                      <a:pt x="23" y="42"/>
                      <a:pt x="23" y="42"/>
                    </a:cubicBezTo>
                    <a:cubicBezTo>
                      <a:pt x="24" y="41"/>
                      <a:pt x="24" y="41"/>
                      <a:pt x="24" y="41"/>
                    </a:cubicBezTo>
                    <a:cubicBezTo>
                      <a:pt x="24" y="40"/>
                      <a:pt x="24" y="41"/>
                      <a:pt x="24" y="43"/>
                    </a:cubicBezTo>
                    <a:cubicBezTo>
                      <a:pt x="24" y="41"/>
                      <a:pt x="24" y="41"/>
                      <a:pt x="24" y="41"/>
                    </a:cubicBezTo>
                    <a:cubicBezTo>
                      <a:pt x="24" y="43"/>
                      <a:pt x="25" y="43"/>
                      <a:pt x="26" y="42"/>
                    </a:cubicBezTo>
                    <a:cubicBezTo>
                      <a:pt x="25" y="42"/>
                      <a:pt x="25" y="41"/>
                      <a:pt x="26" y="39"/>
                    </a:cubicBezTo>
                    <a:cubicBezTo>
                      <a:pt x="26" y="37"/>
                      <a:pt x="26" y="40"/>
                      <a:pt x="26" y="39"/>
                    </a:cubicBezTo>
                    <a:cubicBezTo>
                      <a:pt x="26" y="41"/>
                      <a:pt x="26" y="41"/>
                      <a:pt x="26" y="41"/>
                    </a:cubicBezTo>
                    <a:cubicBezTo>
                      <a:pt x="26" y="44"/>
                      <a:pt x="27" y="42"/>
                      <a:pt x="28" y="42"/>
                    </a:cubicBezTo>
                    <a:cubicBezTo>
                      <a:pt x="28" y="41"/>
                      <a:pt x="28" y="41"/>
                      <a:pt x="28" y="41"/>
                    </a:cubicBezTo>
                    <a:cubicBezTo>
                      <a:pt x="28" y="43"/>
                      <a:pt x="29" y="41"/>
                      <a:pt x="30" y="42"/>
                    </a:cubicBezTo>
                    <a:cubicBezTo>
                      <a:pt x="30" y="41"/>
                      <a:pt x="30" y="38"/>
                      <a:pt x="30" y="38"/>
                    </a:cubicBezTo>
                    <a:cubicBezTo>
                      <a:pt x="30" y="36"/>
                      <a:pt x="30" y="41"/>
                      <a:pt x="30" y="42"/>
                    </a:cubicBezTo>
                    <a:cubicBezTo>
                      <a:pt x="31" y="41"/>
                      <a:pt x="31" y="41"/>
                      <a:pt x="31" y="41"/>
                    </a:cubicBezTo>
                    <a:cubicBezTo>
                      <a:pt x="31" y="41"/>
                      <a:pt x="31" y="41"/>
                      <a:pt x="31" y="41"/>
                    </a:cubicBezTo>
                    <a:cubicBezTo>
                      <a:pt x="31" y="40"/>
                      <a:pt x="31" y="39"/>
                      <a:pt x="31" y="40"/>
                    </a:cubicBezTo>
                    <a:cubicBezTo>
                      <a:pt x="31" y="41"/>
                      <a:pt x="31" y="41"/>
                      <a:pt x="31" y="41"/>
                    </a:cubicBezTo>
                    <a:cubicBezTo>
                      <a:pt x="32" y="41"/>
                      <a:pt x="32" y="42"/>
                      <a:pt x="32" y="42"/>
                    </a:cubicBezTo>
                    <a:cubicBezTo>
                      <a:pt x="32" y="40"/>
                      <a:pt x="33" y="41"/>
                      <a:pt x="33" y="39"/>
                    </a:cubicBezTo>
                    <a:cubicBezTo>
                      <a:pt x="33" y="40"/>
                      <a:pt x="33" y="40"/>
                      <a:pt x="33" y="40"/>
                    </a:cubicBezTo>
                    <a:cubicBezTo>
                      <a:pt x="33" y="39"/>
                      <a:pt x="33" y="39"/>
                      <a:pt x="33" y="39"/>
                    </a:cubicBezTo>
                    <a:cubicBezTo>
                      <a:pt x="33" y="39"/>
                      <a:pt x="33" y="39"/>
                      <a:pt x="33" y="39"/>
                    </a:cubicBezTo>
                    <a:cubicBezTo>
                      <a:pt x="33" y="41"/>
                      <a:pt x="33" y="41"/>
                      <a:pt x="33" y="41"/>
                    </a:cubicBezTo>
                    <a:cubicBezTo>
                      <a:pt x="33" y="42"/>
                      <a:pt x="33" y="40"/>
                      <a:pt x="33" y="39"/>
                    </a:cubicBezTo>
                    <a:cubicBezTo>
                      <a:pt x="33" y="38"/>
                      <a:pt x="33" y="39"/>
                      <a:pt x="33" y="40"/>
                    </a:cubicBezTo>
                    <a:cubicBezTo>
                      <a:pt x="33" y="41"/>
                      <a:pt x="33" y="40"/>
                      <a:pt x="33" y="40"/>
                    </a:cubicBezTo>
                    <a:cubicBezTo>
                      <a:pt x="33" y="41"/>
                      <a:pt x="33" y="40"/>
                      <a:pt x="33" y="41"/>
                    </a:cubicBezTo>
                    <a:cubicBezTo>
                      <a:pt x="33" y="41"/>
                      <a:pt x="33" y="39"/>
                      <a:pt x="34" y="40"/>
                    </a:cubicBezTo>
                    <a:cubicBezTo>
                      <a:pt x="34" y="40"/>
                      <a:pt x="34" y="40"/>
                      <a:pt x="34" y="41"/>
                    </a:cubicBezTo>
                    <a:cubicBezTo>
                      <a:pt x="34" y="40"/>
                      <a:pt x="34" y="40"/>
                      <a:pt x="35" y="40"/>
                    </a:cubicBezTo>
                    <a:cubicBezTo>
                      <a:pt x="34" y="39"/>
                      <a:pt x="34" y="39"/>
                      <a:pt x="34" y="38"/>
                    </a:cubicBezTo>
                    <a:cubicBezTo>
                      <a:pt x="34" y="38"/>
                      <a:pt x="34" y="37"/>
                      <a:pt x="34" y="38"/>
                    </a:cubicBezTo>
                    <a:cubicBezTo>
                      <a:pt x="34" y="38"/>
                      <a:pt x="34" y="38"/>
                      <a:pt x="34" y="38"/>
                    </a:cubicBezTo>
                    <a:cubicBezTo>
                      <a:pt x="34" y="38"/>
                      <a:pt x="35" y="39"/>
                      <a:pt x="34" y="37"/>
                    </a:cubicBezTo>
                    <a:cubicBezTo>
                      <a:pt x="35" y="39"/>
                      <a:pt x="35" y="39"/>
                      <a:pt x="35" y="39"/>
                    </a:cubicBezTo>
                    <a:cubicBezTo>
                      <a:pt x="35" y="38"/>
                      <a:pt x="35" y="38"/>
                      <a:pt x="35" y="38"/>
                    </a:cubicBezTo>
                    <a:cubicBezTo>
                      <a:pt x="35" y="39"/>
                      <a:pt x="35" y="41"/>
                      <a:pt x="36" y="42"/>
                    </a:cubicBezTo>
                    <a:cubicBezTo>
                      <a:pt x="36" y="40"/>
                      <a:pt x="36" y="40"/>
                      <a:pt x="36" y="40"/>
                    </a:cubicBezTo>
                    <a:cubicBezTo>
                      <a:pt x="36" y="40"/>
                      <a:pt x="37" y="40"/>
                      <a:pt x="37" y="41"/>
                    </a:cubicBezTo>
                    <a:cubicBezTo>
                      <a:pt x="38" y="42"/>
                      <a:pt x="37" y="36"/>
                      <a:pt x="37" y="38"/>
                    </a:cubicBezTo>
                    <a:cubicBezTo>
                      <a:pt x="38" y="40"/>
                      <a:pt x="38" y="40"/>
                      <a:pt x="38" y="40"/>
                    </a:cubicBezTo>
                    <a:cubicBezTo>
                      <a:pt x="38" y="40"/>
                      <a:pt x="38" y="39"/>
                      <a:pt x="38" y="39"/>
                    </a:cubicBezTo>
                    <a:cubicBezTo>
                      <a:pt x="38" y="38"/>
                      <a:pt x="38" y="41"/>
                      <a:pt x="38" y="39"/>
                    </a:cubicBezTo>
                    <a:cubicBezTo>
                      <a:pt x="38" y="38"/>
                      <a:pt x="38" y="38"/>
                      <a:pt x="38" y="38"/>
                    </a:cubicBezTo>
                    <a:cubicBezTo>
                      <a:pt x="39" y="42"/>
                      <a:pt x="40" y="38"/>
                      <a:pt x="41" y="40"/>
                    </a:cubicBezTo>
                    <a:cubicBezTo>
                      <a:pt x="40" y="38"/>
                      <a:pt x="41" y="39"/>
                      <a:pt x="41" y="39"/>
                    </a:cubicBezTo>
                    <a:cubicBezTo>
                      <a:pt x="42" y="41"/>
                      <a:pt x="41" y="38"/>
                      <a:pt x="42" y="39"/>
                    </a:cubicBezTo>
                    <a:cubicBezTo>
                      <a:pt x="41" y="37"/>
                      <a:pt x="41" y="37"/>
                      <a:pt x="41" y="37"/>
                    </a:cubicBezTo>
                    <a:cubicBezTo>
                      <a:pt x="42" y="38"/>
                      <a:pt x="40" y="33"/>
                      <a:pt x="42" y="36"/>
                    </a:cubicBezTo>
                    <a:cubicBezTo>
                      <a:pt x="42" y="37"/>
                      <a:pt x="42" y="38"/>
                      <a:pt x="42" y="38"/>
                    </a:cubicBezTo>
                    <a:cubicBezTo>
                      <a:pt x="44" y="41"/>
                      <a:pt x="42" y="36"/>
                      <a:pt x="44" y="38"/>
                    </a:cubicBezTo>
                    <a:cubicBezTo>
                      <a:pt x="43" y="37"/>
                      <a:pt x="43" y="36"/>
                      <a:pt x="43" y="35"/>
                    </a:cubicBezTo>
                    <a:cubicBezTo>
                      <a:pt x="43" y="36"/>
                      <a:pt x="44" y="37"/>
                      <a:pt x="44" y="37"/>
                    </a:cubicBezTo>
                    <a:cubicBezTo>
                      <a:pt x="44" y="37"/>
                      <a:pt x="44" y="36"/>
                      <a:pt x="44" y="37"/>
                    </a:cubicBezTo>
                    <a:cubicBezTo>
                      <a:pt x="45" y="37"/>
                      <a:pt x="45" y="38"/>
                      <a:pt x="45" y="38"/>
                    </a:cubicBezTo>
                    <a:cubicBezTo>
                      <a:pt x="45" y="38"/>
                      <a:pt x="45" y="37"/>
                      <a:pt x="45" y="36"/>
                    </a:cubicBezTo>
                    <a:cubicBezTo>
                      <a:pt x="46" y="38"/>
                      <a:pt x="46" y="37"/>
                      <a:pt x="47" y="38"/>
                    </a:cubicBezTo>
                    <a:cubicBezTo>
                      <a:pt x="46" y="35"/>
                      <a:pt x="48" y="38"/>
                      <a:pt x="46" y="35"/>
                    </a:cubicBezTo>
                    <a:cubicBezTo>
                      <a:pt x="47" y="36"/>
                      <a:pt x="47" y="36"/>
                      <a:pt x="47" y="36"/>
                    </a:cubicBezTo>
                    <a:cubicBezTo>
                      <a:pt x="46" y="35"/>
                      <a:pt x="46" y="34"/>
                      <a:pt x="46" y="33"/>
                    </a:cubicBezTo>
                    <a:cubicBezTo>
                      <a:pt x="47" y="35"/>
                      <a:pt x="47" y="35"/>
                      <a:pt x="47" y="35"/>
                    </a:cubicBezTo>
                    <a:cubicBezTo>
                      <a:pt x="48" y="37"/>
                      <a:pt x="47" y="35"/>
                      <a:pt x="48" y="37"/>
                    </a:cubicBezTo>
                    <a:cubicBezTo>
                      <a:pt x="47" y="35"/>
                      <a:pt x="48" y="36"/>
                      <a:pt x="47" y="35"/>
                    </a:cubicBezTo>
                    <a:cubicBezTo>
                      <a:pt x="47" y="34"/>
                      <a:pt x="47" y="34"/>
                      <a:pt x="47" y="34"/>
                    </a:cubicBezTo>
                    <a:cubicBezTo>
                      <a:pt x="47" y="34"/>
                      <a:pt x="47" y="33"/>
                      <a:pt x="47" y="33"/>
                    </a:cubicBezTo>
                    <a:cubicBezTo>
                      <a:pt x="47" y="33"/>
                      <a:pt x="48" y="35"/>
                      <a:pt x="48" y="35"/>
                    </a:cubicBezTo>
                    <a:cubicBezTo>
                      <a:pt x="49" y="36"/>
                      <a:pt x="49" y="35"/>
                      <a:pt x="48" y="35"/>
                    </a:cubicBezTo>
                    <a:cubicBezTo>
                      <a:pt x="48" y="35"/>
                      <a:pt x="48" y="35"/>
                      <a:pt x="48" y="34"/>
                    </a:cubicBezTo>
                    <a:cubicBezTo>
                      <a:pt x="48" y="34"/>
                      <a:pt x="48" y="35"/>
                      <a:pt x="48" y="35"/>
                    </a:cubicBezTo>
                    <a:cubicBezTo>
                      <a:pt x="48" y="34"/>
                      <a:pt x="48" y="34"/>
                      <a:pt x="49" y="34"/>
                    </a:cubicBezTo>
                    <a:cubicBezTo>
                      <a:pt x="49" y="34"/>
                      <a:pt x="49" y="34"/>
                      <a:pt x="49" y="34"/>
                    </a:cubicBezTo>
                    <a:cubicBezTo>
                      <a:pt x="49" y="34"/>
                      <a:pt x="49" y="35"/>
                      <a:pt x="49" y="35"/>
                    </a:cubicBezTo>
                    <a:cubicBezTo>
                      <a:pt x="49" y="35"/>
                      <a:pt x="49" y="35"/>
                      <a:pt x="49" y="35"/>
                    </a:cubicBezTo>
                    <a:cubicBezTo>
                      <a:pt x="49" y="35"/>
                      <a:pt x="49" y="35"/>
                      <a:pt x="49" y="35"/>
                    </a:cubicBezTo>
                    <a:cubicBezTo>
                      <a:pt x="49" y="35"/>
                      <a:pt x="49" y="35"/>
                      <a:pt x="49" y="35"/>
                    </a:cubicBezTo>
                    <a:cubicBezTo>
                      <a:pt x="50" y="36"/>
                      <a:pt x="50" y="36"/>
                      <a:pt x="50" y="36"/>
                    </a:cubicBezTo>
                    <a:cubicBezTo>
                      <a:pt x="50" y="36"/>
                      <a:pt x="50" y="35"/>
                      <a:pt x="49" y="34"/>
                    </a:cubicBezTo>
                    <a:cubicBezTo>
                      <a:pt x="50" y="35"/>
                      <a:pt x="50" y="33"/>
                      <a:pt x="50" y="32"/>
                    </a:cubicBezTo>
                    <a:cubicBezTo>
                      <a:pt x="50" y="33"/>
                      <a:pt x="51" y="34"/>
                      <a:pt x="50" y="33"/>
                    </a:cubicBezTo>
                    <a:cubicBezTo>
                      <a:pt x="50" y="33"/>
                      <a:pt x="50" y="31"/>
                      <a:pt x="50" y="32"/>
                    </a:cubicBezTo>
                    <a:cubicBezTo>
                      <a:pt x="50" y="32"/>
                      <a:pt x="51" y="33"/>
                      <a:pt x="51" y="33"/>
                    </a:cubicBezTo>
                    <a:cubicBezTo>
                      <a:pt x="52" y="33"/>
                      <a:pt x="51" y="32"/>
                      <a:pt x="51" y="32"/>
                    </a:cubicBezTo>
                    <a:cubicBezTo>
                      <a:pt x="52" y="34"/>
                      <a:pt x="51" y="30"/>
                      <a:pt x="52" y="31"/>
                    </a:cubicBezTo>
                    <a:cubicBezTo>
                      <a:pt x="52" y="31"/>
                      <a:pt x="53" y="32"/>
                      <a:pt x="53" y="33"/>
                    </a:cubicBezTo>
                    <a:cubicBezTo>
                      <a:pt x="53" y="32"/>
                      <a:pt x="53" y="31"/>
                      <a:pt x="52" y="29"/>
                    </a:cubicBezTo>
                    <a:cubicBezTo>
                      <a:pt x="53" y="31"/>
                      <a:pt x="53" y="31"/>
                      <a:pt x="53" y="31"/>
                    </a:cubicBezTo>
                    <a:cubicBezTo>
                      <a:pt x="53" y="31"/>
                      <a:pt x="53" y="30"/>
                      <a:pt x="53" y="29"/>
                    </a:cubicBezTo>
                    <a:cubicBezTo>
                      <a:pt x="52" y="28"/>
                      <a:pt x="51" y="27"/>
                      <a:pt x="52" y="27"/>
                    </a:cubicBezTo>
                    <a:cubicBezTo>
                      <a:pt x="52" y="27"/>
                      <a:pt x="52" y="27"/>
                      <a:pt x="52" y="27"/>
                    </a:cubicBezTo>
                    <a:cubicBezTo>
                      <a:pt x="52" y="26"/>
                      <a:pt x="52" y="26"/>
                      <a:pt x="52" y="26"/>
                    </a:cubicBezTo>
                    <a:cubicBezTo>
                      <a:pt x="52" y="27"/>
                      <a:pt x="52" y="27"/>
                      <a:pt x="53" y="28"/>
                    </a:cubicBezTo>
                    <a:cubicBezTo>
                      <a:pt x="54" y="30"/>
                      <a:pt x="54" y="29"/>
                      <a:pt x="54" y="29"/>
                    </a:cubicBezTo>
                    <a:cubicBezTo>
                      <a:pt x="53" y="27"/>
                      <a:pt x="53" y="27"/>
                      <a:pt x="53" y="27"/>
                    </a:cubicBezTo>
                    <a:cubicBezTo>
                      <a:pt x="53" y="27"/>
                      <a:pt x="54" y="29"/>
                      <a:pt x="54" y="28"/>
                    </a:cubicBezTo>
                    <a:cubicBezTo>
                      <a:pt x="52" y="24"/>
                      <a:pt x="52" y="24"/>
                      <a:pt x="52" y="24"/>
                    </a:cubicBezTo>
                    <a:cubicBezTo>
                      <a:pt x="52" y="24"/>
                      <a:pt x="54" y="26"/>
                      <a:pt x="54" y="27"/>
                    </a:cubicBezTo>
                    <a:cubicBezTo>
                      <a:pt x="54" y="26"/>
                      <a:pt x="53" y="24"/>
                      <a:pt x="52" y="22"/>
                    </a:cubicBezTo>
                    <a:cubicBezTo>
                      <a:pt x="52" y="22"/>
                      <a:pt x="52" y="21"/>
                      <a:pt x="52" y="21"/>
                    </a:cubicBezTo>
                    <a:cubicBezTo>
                      <a:pt x="53" y="22"/>
                      <a:pt x="52" y="21"/>
                      <a:pt x="53" y="22"/>
                    </a:cubicBezTo>
                    <a:cubicBezTo>
                      <a:pt x="54" y="23"/>
                      <a:pt x="54" y="23"/>
                      <a:pt x="54" y="23"/>
                    </a:cubicBezTo>
                    <a:cubicBezTo>
                      <a:pt x="54" y="23"/>
                      <a:pt x="55" y="25"/>
                      <a:pt x="55" y="26"/>
                    </a:cubicBezTo>
                    <a:cubicBezTo>
                      <a:pt x="55" y="25"/>
                      <a:pt x="56" y="26"/>
                      <a:pt x="57" y="26"/>
                    </a:cubicBezTo>
                    <a:cubicBezTo>
                      <a:pt x="55" y="23"/>
                      <a:pt x="56" y="24"/>
                      <a:pt x="55" y="22"/>
                    </a:cubicBezTo>
                    <a:cubicBezTo>
                      <a:pt x="55" y="22"/>
                      <a:pt x="56" y="24"/>
                      <a:pt x="57" y="24"/>
                    </a:cubicBezTo>
                    <a:cubicBezTo>
                      <a:pt x="56" y="23"/>
                      <a:pt x="57" y="23"/>
                      <a:pt x="57" y="23"/>
                    </a:cubicBezTo>
                    <a:cubicBezTo>
                      <a:pt x="58" y="23"/>
                      <a:pt x="58" y="23"/>
                      <a:pt x="58" y="23"/>
                    </a:cubicBezTo>
                    <a:cubicBezTo>
                      <a:pt x="57" y="23"/>
                      <a:pt x="58" y="23"/>
                      <a:pt x="57" y="21"/>
                    </a:cubicBezTo>
                    <a:cubicBezTo>
                      <a:pt x="58" y="22"/>
                      <a:pt x="58" y="22"/>
                      <a:pt x="58" y="22"/>
                    </a:cubicBezTo>
                    <a:cubicBezTo>
                      <a:pt x="59" y="22"/>
                      <a:pt x="56" y="19"/>
                      <a:pt x="57" y="20"/>
                    </a:cubicBezTo>
                    <a:cubicBezTo>
                      <a:pt x="58" y="21"/>
                      <a:pt x="58" y="21"/>
                      <a:pt x="58" y="21"/>
                    </a:cubicBezTo>
                    <a:cubicBezTo>
                      <a:pt x="57" y="20"/>
                      <a:pt x="59" y="22"/>
                      <a:pt x="58" y="20"/>
                    </a:cubicBezTo>
                    <a:cubicBezTo>
                      <a:pt x="59" y="21"/>
                      <a:pt x="59" y="21"/>
                      <a:pt x="59" y="21"/>
                    </a:cubicBezTo>
                    <a:cubicBezTo>
                      <a:pt x="59" y="21"/>
                      <a:pt x="59" y="21"/>
                      <a:pt x="58" y="19"/>
                    </a:cubicBezTo>
                    <a:cubicBezTo>
                      <a:pt x="60" y="21"/>
                      <a:pt x="60" y="21"/>
                      <a:pt x="60" y="21"/>
                    </a:cubicBezTo>
                    <a:cubicBezTo>
                      <a:pt x="60" y="22"/>
                      <a:pt x="58" y="19"/>
                      <a:pt x="59" y="19"/>
                    </a:cubicBezTo>
                    <a:cubicBezTo>
                      <a:pt x="59" y="19"/>
                      <a:pt x="60" y="20"/>
                      <a:pt x="60" y="20"/>
                    </a:cubicBezTo>
                    <a:cubicBezTo>
                      <a:pt x="59" y="19"/>
                      <a:pt x="60" y="19"/>
                      <a:pt x="60" y="19"/>
                    </a:cubicBezTo>
                    <a:cubicBezTo>
                      <a:pt x="61" y="20"/>
                      <a:pt x="61" y="20"/>
                      <a:pt x="61" y="20"/>
                    </a:cubicBezTo>
                    <a:cubicBezTo>
                      <a:pt x="62" y="19"/>
                      <a:pt x="64" y="18"/>
                      <a:pt x="63" y="16"/>
                    </a:cubicBezTo>
                    <a:cubicBezTo>
                      <a:pt x="65" y="17"/>
                      <a:pt x="64" y="17"/>
                      <a:pt x="65" y="18"/>
                    </a:cubicBezTo>
                    <a:cubicBezTo>
                      <a:pt x="64" y="17"/>
                      <a:pt x="65" y="18"/>
                      <a:pt x="65" y="17"/>
                    </a:cubicBezTo>
                    <a:cubicBezTo>
                      <a:pt x="65" y="17"/>
                      <a:pt x="65" y="17"/>
                      <a:pt x="65" y="17"/>
                    </a:cubicBezTo>
                    <a:cubicBezTo>
                      <a:pt x="65" y="17"/>
                      <a:pt x="66" y="18"/>
                      <a:pt x="66" y="17"/>
                    </a:cubicBezTo>
                    <a:cubicBezTo>
                      <a:pt x="65" y="17"/>
                      <a:pt x="65" y="17"/>
                      <a:pt x="65" y="17"/>
                    </a:cubicBezTo>
                    <a:cubicBezTo>
                      <a:pt x="64" y="15"/>
                      <a:pt x="68" y="18"/>
                      <a:pt x="66" y="16"/>
                    </a:cubicBezTo>
                    <a:cubicBezTo>
                      <a:pt x="67" y="17"/>
                      <a:pt x="67" y="17"/>
                      <a:pt x="67" y="17"/>
                    </a:cubicBezTo>
                    <a:cubicBezTo>
                      <a:pt x="65" y="15"/>
                      <a:pt x="68" y="17"/>
                      <a:pt x="66" y="16"/>
                    </a:cubicBezTo>
                    <a:cubicBezTo>
                      <a:pt x="67" y="16"/>
                      <a:pt x="67" y="16"/>
                      <a:pt x="67" y="16"/>
                    </a:cubicBezTo>
                    <a:cubicBezTo>
                      <a:pt x="68" y="17"/>
                      <a:pt x="65" y="14"/>
                      <a:pt x="67" y="15"/>
                    </a:cubicBezTo>
                    <a:cubicBezTo>
                      <a:pt x="67" y="15"/>
                      <a:pt x="66" y="14"/>
                      <a:pt x="65" y="13"/>
                    </a:cubicBezTo>
                    <a:cubicBezTo>
                      <a:pt x="67" y="14"/>
                      <a:pt x="67" y="14"/>
                      <a:pt x="67" y="14"/>
                    </a:cubicBezTo>
                    <a:cubicBezTo>
                      <a:pt x="67" y="13"/>
                      <a:pt x="68" y="12"/>
                      <a:pt x="66" y="10"/>
                    </a:cubicBezTo>
                    <a:cubicBezTo>
                      <a:pt x="67" y="10"/>
                      <a:pt x="67" y="10"/>
                      <a:pt x="67" y="10"/>
                    </a:cubicBezTo>
                    <a:cubicBezTo>
                      <a:pt x="65" y="9"/>
                      <a:pt x="70" y="11"/>
                      <a:pt x="66" y="8"/>
                    </a:cubicBezTo>
                    <a:cubicBezTo>
                      <a:pt x="65" y="7"/>
                      <a:pt x="65" y="7"/>
                      <a:pt x="65" y="7"/>
                    </a:cubicBezTo>
                    <a:cubicBezTo>
                      <a:pt x="67" y="8"/>
                      <a:pt x="67" y="8"/>
                      <a:pt x="67" y="8"/>
                    </a:cubicBezTo>
                    <a:cubicBezTo>
                      <a:pt x="66" y="8"/>
                      <a:pt x="67" y="8"/>
                      <a:pt x="66" y="7"/>
                    </a:cubicBezTo>
                    <a:cubicBezTo>
                      <a:pt x="67" y="8"/>
                      <a:pt x="67" y="8"/>
                      <a:pt x="67" y="8"/>
                    </a:cubicBezTo>
                    <a:cubicBezTo>
                      <a:pt x="67" y="8"/>
                      <a:pt x="65" y="6"/>
                      <a:pt x="65" y="7"/>
                    </a:cubicBezTo>
                    <a:cubicBezTo>
                      <a:pt x="66" y="7"/>
                      <a:pt x="66" y="7"/>
                      <a:pt x="66" y="7"/>
                    </a:cubicBezTo>
                    <a:cubicBezTo>
                      <a:pt x="69" y="7"/>
                      <a:pt x="72" y="3"/>
                      <a:pt x="68" y="4"/>
                    </a:cubicBezTo>
                    <a:close/>
                    <a:moveTo>
                      <a:pt x="61" y="9"/>
                    </a:moveTo>
                    <a:cubicBezTo>
                      <a:pt x="60" y="9"/>
                      <a:pt x="61" y="7"/>
                      <a:pt x="62" y="6"/>
                    </a:cubicBezTo>
                    <a:cubicBezTo>
                      <a:pt x="62" y="8"/>
                      <a:pt x="61" y="9"/>
                      <a:pt x="61"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255"/>
              <p:cNvSpPr/>
              <p:nvPr/>
            </p:nvSpPr>
            <p:spPr bwMode="auto">
              <a:xfrm>
                <a:off x="6649" y="3359"/>
                <a:ext cx="5" cy="5"/>
              </a:xfrm>
              <a:custGeom>
                <a:avLst/>
                <a:gdLst>
                  <a:gd name="T0" fmla="*/ 5 w 5"/>
                  <a:gd name="T1" fmla="*/ 5 h 5"/>
                  <a:gd name="T2" fmla="*/ 0 w 5"/>
                  <a:gd name="T3" fmla="*/ 0 h 5"/>
                  <a:gd name="T4" fmla="*/ 3 w 5"/>
                  <a:gd name="T5" fmla="*/ 5 h 5"/>
                  <a:gd name="T6" fmla="*/ 5 w 5"/>
                  <a:gd name="T7" fmla="*/ 5 h 5"/>
                </a:gdLst>
                <a:ahLst/>
                <a:cxnLst>
                  <a:cxn ang="0">
                    <a:pos x="T0" y="T1"/>
                  </a:cxn>
                  <a:cxn ang="0">
                    <a:pos x="T2" y="T3"/>
                  </a:cxn>
                  <a:cxn ang="0">
                    <a:pos x="T4" y="T5"/>
                  </a:cxn>
                  <a:cxn ang="0">
                    <a:pos x="T6" y="T7"/>
                  </a:cxn>
                </a:cxnLst>
                <a:rect l="0" t="0" r="r" b="b"/>
                <a:pathLst>
                  <a:path w="5" h="5">
                    <a:moveTo>
                      <a:pt x="5" y="5"/>
                    </a:moveTo>
                    <a:lnTo>
                      <a:pt x="0" y="0"/>
                    </a:lnTo>
                    <a:lnTo>
                      <a:pt x="3" y="5"/>
                    </a:ln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256"/>
              <p:cNvSpPr/>
              <p:nvPr/>
            </p:nvSpPr>
            <p:spPr bwMode="auto">
              <a:xfrm>
                <a:off x="6538" y="3400"/>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257"/>
              <p:cNvSpPr/>
              <p:nvPr/>
            </p:nvSpPr>
            <p:spPr bwMode="auto">
              <a:xfrm>
                <a:off x="6633" y="3388"/>
                <a:ext cx="2"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Oval 258"/>
              <p:cNvSpPr>
                <a:spLocks noChangeArrowheads="1"/>
              </p:cNvSpPr>
              <p:nvPr/>
            </p:nvSpPr>
            <p:spPr bwMode="auto">
              <a:xfrm>
                <a:off x="6184" y="197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259"/>
              <p:cNvSpPr/>
              <p:nvPr/>
            </p:nvSpPr>
            <p:spPr bwMode="auto">
              <a:xfrm>
                <a:off x="6187" y="1975"/>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260"/>
              <p:cNvSpPr/>
              <p:nvPr/>
            </p:nvSpPr>
            <p:spPr bwMode="auto">
              <a:xfrm>
                <a:off x="6545" y="31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61"/>
              <p:cNvSpPr/>
              <p:nvPr/>
            </p:nvSpPr>
            <p:spPr bwMode="auto">
              <a:xfrm>
                <a:off x="6552" y="3331"/>
                <a:ext cx="2" cy="2"/>
              </a:xfrm>
              <a:custGeom>
                <a:avLst/>
                <a:gdLst>
                  <a:gd name="T0" fmla="*/ 0 w 2"/>
                  <a:gd name="T1" fmla="*/ 0 h 2"/>
                  <a:gd name="T2" fmla="*/ 2 w 2"/>
                  <a:gd name="T3" fmla="*/ 2 h 2"/>
                  <a:gd name="T4" fmla="*/ 2 w 2"/>
                  <a:gd name="T5" fmla="*/ 0 h 2"/>
                  <a:gd name="T6" fmla="*/ 0 w 2"/>
                  <a:gd name="T7" fmla="*/ 0 h 2"/>
                </a:gdLst>
                <a:ahLst/>
                <a:cxnLst>
                  <a:cxn ang="0">
                    <a:pos x="T0" y="T1"/>
                  </a:cxn>
                  <a:cxn ang="0">
                    <a:pos x="T2" y="T3"/>
                  </a:cxn>
                  <a:cxn ang="0">
                    <a:pos x="T4" y="T5"/>
                  </a:cxn>
                  <a:cxn ang="0">
                    <a:pos x="T6" y="T7"/>
                  </a:cxn>
                </a:cxnLst>
                <a:rect l="0" t="0" r="r" b="b"/>
                <a:pathLst>
                  <a:path w="2" h="2">
                    <a:moveTo>
                      <a:pt x="0" y="0"/>
                    </a:moveTo>
                    <a:lnTo>
                      <a:pt x="2" y="2"/>
                    </a:lnTo>
                    <a:lnTo>
                      <a:pt x="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262"/>
              <p:cNvSpPr/>
              <p:nvPr/>
            </p:nvSpPr>
            <p:spPr bwMode="auto">
              <a:xfrm>
                <a:off x="6621" y="3319"/>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263"/>
              <p:cNvSpPr/>
              <p:nvPr/>
            </p:nvSpPr>
            <p:spPr bwMode="auto">
              <a:xfrm>
                <a:off x="6524" y="3390"/>
                <a:ext cx="2"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Rectangle 264"/>
              <p:cNvSpPr>
                <a:spLocks noChangeArrowheads="1"/>
              </p:cNvSpPr>
              <p:nvPr/>
            </p:nvSpPr>
            <p:spPr bwMode="auto">
              <a:xfrm>
                <a:off x="6652" y="3293"/>
                <a:ext cx="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 name="Freeform 265"/>
              <p:cNvSpPr/>
              <p:nvPr/>
            </p:nvSpPr>
            <p:spPr bwMode="auto">
              <a:xfrm>
                <a:off x="6528" y="3350"/>
                <a:ext cx="7" cy="2"/>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266"/>
              <p:cNvSpPr/>
              <p:nvPr/>
            </p:nvSpPr>
            <p:spPr bwMode="auto">
              <a:xfrm>
                <a:off x="6531" y="3350"/>
                <a:ext cx="4" cy="0"/>
              </a:xfrm>
              <a:custGeom>
                <a:avLst/>
                <a:gdLst>
                  <a:gd name="T0" fmla="*/ 1 w 2"/>
                  <a:gd name="T1" fmla="*/ 2 w 2"/>
                  <a:gd name="T2" fmla="*/ 1 w 2"/>
                </a:gdLst>
                <a:ahLst/>
                <a:cxnLst>
                  <a:cxn ang="0">
                    <a:pos x="T0" y="0"/>
                  </a:cxn>
                  <a:cxn ang="0">
                    <a:pos x="T1" y="0"/>
                  </a:cxn>
                  <a:cxn ang="0">
                    <a:pos x="T2" y="0"/>
                  </a:cxn>
                </a:cxnLst>
                <a:rect l="0" t="0" r="r" b="b"/>
                <a:pathLst>
                  <a:path w="2">
                    <a:moveTo>
                      <a:pt x="1" y="0"/>
                    </a:moveTo>
                    <a:cubicBezTo>
                      <a:pt x="0" y="0"/>
                      <a:pt x="1" y="0"/>
                      <a:pt x="2" y="0"/>
                    </a:cubicBezTo>
                    <a:cubicBezTo>
                      <a:pt x="2" y="0"/>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267"/>
              <p:cNvSpPr/>
              <p:nvPr/>
            </p:nvSpPr>
            <p:spPr bwMode="auto">
              <a:xfrm>
                <a:off x="6521" y="3383"/>
                <a:ext cx="5"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268"/>
              <p:cNvSpPr/>
              <p:nvPr/>
            </p:nvSpPr>
            <p:spPr bwMode="auto">
              <a:xfrm>
                <a:off x="6521" y="3395"/>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269"/>
              <p:cNvSpPr/>
              <p:nvPr/>
            </p:nvSpPr>
            <p:spPr bwMode="auto">
              <a:xfrm>
                <a:off x="6618" y="3395"/>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270"/>
              <p:cNvSpPr/>
              <p:nvPr/>
            </p:nvSpPr>
            <p:spPr bwMode="auto">
              <a:xfrm>
                <a:off x="6189" y="19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271"/>
              <p:cNvSpPr/>
              <p:nvPr/>
            </p:nvSpPr>
            <p:spPr bwMode="auto">
              <a:xfrm>
                <a:off x="6531" y="3400"/>
                <a:ext cx="4" cy="4"/>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0" y="2"/>
                      <a:pt x="1" y="0"/>
                      <a:pt x="1" y="1"/>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272"/>
              <p:cNvSpPr/>
              <p:nvPr/>
            </p:nvSpPr>
            <p:spPr bwMode="auto">
              <a:xfrm>
                <a:off x="6894" y="2707"/>
                <a:ext cx="4" cy="3"/>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0" y="1"/>
                      <a:pt x="1" y="1"/>
                      <a:pt x="2" y="1"/>
                    </a:cubicBezTo>
                    <a:cubicBezTo>
                      <a:pt x="2" y="0"/>
                      <a:pt x="2"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273"/>
              <p:cNvSpPr/>
              <p:nvPr/>
            </p:nvSpPr>
            <p:spPr bwMode="auto">
              <a:xfrm>
                <a:off x="6519" y="3378"/>
                <a:ext cx="5" cy="3"/>
              </a:xfrm>
              <a:custGeom>
                <a:avLst/>
                <a:gdLst>
                  <a:gd name="T0" fmla="*/ 0 w 2"/>
                  <a:gd name="T1" fmla="*/ 0 h 1"/>
                  <a:gd name="T2" fmla="*/ 1 w 2"/>
                  <a:gd name="T3" fmla="*/ 0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0"/>
                      <a:pt x="1" y="0"/>
                    </a:cubicBezTo>
                    <a:cubicBezTo>
                      <a:pt x="1" y="0"/>
                      <a:pt x="2"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274"/>
              <p:cNvSpPr/>
              <p:nvPr/>
            </p:nvSpPr>
            <p:spPr bwMode="auto">
              <a:xfrm>
                <a:off x="6645" y="33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275"/>
              <p:cNvSpPr/>
              <p:nvPr/>
            </p:nvSpPr>
            <p:spPr bwMode="auto">
              <a:xfrm>
                <a:off x="6187" y="19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276"/>
              <p:cNvSpPr/>
              <p:nvPr/>
            </p:nvSpPr>
            <p:spPr bwMode="auto">
              <a:xfrm>
                <a:off x="6642" y="3371"/>
                <a:ext cx="3" cy="2"/>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0" y="1"/>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277"/>
              <p:cNvSpPr/>
              <p:nvPr/>
            </p:nvSpPr>
            <p:spPr bwMode="auto">
              <a:xfrm>
                <a:off x="6645" y="33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278"/>
              <p:cNvSpPr/>
              <p:nvPr/>
            </p:nvSpPr>
            <p:spPr bwMode="auto">
              <a:xfrm>
                <a:off x="6187" y="1973"/>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279"/>
              <p:cNvSpPr/>
              <p:nvPr/>
            </p:nvSpPr>
            <p:spPr bwMode="auto">
              <a:xfrm>
                <a:off x="6187" y="1973"/>
                <a:ext cx="2" cy="0"/>
              </a:xfrm>
              <a:custGeom>
                <a:avLst/>
                <a:gdLst>
                  <a:gd name="T0" fmla="*/ 1 w 1"/>
                  <a:gd name="T1" fmla="*/ 1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280"/>
              <p:cNvSpPr/>
              <p:nvPr/>
            </p:nvSpPr>
            <p:spPr bwMode="auto">
              <a:xfrm>
                <a:off x="6647" y="3381"/>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281"/>
              <p:cNvSpPr/>
              <p:nvPr/>
            </p:nvSpPr>
            <p:spPr bwMode="auto">
              <a:xfrm>
                <a:off x="6192" y="19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82"/>
              <p:cNvSpPr/>
              <p:nvPr/>
            </p:nvSpPr>
            <p:spPr bwMode="auto">
              <a:xfrm>
                <a:off x="6557" y="2025"/>
                <a:ext cx="5" cy="9"/>
              </a:xfrm>
              <a:custGeom>
                <a:avLst/>
                <a:gdLst>
                  <a:gd name="T0" fmla="*/ 2 w 2"/>
                  <a:gd name="T1" fmla="*/ 1 h 4"/>
                  <a:gd name="T2" fmla="*/ 1 w 2"/>
                  <a:gd name="T3" fmla="*/ 4 h 4"/>
                  <a:gd name="T4" fmla="*/ 2 w 2"/>
                  <a:gd name="T5" fmla="*/ 1 h 4"/>
                </a:gdLst>
                <a:ahLst/>
                <a:cxnLst>
                  <a:cxn ang="0">
                    <a:pos x="T0" y="T1"/>
                  </a:cxn>
                  <a:cxn ang="0">
                    <a:pos x="T2" y="T3"/>
                  </a:cxn>
                  <a:cxn ang="0">
                    <a:pos x="T4" y="T5"/>
                  </a:cxn>
                </a:cxnLst>
                <a:rect l="0" t="0" r="r" b="b"/>
                <a:pathLst>
                  <a:path w="2" h="4">
                    <a:moveTo>
                      <a:pt x="2" y="1"/>
                    </a:moveTo>
                    <a:cubicBezTo>
                      <a:pt x="2" y="1"/>
                      <a:pt x="0" y="1"/>
                      <a:pt x="1" y="4"/>
                    </a:cubicBezTo>
                    <a:cubicBezTo>
                      <a:pt x="1" y="0"/>
                      <a:pt x="2" y="4"/>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83"/>
              <p:cNvSpPr/>
              <p:nvPr/>
            </p:nvSpPr>
            <p:spPr bwMode="auto">
              <a:xfrm>
                <a:off x="6286" y="1700"/>
                <a:ext cx="5" cy="5"/>
              </a:xfrm>
              <a:custGeom>
                <a:avLst/>
                <a:gdLst>
                  <a:gd name="T0" fmla="*/ 0 w 5"/>
                  <a:gd name="T1" fmla="*/ 5 h 5"/>
                  <a:gd name="T2" fmla="*/ 5 w 5"/>
                  <a:gd name="T3" fmla="*/ 0 h 5"/>
                  <a:gd name="T4" fmla="*/ 0 w 5"/>
                  <a:gd name="T5" fmla="*/ 3 h 5"/>
                  <a:gd name="T6" fmla="*/ 0 w 5"/>
                  <a:gd name="T7" fmla="*/ 5 h 5"/>
                </a:gdLst>
                <a:ahLst/>
                <a:cxnLst>
                  <a:cxn ang="0">
                    <a:pos x="T0" y="T1"/>
                  </a:cxn>
                  <a:cxn ang="0">
                    <a:pos x="T2" y="T3"/>
                  </a:cxn>
                  <a:cxn ang="0">
                    <a:pos x="T4" y="T5"/>
                  </a:cxn>
                  <a:cxn ang="0">
                    <a:pos x="T6" y="T7"/>
                  </a:cxn>
                </a:cxnLst>
                <a:rect l="0" t="0" r="r" b="b"/>
                <a:pathLst>
                  <a:path w="5" h="5">
                    <a:moveTo>
                      <a:pt x="0" y="5"/>
                    </a:moveTo>
                    <a:lnTo>
                      <a:pt x="5" y="0"/>
                    </a:lnTo>
                    <a:lnTo>
                      <a:pt x="0" y="3"/>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84"/>
              <p:cNvSpPr/>
              <p:nvPr/>
            </p:nvSpPr>
            <p:spPr bwMode="auto">
              <a:xfrm>
                <a:off x="6732" y="1705"/>
                <a:ext cx="10" cy="5"/>
              </a:xfrm>
              <a:custGeom>
                <a:avLst/>
                <a:gdLst>
                  <a:gd name="T0" fmla="*/ 2 w 4"/>
                  <a:gd name="T1" fmla="*/ 2 h 2"/>
                  <a:gd name="T2" fmla="*/ 1 w 4"/>
                  <a:gd name="T3" fmla="*/ 0 h 2"/>
                  <a:gd name="T4" fmla="*/ 2 w 4"/>
                  <a:gd name="T5" fmla="*/ 2 h 2"/>
                </a:gdLst>
                <a:ahLst/>
                <a:cxnLst>
                  <a:cxn ang="0">
                    <a:pos x="T0" y="T1"/>
                  </a:cxn>
                  <a:cxn ang="0">
                    <a:pos x="T2" y="T3"/>
                  </a:cxn>
                  <a:cxn ang="0">
                    <a:pos x="T4" y="T5"/>
                  </a:cxn>
                </a:cxnLst>
                <a:rect l="0" t="0" r="r" b="b"/>
                <a:pathLst>
                  <a:path w="4" h="2">
                    <a:moveTo>
                      <a:pt x="2" y="2"/>
                    </a:moveTo>
                    <a:cubicBezTo>
                      <a:pt x="2" y="2"/>
                      <a:pt x="3" y="1"/>
                      <a:pt x="1" y="0"/>
                    </a:cubicBezTo>
                    <a:cubicBezTo>
                      <a:pt x="4" y="2"/>
                      <a:pt x="0"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85"/>
              <p:cNvSpPr/>
              <p:nvPr/>
            </p:nvSpPr>
            <p:spPr bwMode="auto">
              <a:xfrm>
                <a:off x="6161" y="2072"/>
                <a:ext cx="2" cy="24"/>
              </a:xfrm>
              <a:custGeom>
                <a:avLst/>
                <a:gdLst>
                  <a:gd name="T0" fmla="*/ 0 w 1"/>
                  <a:gd name="T1" fmla="*/ 0 h 10"/>
                  <a:gd name="T2" fmla="*/ 1 w 1"/>
                  <a:gd name="T3" fmla="*/ 10 h 10"/>
                  <a:gd name="T4" fmla="*/ 0 w 1"/>
                  <a:gd name="T5" fmla="*/ 0 h 10"/>
                </a:gdLst>
                <a:ahLst/>
                <a:cxnLst>
                  <a:cxn ang="0">
                    <a:pos x="T0" y="T1"/>
                  </a:cxn>
                  <a:cxn ang="0">
                    <a:pos x="T2" y="T3"/>
                  </a:cxn>
                  <a:cxn ang="0">
                    <a:pos x="T4" y="T5"/>
                  </a:cxn>
                </a:cxnLst>
                <a:rect l="0" t="0" r="r" b="b"/>
                <a:pathLst>
                  <a:path w="1" h="10">
                    <a:moveTo>
                      <a:pt x="0" y="0"/>
                    </a:moveTo>
                    <a:cubicBezTo>
                      <a:pt x="0" y="4"/>
                      <a:pt x="0" y="10"/>
                      <a:pt x="1"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86"/>
              <p:cNvSpPr>
                <a:spLocks noEditPoints="1"/>
              </p:cNvSpPr>
              <p:nvPr/>
            </p:nvSpPr>
            <p:spPr bwMode="auto">
              <a:xfrm>
                <a:off x="6144" y="1918"/>
                <a:ext cx="85" cy="102"/>
              </a:xfrm>
              <a:custGeom>
                <a:avLst/>
                <a:gdLst>
                  <a:gd name="T0" fmla="*/ 32 w 36"/>
                  <a:gd name="T1" fmla="*/ 19 h 43"/>
                  <a:gd name="T2" fmla="*/ 27 w 36"/>
                  <a:gd name="T3" fmla="*/ 2 h 43"/>
                  <a:gd name="T4" fmla="*/ 8 w 36"/>
                  <a:gd name="T5" fmla="*/ 14 h 43"/>
                  <a:gd name="T6" fmla="*/ 16 w 36"/>
                  <a:gd name="T7" fmla="*/ 25 h 43"/>
                  <a:gd name="T8" fmla="*/ 16 w 36"/>
                  <a:gd name="T9" fmla="*/ 24 h 43"/>
                  <a:gd name="T10" fmla="*/ 17 w 36"/>
                  <a:gd name="T11" fmla="*/ 24 h 43"/>
                  <a:gd name="T12" fmla="*/ 17 w 36"/>
                  <a:gd name="T13" fmla="*/ 23 h 43"/>
                  <a:gd name="T14" fmla="*/ 17 w 36"/>
                  <a:gd name="T15" fmla="*/ 24 h 43"/>
                  <a:gd name="T16" fmla="*/ 19 w 36"/>
                  <a:gd name="T17" fmla="*/ 23 h 43"/>
                  <a:gd name="T18" fmla="*/ 18 w 36"/>
                  <a:gd name="T19" fmla="*/ 24 h 43"/>
                  <a:gd name="T20" fmla="*/ 17 w 36"/>
                  <a:gd name="T21" fmla="*/ 24 h 43"/>
                  <a:gd name="T22" fmla="*/ 19 w 36"/>
                  <a:gd name="T23" fmla="*/ 23 h 43"/>
                  <a:gd name="T24" fmla="*/ 20 w 36"/>
                  <a:gd name="T25" fmla="*/ 23 h 43"/>
                  <a:gd name="T26" fmla="*/ 21 w 36"/>
                  <a:gd name="T27" fmla="*/ 24 h 43"/>
                  <a:gd name="T28" fmla="*/ 21 w 36"/>
                  <a:gd name="T29" fmla="*/ 23 h 43"/>
                  <a:gd name="T30" fmla="*/ 21 w 36"/>
                  <a:gd name="T31" fmla="*/ 23 h 43"/>
                  <a:gd name="T32" fmla="*/ 21 w 36"/>
                  <a:gd name="T33" fmla="*/ 23 h 43"/>
                  <a:gd name="T34" fmla="*/ 21 w 36"/>
                  <a:gd name="T35" fmla="*/ 24 h 43"/>
                  <a:gd name="T36" fmla="*/ 22 w 36"/>
                  <a:gd name="T37" fmla="*/ 24 h 43"/>
                  <a:gd name="T38" fmla="*/ 22 w 36"/>
                  <a:gd name="T39" fmla="*/ 24 h 43"/>
                  <a:gd name="T40" fmla="*/ 22 w 36"/>
                  <a:gd name="T41" fmla="*/ 19 h 43"/>
                  <a:gd name="T42" fmla="*/ 22 w 36"/>
                  <a:gd name="T43" fmla="*/ 19 h 43"/>
                  <a:gd name="T44" fmla="*/ 23 w 36"/>
                  <a:gd name="T45" fmla="*/ 23 h 43"/>
                  <a:gd name="T46" fmla="*/ 27 w 36"/>
                  <a:gd name="T47" fmla="*/ 24 h 43"/>
                  <a:gd name="T48" fmla="*/ 25 w 36"/>
                  <a:gd name="T49" fmla="*/ 24 h 43"/>
                  <a:gd name="T50" fmla="*/ 25 w 36"/>
                  <a:gd name="T51" fmla="*/ 24 h 43"/>
                  <a:gd name="T52" fmla="*/ 26 w 36"/>
                  <a:gd name="T53" fmla="*/ 23 h 43"/>
                  <a:gd name="T54" fmla="*/ 25 w 36"/>
                  <a:gd name="T55" fmla="*/ 24 h 43"/>
                  <a:gd name="T56" fmla="*/ 24 w 36"/>
                  <a:gd name="T57" fmla="*/ 24 h 43"/>
                  <a:gd name="T58" fmla="*/ 24 w 36"/>
                  <a:gd name="T59" fmla="*/ 22 h 43"/>
                  <a:gd name="T60" fmla="*/ 24 w 36"/>
                  <a:gd name="T61" fmla="*/ 24 h 43"/>
                  <a:gd name="T62" fmla="*/ 23 w 36"/>
                  <a:gd name="T63" fmla="*/ 24 h 43"/>
                  <a:gd name="T64" fmla="*/ 23 w 36"/>
                  <a:gd name="T65" fmla="*/ 24 h 43"/>
                  <a:gd name="T66" fmla="*/ 24 w 36"/>
                  <a:gd name="T67" fmla="*/ 24 h 43"/>
                  <a:gd name="T68" fmla="*/ 24 w 36"/>
                  <a:gd name="T69" fmla="*/ 24 h 43"/>
                  <a:gd name="T70" fmla="*/ 25 w 36"/>
                  <a:gd name="T71" fmla="*/ 24 h 43"/>
                  <a:gd name="T72" fmla="*/ 29 w 36"/>
                  <a:gd name="T73" fmla="*/ 24 h 43"/>
                  <a:gd name="T74" fmla="*/ 26 w 36"/>
                  <a:gd name="T75" fmla="*/ 24 h 43"/>
                  <a:gd name="T76" fmla="*/ 24 w 36"/>
                  <a:gd name="T77" fmla="*/ 22 h 43"/>
                  <a:gd name="T78" fmla="*/ 23 w 36"/>
                  <a:gd name="T79" fmla="*/ 21 h 43"/>
                  <a:gd name="T80" fmla="*/ 24 w 36"/>
                  <a:gd name="T81" fmla="*/ 21 h 43"/>
                  <a:gd name="T82" fmla="*/ 24 w 36"/>
                  <a:gd name="T83" fmla="*/ 21 h 43"/>
                  <a:gd name="T84" fmla="*/ 23 w 36"/>
                  <a:gd name="T85" fmla="*/ 20 h 43"/>
                  <a:gd name="T86" fmla="*/ 22 w 36"/>
                  <a:gd name="T87" fmla="*/ 19 h 43"/>
                  <a:gd name="T88" fmla="*/ 22 w 36"/>
                  <a:gd name="T89" fmla="*/ 20 h 43"/>
                  <a:gd name="T90" fmla="*/ 21 w 36"/>
                  <a:gd name="T91" fmla="*/ 19 h 43"/>
                  <a:gd name="T92" fmla="*/ 22 w 36"/>
                  <a:gd name="T93" fmla="*/ 21 h 43"/>
                  <a:gd name="T94" fmla="*/ 20 w 36"/>
                  <a:gd name="T95" fmla="*/ 21 h 43"/>
                  <a:gd name="T96" fmla="*/ 17 w 36"/>
                  <a:gd name="T97" fmla="*/ 20 h 43"/>
                  <a:gd name="T98" fmla="*/ 20 w 36"/>
                  <a:gd name="T99" fmla="*/ 19 h 43"/>
                  <a:gd name="T100" fmla="*/ 18 w 36"/>
                  <a:gd name="T101" fmla="*/ 18 h 43"/>
                  <a:gd name="T102" fmla="*/ 19 w 36"/>
                  <a:gd name="T103" fmla="*/ 18 h 43"/>
                  <a:gd name="T104" fmla="*/ 20 w 36"/>
                  <a:gd name="T105" fmla="*/ 18 h 43"/>
                  <a:gd name="T106" fmla="*/ 21 w 36"/>
                  <a:gd name="T107" fmla="*/ 19 h 43"/>
                  <a:gd name="T108" fmla="*/ 20 w 36"/>
                  <a:gd name="T109" fmla="*/ 18 h 43"/>
                  <a:gd name="T110" fmla="*/ 18 w 36"/>
                  <a:gd name="T111" fmla="*/ 18 h 43"/>
                  <a:gd name="T112" fmla="*/ 18 w 36"/>
                  <a:gd name="T113" fmla="*/ 18 h 43"/>
                  <a:gd name="T114" fmla="*/ 15 w 36"/>
                  <a:gd name="T115" fmla="*/ 18 h 43"/>
                  <a:gd name="T116" fmla="*/ 18 w 36"/>
                  <a:gd name="T117" fmla="*/ 18 h 43"/>
                  <a:gd name="T118" fmla="*/ 18 w 36"/>
                  <a:gd name="T119" fmla="*/ 18 h 43"/>
                  <a:gd name="T120" fmla="*/ 17 w 36"/>
                  <a:gd name="T121" fmla="*/ 19 h 43"/>
                  <a:gd name="T122" fmla="*/ 16 w 36"/>
                  <a:gd name="T123" fmla="*/ 25 h 43"/>
                  <a:gd name="T124" fmla="*/ 14 w 36"/>
                  <a:gd name="T12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 h="43">
                    <a:moveTo>
                      <a:pt x="5" y="16"/>
                    </a:moveTo>
                    <a:cubicBezTo>
                      <a:pt x="6" y="19"/>
                      <a:pt x="3" y="20"/>
                      <a:pt x="0" y="23"/>
                    </a:cubicBezTo>
                    <a:cubicBezTo>
                      <a:pt x="0" y="23"/>
                      <a:pt x="1" y="25"/>
                      <a:pt x="1" y="28"/>
                    </a:cubicBezTo>
                    <a:cubicBezTo>
                      <a:pt x="5" y="39"/>
                      <a:pt x="13" y="43"/>
                      <a:pt x="19" y="41"/>
                    </a:cubicBezTo>
                    <a:cubicBezTo>
                      <a:pt x="18" y="40"/>
                      <a:pt x="18" y="39"/>
                      <a:pt x="19" y="39"/>
                    </a:cubicBezTo>
                    <a:cubicBezTo>
                      <a:pt x="19" y="39"/>
                      <a:pt x="19" y="39"/>
                      <a:pt x="19" y="39"/>
                    </a:cubicBezTo>
                    <a:cubicBezTo>
                      <a:pt x="19" y="38"/>
                      <a:pt x="19" y="38"/>
                      <a:pt x="19" y="38"/>
                    </a:cubicBezTo>
                    <a:cubicBezTo>
                      <a:pt x="19" y="38"/>
                      <a:pt x="19" y="39"/>
                      <a:pt x="19" y="40"/>
                    </a:cubicBezTo>
                    <a:cubicBezTo>
                      <a:pt x="20" y="39"/>
                      <a:pt x="21" y="39"/>
                      <a:pt x="23" y="39"/>
                    </a:cubicBezTo>
                    <a:cubicBezTo>
                      <a:pt x="22" y="36"/>
                      <a:pt x="23" y="38"/>
                      <a:pt x="23" y="36"/>
                    </a:cubicBezTo>
                    <a:cubicBezTo>
                      <a:pt x="23" y="37"/>
                      <a:pt x="23" y="37"/>
                      <a:pt x="23" y="37"/>
                    </a:cubicBezTo>
                    <a:cubicBezTo>
                      <a:pt x="23" y="36"/>
                      <a:pt x="23" y="36"/>
                      <a:pt x="25" y="38"/>
                    </a:cubicBezTo>
                    <a:cubicBezTo>
                      <a:pt x="29" y="38"/>
                      <a:pt x="31" y="35"/>
                      <a:pt x="33" y="33"/>
                    </a:cubicBezTo>
                    <a:cubicBezTo>
                      <a:pt x="36" y="30"/>
                      <a:pt x="36" y="26"/>
                      <a:pt x="36" y="21"/>
                    </a:cubicBezTo>
                    <a:cubicBezTo>
                      <a:pt x="33" y="20"/>
                      <a:pt x="35" y="19"/>
                      <a:pt x="32" y="19"/>
                    </a:cubicBezTo>
                    <a:cubicBezTo>
                      <a:pt x="33" y="19"/>
                      <a:pt x="33" y="19"/>
                      <a:pt x="33" y="19"/>
                    </a:cubicBezTo>
                    <a:cubicBezTo>
                      <a:pt x="31" y="18"/>
                      <a:pt x="33" y="18"/>
                      <a:pt x="34" y="17"/>
                    </a:cubicBezTo>
                    <a:cubicBezTo>
                      <a:pt x="33" y="17"/>
                      <a:pt x="34" y="17"/>
                      <a:pt x="32" y="17"/>
                    </a:cubicBezTo>
                    <a:cubicBezTo>
                      <a:pt x="30" y="17"/>
                      <a:pt x="35" y="17"/>
                      <a:pt x="34" y="16"/>
                    </a:cubicBezTo>
                    <a:cubicBezTo>
                      <a:pt x="34" y="16"/>
                      <a:pt x="33" y="17"/>
                      <a:pt x="33" y="16"/>
                    </a:cubicBezTo>
                    <a:cubicBezTo>
                      <a:pt x="31" y="16"/>
                      <a:pt x="34" y="17"/>
                      <a:pt x="36" y="15"/>
                    </a:cubicBezTo>
                    <a:cubicBezTo>
                      <a:pt x="35" y="13"/>
                      <a:pt x="32" y="12"/>
                      <a:pt x="33" y="10"/>
                    </a:cubicBezTo>
                    <a:cubicBezTo>
                      <a:pt x="33" y="11"/>
                      <a:pt x="32" y="11"/>
                      <a:pt x="32" y="11"/>
                    </a:cubicBezTo>
                    <a:cubicBezTo>
                      <a:pt x="35" y="9"/>
                      <a:pt x="31" y="11"/>
                      <a:pt x="32" y="10"/>
                    </a:cubicBezTo>
                    <a:cubicBezTo>
                      <a:pt x="33" y="10"/>
                      <a:pt x="33" y="10"/>
                      <a:pt x="33" y="10"/>
                    </a:cubicBezTo>
                    <a:cubicBezTo>
                      <a:pt x="34" y="9"/>
                      <a:pt x="32" y="9"/>
                      <a:pt x="32" y="7"/>
                    </a:cubicBezTo>
                    <a:cubicBezTo>
                      <a:pt x="30" y="7"/>
                      <a:pt x="32" y="5"/>
                      <a:pt x="30" y="5"/>
                    </a:cubicBezTo>
                    <a:cubicBezTo>
                      <a:pt x="31" y="5"/>
                      <a:pt x="30" y="4"/>
                      <a:pt x="30" y="4"/>
                    </a:cubicBezTo>
                    <a:cubicBezTo>
                      <a:pt x="27" y="6"/>
                      <a:pt x="29" y="1"/>
                      <a:pt x="27" y="3"/>
                    </a:cubicBezTo>
                    <a:cubicBezTo>
                      <a:pt x="27" y="2"/>
                      <a:pt x="27" y="2"/>
                      <a:pt x="27" y="2"/>
                    </a:cubicBezTo>
                    <a:cubicBezTo>
                      <a:pt x="25" y="1"/>
                      <a:pt x="21" y="0"/>
                      <a:pt x="18" y="3"/>
                    </a:cubicBezTo>
                    <a:cubicBezTo>
                      <a:pt x="16" y="3"/>
                      <a:pt x="12" y="1"/>
                      <a:pt x="13" y="3"/>
                    </a:cubicBezTo>
                    <a:cubicBezTo>
                      <a:pt x="13" y="5"/>
                      <a:pt x="13" y="5"/>
                      <a:pt x="13" y="5"/>
                    </a:cubicBezTo>
                    <a:cubicBezTo>
                      <a:pt x="13" y="5"/>
                      <a:pt x="13" y="4"/>
                      <a:pt x="12" y="3"/>
                    </a:cubicBezTo>
                    <a:cubicBezTo>
                      <a:pt x="13" y="5"/>
                      <a:pt x="11" y="4"/>
                      <a:pt x="11" y="4"/>
                    </a:cubicBezTo>
                    <a:cubicBezTo>
                      <a:pt x="11" y="5"/>
                      <a:pt x="11" y="5"/>
                      <a:pt x="11" y="6"/>
                    </a:cubicBezTo>
                    <a:cubicBezTo>
                      <a:pt x="9" y="4"/>
                      <a:pt x="11" y="8"/>
                      <a:pt x="9" y="7"/>
                    </a:cubicBezTo>
                    <a:cubicBezTo>
                      <a:pt x="12" y="9"/>
                      <a:pt x="10" y="8"/>
                      <a:pt x="10" y="9"/>
                    </a:cubicBezTo>
                    <a:cubicBezTo>
                      <a:pt x="10" y="9"/>
                      <a:pt x="10" y="9"/>
                      <a:pt x="9" y="8"/>
                    </a:cubicBezTo>
                    <a:cubicBezTo>
                      <a:pt x="9" y="9"/>
                      <a:pt x="9" y="9"/>
                      <a:pt x="8" y="9"/>
                    </a:cubicBezTo>
                    <a:cubicBezTo>
                      <a:pt x="8" y="9"/>
                      <a:pt x="10" y="10"/>
                      <a:pt x="9" y="10"/>
                    </a:cubicBezTo>
                    <a:cubicBezTo>
                      <a:pt x="7" y="9"/>
                      <a:pt x="9" y="11"/>
                      <a:pt x="8" y="10"/>
                    </a:cubicBezTo>
                    <a:cubicBezTo>
                      <a:pt x="10" y="11"/>
                      <a:pt x="11" y="13"/>
                      <a:pt x="10" y="12"/>
                    </a:cubicBezTo>
                    <a:cubicBezTo>
                      <a:pt x="8" y="11"/>
                      <a:pt x="8" y="11"/>
                      <a:pt x="8" y="11"/>
                    </a:cubicBezTo>
                    <a:cubicBezTo>
                      <a:pt x="9" y="12"/>
                      <a:pt x="5" y="12"/>
                      <a:pt x="8" y="14"/>
                    </a:cubicBezTo>
                    <a:cubicBezTo>
                      <a:pt x="6" y="13"/>
                      <a:pt x="6" y="13"/>
                      <a:pt x="6" y="13"/>
                    </a:cubicBezTo>
                    <a:cubicBezTo>
                      <a:pt x="8" y="15"/>
                      <a:pt x="6" y="15"/>
                      <a:pt x="8" y="17"/>
                    </a:cubicBezTo>
                    <a:cubicBezTo>
                      <a:pt x="8" y="17"/>
                      <a:pt x="7" y="17"/>
                      <a:pt x="7" y="17"/>
                    </a:cubicBezTo>
                    <a:cubicBezTo>
                      <a:pt x="6" y="17"/>
                      <a:pt x="5" y="16"/>
                      <a:pt x="5" y="16"/>
                    </a:cubicBezTo>
                    <a:close/>
                    <a:moveTo>
                      <a:pt x="16" y="26"/>
                    </a:moveTo>
                    <a:cubicBezTo>
                      <a:pt x="16" y="26"/>
                      <a:pt x="16" y="26"/>
                      <a:pt x="16" y="26"/>
                    </a:cubicBezTo>
                    <a:cubicBezTo>
                      <a:pt x="16" y="27"/>
                      <a:pt x="16" y="27"/>
                      <a:pt x="16" y="26"/>
                    </a:cubicBezTo>
                    <a:close/>
                    <a:moveTo>
                      <a:pt x="17" y="24"/>
                    </a:moveTo>
                    <a:cubicBezTo>
                      <a:pt x="17" y="25"/>
                      <a:pt x="16" y="25"/>
                      <a:pt x="17" y="27"/>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7" y="24"/>
                    </a:cubicBezTo>
                    <a:cubicBezTo>
                      <a:pt x="17" y="25"/>
                      <a:pt x="17" y="25"/>
                      <a:pt x="17" y="24"/>
                    </a:cubicBezTo>
                    <a:close/>
                    <a:moveTo>
                      <a:pt x="16" y="25"/>
                    </a:move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6" y="24"/>
                    </a:cubicBezTo>
                    <a:cubicBezTo>
                      <a:pt x="16" y="25"/>
                      <a:pt x="17" y="23"/>
                      <a:pt x="16" y="24"/>
                    </a:cubicBezTo>
                    <a:cubicBezTo>
                      <a:pt x="16" y="24"/>
                      <a:pt x="16" y="24"/>
                      <a:pt x="16" y="24"/>
                    </a:cubicBezTo>
                    <a:cubicBezTo>
                      <a:pt x="16" y="24"/>
                      <a:pt x="16" y="24"/>
                      <a:pt x="16" y="24"/>
                    </a:cubicBezTo>
                    <a:cubicBezTo>
                      <a:pt x="16" y="24"/>
                      <a:pt x="16" y="24"/>
                      <a:pt x="16" y="24"/>
                    </a:cubicBezTo>
                    <a:cubicBezTo>
                      <a:pt x="16" y="24"/>
                      <a:pt x="16" y="24"/>
                      <a:pt x="16" y="24"/>
                    </a:cubicBezTo>
                    <a:cubicBezTo>
                      <a:pt x="17" y="24"/>
                      <a:pt x="17" y="24"/>
                      <a:pt x="17" y="24"/>
                    </a:cubicBezTo>
                    <a:cubicBezTo>
                      <a:pt x="17" y="24"/>
                      <a:pt x="17" y="24"/>
                      <a:pt x="17" y="24"/>
                    </a:cubicBezTo>
                    <a:cubicBezTo>
                      <a:pt x="16" y="25"/>
                      <a:pt x="17" y="24"/>
                      <a:pt x="16" y="24"/>
                    </a:cubicBezTo>
                    <a:cubicBezTo>
                      <a:pt x="17" y="24"/>
                      <a:pt x="17" y="24"/>
                      <a:pt x="17" y="24"/>
                    </a:cubicBezTo>
                    <a:cubicBezTo>
                      <a:pt x="17" y="24"/>
                      <a:pt x="17" y="24"/>
                      <a:pt x="17" y="24"/>
                    </a:cubicBezTo>
                    <a:cubicBezTo>
                      <a:pt x="17" y="24"/>
                      <a:pt x="16" y="24"/>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lose/>
                    <a:moveTo>
                      <a:pt x="17" y="24"/>
                    </a:move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8" y="23"/>
                      <a:pt x="18" y="23"/>
                      <a:pt x="18" y="23"/>
                    </a:cubicBezTo>
                    <a:cubicBezTo>
                      <a:pt x="18"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ubicBezTo>
                      <a:pt x="18" y="25"/>
                      <a:pt x="17" y="24"/>
                      <a:pt x="17" y="24"/>
                    </a:cubicBezTo>
                    <a:close/>
                    <a:moveTo>
                      <a:pt x="18" y="24"/>
                    </a:moveTo>
                    <a:cubicBezTo>
                      <a:pt x="18" y="24"/>
                      <a:pt x="18" y="24"/>
                      <a:pt x="18" y="24"/>
                    </a:cubicBezTo>
                    <a:cubicBezTo>
                      <a:pt x="18" y="24"/>
                      <a:pt x="18" y="24"/>
                      <a:pt x="18" y="24"/>
                    </a:cubicBezTo>
                    <a:cubicBezTo>
                      <a:pt x="18" y="24"/>
                      <a:pt x="18" y="24"/>
                      <a:pt x="18" y="24"/>
                    </a:cubicBezTo>
                    <a:close/>
                    <a:moveTo>
                      <a:pt x="20" y="23"/>
                    </a:moveTo>
                    <a:cubicBezTo>
                      <a:pt x="20" y="23"/>
                      <a:pt x="20" y="23"/>
                      <a:pt x="20" y="23"/>
                    </a:cubicBezTo>
                    <a:cubicBezTo>
                      <a:pt x="20" y="23"/>
                      <a:pt x="19" y="23"/>
                      <a:pt x="19" y="23"/>
                    </a:cubicBezTo>
                    <a:cubicBezTo>
                      <a:pt x="19" y="23"/>
                      <a:pt x="18" y="23"/>
                      <a:pt x="18" y="24"/>
                    </a:cubicBezTo>
                    <a:cubicBezTo>
                      <a:pt x="18" y="24"/>
                      <a:pt x="18" y="24"/>
                      <a:pt x="18" y="24"/>
                    </a:cubicBezTo>
                    <a:cubicBezTo>
                      <a:pt x="19" y="23"/>
                      <a:pt x="19" y="23"/>
                      <a:pt x="18" y="24"/>
                    </a:cubicBezTo>
                    <a:cubicBezTo>
                      <a:pt x="19" y="23"/>
                      <a:pt x="19" y="23"/>
                      <a:pt x="19" y="23"/>
                    </a:cubicBezTo>
                    <a:cubicBezTo>
                      <a:pt x="19" y="23"/>
                      <a:pt x="19" y="23"/>
                      <a:pt x="19" y="24"/>
                    </a:cubicBezTo>
                    <a:cubicBezTo>
                      <a:pt x="19" y="24"/>
                      <a:pt x="19" y="24"/>
                      <a:pt x="19" y="24"/>
                    </a:cubicBezTo>
                    <a:cubicBezTo>
                      <a:pt x="19" y="24"/>
                      <a:pt x="19" y="24"/>
                      <a:pt x="19" y="24"/>
                    </a:cubicBezTo>
                    <a:cubicBezTo>
                      <a:pt x="19" y="24"/>
                      <a:pt x="19" y="24"/>
                      <a:pt x="19" y="24"/>
                    </a:cubicBezTo>
                    <a:cubicBezTo>
                      <a:pt x="19" y="24"/>
                      <a:pt x="18" y="25"/>
                      <a:pt x="19" y="26"/>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3"/>
                      <a:pt x="17" y="23"/>
                    </a:cubicBezTo>
                    <a:cubicBezTo>
                      <a:pt x="17" y="23"/>
                      <a:pt x="18" y="23"/>
                      <a:pt x="18" y="23"/>
                    </a:cubicBezTo>
                    <a:cubicBezTo>
                      <a:pt x="18" y="23"/>
                      <a:pt x="18" y="23"/>
                      <a:pt x="18" y="24"/>
                    </a:cubicBezTo>
                    <a:cubicBezTo>
                      <a:pt x="18" y="24"/>
                      <a:pt x="18" y="24"/>
                      <a:pt x="18" y="24"/>
                    </a:cubicBezTo>
                    <a:cubicBezTo>
                      <a:pt x="18" y="23"/>
                      <a:pt x="18" y="23"/>
                      <a:pt x="18" y="23"/>
                    </a:cubicBezTo>
                    <a:cubicBezTo>
                      <a:pt x="18" y="23"/>
                      <a:pt x="18" y="23"/>
                      <a:pt x="18" y="23"/>
                    </a:cubicBezTo>
                    <a:cubicBezTo>
                      <a:pt x="18" y="22"/>
                      <a:pt x="17" y="22"/>
                      <a:pt x="17" y="22"/>
                    </a:cubicBezTo>
                    <a:cubicBezTo>
                      <a:pt x="18" y="22"/>
                      <a:pt x="18" y="23"/>
                      <a:pt x="18" y="23"/>
                    </a:cubicBezTo>
                    <a:cubicBezTo>
                      <a:pt x="19" y="22"/>
                      <a:pt x="19" y="22"/>
                      <a:pt x="19" y="22"/>
                    </a:cubicBezTo>
                    <a:cubicBezTo>
                      <a:pt x="19" y="22"/>
                      <a:pt x="19" y="23"/>
                      <a:pt x="19" y="23"/>
                    </a:cubicBezTo>
                    <a:cubicBezTo>
                      <a:pt x="19"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1"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4"/>
                    </a:moveTo>
                    <a:cubicBezTo>
                      <a:pt x="21" y="24"/>
                      <a:pt x="21" y="24"/>
                      <a:pt x="21" y="24"/>
                    </a:cubicBezTo>
                    <a:cubicBezTo>
                      <a:pt x="20" y="24"/>
                      <a:pt x="20" y="24"/>
                      <a:pt x="20" y="24"/>
                    </a:cubicBezTo>
                    <a:cubicBezTo>
                      <a:pt x="20"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lose/>
                    <a:moveTo>
                      <a:pt x="20" y="24"/>
                    </a:moveTo>
                    <a:cubicBezTo>
                      <a:pt x="20" y="24"/>
                      <a:pt x="20" y="24"/>
                      <a:pt x="20" y="24"/>
                    </a:cubicBezTo>
                    <a:cubicBezTo>
                      <a:pt x="20" y="24"/>
                      <a:pt x="20" y="24"/>
                      <a:pt x="20" y="24"/>
                    </a:cubicBezTo>
                    <a:cubicBezTo>
                      <a:pt x="20" y="24"/>
                      <a:pt x="20" y="24"/>
                      <a:pt x="20" y="24"/>
                    </a:cubicBezTo>
                    <a:cubicBezTo>
                      <a:pt x="20" y="24"/>
                      <a:pt x="20" y="24"/>
                      <a:pt x="20" y="24"/>
                    </a:cubicBezTo>
                    <a:close/>
                    <a:moveTo>
                      <a:pt x="20" y="24"/>
                    </a:moveTo>
                    <a:cubicBezTo>
                      <a:pt x="20" y="24"/>
                      <a:pt x="20" y="24"/>
                      <a:pt x="20" y="24"/>
                    </a:cubicBezTo>
                    <a:cubicBezTo>
                      <a:pt x="21" y="24"/>
                      <a:pt x="21" y="24"/>
                      <a:pt x="21" y="25"/>
                    </a:cubicBezTo>
                    <a:lnTo>
                      <a:pt x="20" y="24"/>
                    </a:ln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2" y="25"/>
                    </a:cubicBezTo>
                    <a:lnTo>
                      <a:pt x="21" y="24"/>
                    </a:lnTo>
                    <a:close/>
                    <a:moveTo>
                      <a:pt x="22" y="23"/>
                    </a:moveTo>
                    <a:cubicBezTo>
                      <a:pt x="21" y="23"/>
                      <a:pt x="21" y="23"/>
                      <a:pt x="21" y="23"/>
                    </a:cubicBezTo>
                    <a:cubicBezTo>
                      <a:pt x="22" y="23"/>
                      <a:pt x="22" y="23"/>
                      <a:pt x="22" y="23"/>
                    </a:cubicBezTo>
                    <a:cubicBezTo>
                      <a:pt x="22" y="23"/>
                      <a:pt x="22" y="23"/>
                      <a:pt x="22" y="23"/>
                    </a:cubicBezTo>
                    <a:cubicBezTo>
                      <a:pt x="22" y="23"/>
                      <a:pt x="22" y="23"/>
                      <a:pt x="22" y="23"/>
                    </a:cubicBezTo>
                    <a:close/>
                    <a:moveTo>
                      <a:pt x="22" y="23"/>
                    </a:moveTo>
                    <a:cubicBezTo>
                      <a:pt x="22" y="23"/>
                      <a:pt x="22" y="23"/>
                      <a:pt x="22" y="23"/>
                    </a:cubicBezTo>
                    <a:cubicBezTo>
                      <a:pt x="22" y="24"/>
                      <a:pt x="22" y="24"/>
                      <a:pt x="22" y="24"/>
                    </a:cubicBezTo>
                    <a:cubicBezTo>
                      <a:pt x="22" y="24"/>
                      <a:pt x="22" y="24"/>
                      <a:pt x="22" y="24"/>
                    </a:cubicBezTo>
                    <a:cubicBezTo>
                      <a:pt x="22" y="24"/>
                      <a:pt x="22" y="24"/>
                      <a:pt x="22" y="24"/>
                    </a:cubicBezTo>
                    <a:lnTo>
                      <a:pt x="22" y="23"/>
                    </a:lnTo>
                    <a:close/>
                    <a:moveTo>
                      <a:pt x="22" y="23"/>
                    </a:moveTo>
                    <a:cubicBezTo>
                      <a:pt x="22" y="23"/>
                      <a:pt x="22" y="23"/>
                      <a:pt x="22" y="23"/>
                    </a:cubicBezTo>
                    <a:cubicBezTo>
                      <a:pt x="22" y="23"/>
                      <a:pt x="22" y="23"/>
                      <a:pt x="22" y="23"/>
                    </a:cubicBezTo>
                    <a:cubicBezTo>
                      <a:pt x="22" y="23"/>
                      <a:pt x="22" y="23"/>
                      <a:pt x="22" y="23"/>
                    </a:cubicBezTo>
                    <a:close/>
                    <a:moveTo>
                      <a:pt x="22" y="24"/>
                    </a:moveTo>
                    <a:cubicBezTo>
                      <a:pt x="22" y="24"/>
                      <a:pt x="22" y="24"/>
                      <a:pt x="22" y="24"/>
                    </a:cubicBezTo>
                    <a:cubicBezTo>
                      <a:pt x="22" y="24"/>
                      <a:pt x="22" y="24"/>
                      <a:pt x="22" y="24"/>
                    </a:cubicBez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ubicBezTo>
                      <a:pt x="22" y="24"/>
                      <a:pt x="23" y="24"/>
                      <a:pt x="22" y="24"/>
                    </a:cubicBezTo>
                    <a:close/>
                    <a:moveTo>
                      <a:pt x="22" y="22"/>
                    </a:moveTo>
                    <a:cubicBezTo>
                      <a:pt x="22" y="22"/>
                      <a:pt x="22" y="22"/>
                      <a:pt x="22" y="22"/>
                    </a:cubicBezTo>
                    <a:cubicBezTo>
                      <a:pt x="23"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3" y="22"/>
                      <a:pt x="23" y="22"/>
                    </a:cubicBezTo>
                    <a:cubicBezTo>
                      <a:pt x="23" y="22"/>
                      <a:pt x="23" y="22"/>
                      <a:pt x="22" y="22"/>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20"/>
                      <a:pt x="22" y="20"/>
                      <a:pt x="22" y="20"/>
                    </a:cubicBezTo>
                    <a:cubicBezTo>
                      <a:pt x="22" y="20"/>
                      <a:pt x="22" y="20"/>
                      <a:pt x="22" y="20"/>
                    </a:cubicBezTo>
                    <a:cubicBezTo>
                      <a:pt x="22" y="19"/>
                      <a:pt x="22" y="19"/>
                      <a:pt x="22" y="19"/>
                    </a:cubicBezTo>
                    <a:cubicBezTo>
                      <a:pt x="22" y="19"/>
                      <a:pt x="22" y="19"/>
                      <a:pt x="22" y="19"/>
                    </a:cubicBezTo>
                    <a:close/>
                    <a:moveTo>
                      <a:pt x="22" y="19"/>
                    </a:moveTo>
                    <a:cubicBezTo>
                      <a:pt x="23" y="20"/>
                      <a:pt x="23" y="20"/>
                      <a:pt x="23" y="20"/>
                    </a:cubicBezTo>
                    <a:cubicBezTo>
                      <a:pt x="23" y="20"/>
                      <a:pt x="22" y="20"/>
                      <a:pt x="22" y="20"/>
                    </a:cubicBezTo>
                    <a:cubicBezTo>
                      <a:pt x="22" y="20"/>
                      <a:pt x="22" y="19"/>
                      <a:pt x="22" y="19"/>
                    </a:cubicBezTo>
                    <a:close/>
                    <a:moveTo>
                      <a:pt x="22" y="19"/>
                    </a:moveTo>
                    <a:cubicBezTo>
                      <a:pt x="22" y="19"/>
                      <a:pt x="22" y="19"/>
                      <a:pt x="22" y="19"/>
                    </a:cubicBezTo>
                    <a:cubicBezTo>
                      <a:pt x="22" y="19"/>
                      <a:pt x="22" y="19"/>
                      <a:pt x="22" y="19"/>
                    </a:cubicBezTo>
                    <a:cubicBezTo>
                      <a:pt x="23" y="20"/>
                      <a:pt x="23" y="20"/>
                      <a:pt x="23" y="20"/>
                    </a:cubicBezTo>
                    <a:cubicBezTo>
                      <a:pt x="23" y="20"/>
                      <a:pt x="23" y="20"/>
                      <a:pt x="23" y="20"/>
                    </a:cubicBezTo>
                    <a:cubicBezTo>
                      <a:pt x="23" y="20"/>
                      <a:pt x="23" y="20"/>
                      <a:pt x="22" y="19"/>
                    </a:cubicBezTo>
                    <a:close/>
                    <a:moveTo>
                      <a:pt x="22" y="20"/>
                    </a:moveTo>
                    <a:cubicBezTo>
                      <a:pt x="22" y="20"/>
                      <a:pt x="22" y="20"/>
                      <a:pt x="22" y="20"/>
                    </a:cubicBezTo>
                    <a:cubicBezTo>
                      <a:pt x="22" y="20"/>
                      <a:pt x="22" y="20"/>
                      <a:pt x="22" y="20"/>
                    </a:cubicBezTo>
                    <a:cubicBezTo>
                      <a:pt x="22" y="20"/>
                      <a:pt x="22" y="20"/>
                      <a:pt x="22" y="20"/>
                    </a:cubicBezTo>
                    <a:close/>
                    <a:moveTo>
                      <a:pt x="23" y="23"/>
                    </a:moveTo>
                    <a:cubicBezTo>
                      <a:pt x="23" y="23"/>
                      <a:pt x="23" y="22"/>
                      <a:pt x="22" y="22"/>
                    </a:cubicBezTo>
                    <a:cubicBezTo>
                      <a:pt x="22" y="22"/>
                      <a:pt x="23" y="22"/>
                      <a:pt x="23" y="22"/>
                    </a:cubicBezTo>
                    <a:cubicBezTo>
                      <a:pt x="23" y="22"/>
                      <a:pt x="23" y="22"/>
                      <a:pt x="23" y="23"/>
                    </a:cubicBezTo>
                    <a:cubicBezTo>
                      <a:pt x="23" y="23"/>
                      <a:pt x="23" y="23"/>
                      <a:pt x="23" y="23"/>
                    </a:cubicBezTo>
                    <a:close/>
                    <a:moveTo>
                      <a:pt x="23" y="22"/>
                    </a:moveTo>
                    <a:cubicBezTo>
                      <a:pt x="23" y="22"/>
                      <a:pt x="23" y="22"/>
                      <a:pt x="23" y="22"/>
                    </a:cubicBezTo>
                    <a:cubicBezTo>
                      <a:pt x="23" y="22"/>
                      <a:pt x="23" y="22"/>
                      <a:pt x="23" y="23"/>
                    </a:cubicBezTo>
                    <a:cubicBezTo>
                      <a:pt x="23" y="23"/>
                      <a:pt x="23" y="23"/>
                      <a:pt x="23" y="23"/>
                    </a:cubicBezTo>
                    <a:cubicBezTo>
                      <a:pt x="23" y="23"/>
                      <a:pt x="23" y="22"/>
                      <a:pt x="23" y="22"/>
                    </a:cubicBezTo>
                    <a:close/>
                    <a:moveTo>
                      <a:pt x="27" y="24"/>
                    </a:moveTo>
                    <a:cubicBezTo>
                      <a:pt x="26" y="24"/>
                      <a:pt x="27" y="24"/>
                      <a:pt x="27" y="24"/>
                    </a:cubicBezTo>
                    <a:cubicBezTo>
                      <a:pt x="27" y="24"/>
                      <a:pt x="27" y="24"/>
                      <a:pt x="27" y="24"/>
                    </a:cubicBezTo>
                    <a:close/>
                    <a:moveTo>
                      <a:pt x="27" y="24"/>
                    </a:moveTo>
                    <a:cubicBezTo>
                      <a:pt x="27" y="24"/>
                      <a:pt x="27" y="24"/>
                      <a:pt x="27" y="24"/>
                    </a:cubicBezTo>
                    <a:cubicBezTo>
                      <a:pt x="27" y="24"/>
                      <a:pt x="27" y="24"/>
                      <a:pt x="27" y="24"/>
                    </a:cubicBezTo>
                    <a:cubicBezTo>
                      <a:pt x="27" y="24"/>
                      <a:pt x="27" y="24"/>
                      <a:pt x="27" y="24"/>
                    </a:cubicBezTo>
                    <a:cubicBezTo>
                      <a:pt x="27" y="24"/>
                      <a:pt x="27" y="24"/>
                      <a:pt x="27" y="24"/>
                    </a:cubicBezTo>
                    <a:close/>
                    <a:moveTo>
                      <a:pt x="27" y="24"/>
                    </a:moveTo>
                    <a:cubicBezTo>
                      <a:pt x="27" y="24"/>
                      <a:pt x="27" y="24"/>
                      <a:pt x="27" y="24"/>
                    </a:cubicBezTo>
                    <a:cubicBezTo>
                      <a:pt x="27"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4"/>
                    </a:moveTo>
                    <a:cubicBezTo>
                      <a:pt x="26" y="24"/>
                      <a:pt x="26" y="24"/>
                      <a:pt x="25" y="24"/>
                    </a:cubicBezTo>
                    <a:cubicBezTo>
                      <a:pt x="26" y="24"/>
                      <a:pt x="25" y="24"/>
                      <a:pt x="26" y="24"/>
                    </a:cubicBezTo>
                    <a:cubicBezTo>
                      <a:pt x="26" y="24"/>
                      <a:pt x="26" y="24"/>
                      <a:pt x="26" y="24"/>
                    </a:cubicBezTo>
                    <a:cubicBezTo>
                      <a:pt x="26" y="24"/>
                      <a:pt x="26" y="24"/>
                      <a:pt x="26" y="24"/>
                    </a:cubicBezTo>
                    <a:close/>
                    <a:moveTo>
                      <a:pt x="26" y="24"/>
                    </a:move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6" y="24"/>
                    </a:cubicBezTo>
                    <a:close/>
                    <a:moveTo>
                      <a:pt x="25" y="24"/>
                    </a:moveTo>
                    <a:cubicBezTo>
                      <a:pt x="25" y="24"/>
                      <a:pt x="25" y="24"/>
                      <a:pt x="25" y="24"/>
                    </a:cubicBezTo>
                    <a:cubicBezTo>
                      <a:pt x="25" y="24"/>
                      <a:pt x="25" y="24"/>
                      <a:pt x="26"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6" y="24"/>
                    </a:cubicBezTo>
                    <a:cubicBezTo>
                      <a:pt x="26" y="24"/>
                      <a:pt x="26" y="24"/>
                      <a:pt x="26" y="24"/>
                    </a:cubicBezTo>
                    <a:cubicBezTo>
                      <a:pt x="26" y="24"/>
                      <a:pt x="25" y="24"/>
                      <a:pt x="25"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3"/>
                    </a:moveTo>
                    <a:cubicBezTo>
                      <a:pt x="26" y="23"/>
                      <a:pt x="26" y="23"/>
                      <a:pt x="26" y="23"/>
                    </a:cubicBezTo>
                    <a:cubicBezTo>
                      <a:pt x="26" y="23"/>
                      <a:pt x="26" y="23"/>
                      <a:pt x="26" y="23"/>
                    </a:cubicBezTo>
                    <a:cubicBezTo>
                      <a:pt x="26" y="23"/>
                      <a:pt x="26" y="23"/>
                      <a:pt x="26" y="23"/>
                    </a:cubicBezTo>
                    <a:close/>
                    <a:moveTo>
                      <a:pt x="26" y="23"/>
                    </a:moveTo>
                    <a:cubicBezTo>
                      <a:pt x="25" y="23"/>
                      <a:pt x="25" y="23"/>
                      <a:pt x="25" y="23"/>
                    </a:cubicBezTo>
                    <a:cubicBezTo>
                      <a:pt x="25" y="23"/>
                      <a:pt x="26"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lose/>
                    <a:moveTo>
                      <a:pt x="25" y="23"/>
                    </a:moveTo>
                    <a:cubicBezTo>
                      <a:pt x="25" y="23"/>
                      <a:pt x="25" y="23"/>
                      <a:pt x="25" y="23"/>
                    </a:cubicBezTo>
                    <a:cubicBezTo>
                      <a:pt x="25" y="23"/>
                      <a:pt x="25" y="23"/>
                      <a:pt x="25" y="23"/>
                    </a:cubicBezTo>
                    <a:cubicBezTo>
                      <a:pt x="25" y="23"/>
                      <a:pt x="25" y="23"/>
                      <a:pt x="26" y="23"/>
                    </a:cubicBezTo>
                    <a:cubicBezTo>
                      <a:pt x="25" y="23"/>
                      <a:pt x="25" y="23"/>
                      <a:pt x="25" y="23"/>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4" y="24"/>
                    </a:moveTo>
                    <a:cubicBezTo>
                      <a:pt x="24" y="24"/>
                      <a:pt x="24" y="24"/>
                      <a:pt x="24" y="24"/>
                    </a:cubicBezTo>
                    <a:cubicBezTo>
                      <a:pt x="24" y="24"/>
                      <a:pt x="24" y="24"/>
                      <a:pt x="24" y="24"/>
                    </a:cubicBezTo>
                    <a:cubicBezTo>
                      <a:pt x="24" y="24"/>
                      <a:pt x="25" y="24"/>
                      <a:pt x="25"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3" y="22"/>
                      <a:pt x="23" y="22"/>
                      <a:pt x="23" y="22"/>
                    </a:cubicBezTo>
                    <a:lnTo>
                      <a:pt x="24" y="22"/>
                    </a:lnTo>
                    <a:close/>
                    <a:moveTo>
                      <a:pt x="24" y="22"/>
                    </a:moveTo>
                    <a:cubicBezTo>
                      <a:pt x="24" y="22"/>
                      <a:pt x="24" y="22"/>
                      <a:pt x="24" y="22"/>
                    </a:cubicBezTo>
                    <a:cubicBezTo>
                      <a:pt x="23" y="22"/>
                      <a:pt x="23" y="22"/>
                      <a:pt x="23" y="22"/>
                    </a:cubicBezTo>
                    <a:cubicBezTo>
                      <a:pt x="23" y="22"/>
                      <a:pt x="23" y="22"/>
                      <a:pt x="23" y="22"/>
                    </a:cubicBezTo>
                    <a:cubicBezTo>
                      <a:pt x="23" y="22"/>
                      <a:pt x="23" y="22"/>
                      <a:pt x="23" y="22"/>
                    </a:cubicBezTo>
                    <a:cubicBezTo>
                      <a:pt x="23" y="22"/>
                      <a:pt x="24" y="22"/>
                      <a:pt x="24" y="22"/>
                    </a:cubicBezTo>
                    <a:close/>
                    <a:moveTo>
                      <a:pt x="24" y="24"/>
                    </a:moveTo>
                    <a:cubicBezTo>
                      <a:pt x="24" y="24"/>
                      <a:pt x="24" y="24"/>
                      <a:pt x="24" y="24"/>
                    </a:cubicBezTo>
                    <a:cubicBezTo>
                      <a:pt x="24" y="24"/>
                      <a:pt x="24" y="24"/>
                      <a:pt x="24" y="24"/>
                    </a:cubicBezTo>
                    <a:cubicBezTo>
                      <a:pt x="24" y="24"/>
                      <a:pt x="24" y="24"/>
                      <a:pt x="24" y="24"/>
                    </a:cubicBezTo>
                    <a:close/>
                    <a:moveTo>
                      <a:pt x="23" y="22"/>
                    </a:moveTo>
                    <a:cubicBezTo>
                      <a:pt x="23" y="22"/>
                      <a:pt x="23" y="23"/>
                      <a:pt x="23" y="23"/>
                    </a:cubicBezTo>
                    <a:cubicBezTo>
                      <a:pt x="23" y="22"/>
                      <a:pt x="23" y="22"/>
                      <a:pt x="23" y="22"/>
                    </a:cubicBezTo>
                    <a:cubicBezTo>
                      <a:pt x="23" y="22"/>
                      <a:pt x="23" y="22"/>
                      <a:pt x="23" y="22"/>
                    </a:cubicBezTo>
                    <a:cubicBezTo>
                      <a:pt x="23" y="22"/>
                      <a:pt x="23" y="22"/>
                      <a:pt x="23" y="22"/>
                    </a:cubicBezTo>
                    <a:close/>
                    <a:moveTo>
                      <a:pt x="24" y="24"/>
                    </a:moveTo>
                    <a:cubicBezTo>
                      <a:pt x="24" y="24"/>
                      <a:pt x="24" y="24"/>
                      <a:pt x="24" y="24"/>
                    </a:cubicBezTo>
                    <a:cubicBezTo>
                      <a:pt x="24" y="24"/>
                      <a:pt x="24" y="24"/>
                      <a:pt x="24" y="24"/>
                    </a:cubicBezTo>
                    <a:cubicBezTo>
                      <a:pt x="24" y="24"/>
                      <a:pt x="24" y="24"/>
                      <a:pt x="24" y="24"/>
                    </a:cubicBezTo>
                    <a:close/>
                    <a:moveTo>
                      <a:pt x="23" y="24"/>
                    </a:move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4" y="24"/>
                      <a:pt x="24" y="24"/>
                      <a:pt x="24" y="24"/>
                    </a:cubicBezTo>
                    <a:cubicBezTo>
                      <a:pt x="24" y="24"/>
                      <a:pt x="24" y="24"/>
                      <a:pt x="24" y="24"/>
                    </a:cubicBezTo>
                    <a:cubicBezTo>
                      <a:pt x="24" y="24"/>
                      <a:pt x="24" y="24"/>
                      <a:pt x="23" y="24"/>
                    </a:cubicBezTo>
                    <a:cubicBezTo>
                      <a:pt x="24" y="24"/>
                      <a:pt x="24" y="24"/>
                      <a:pt x="24" y="24"/>
                    </a:cubicBezTo>
                    <a:cubicBezTo>
                      <a:pt x="24" y="24"/>
                      <a:pt x="24" y="24"/>
                      <a:pt x="23"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5" y="24"/>
                    </a:cubicBezTo>
                    <a:cubicBezTo>
                      <a:pt x="25" y="24"/>
                      <a:pt x="25" y="24"/>
                      <a:pt x="25" y="24"/>
                    </a:cubicBezTo>
                    <a:cubicBezTo>
                      <a:pt x="24" y="24"/>
                      <a:pt x="24" y="24"/>
                      <a:pt x="24" y="24"/>
                    </a:cubicBezTo>
                    <a:cubicBezTo>
                      <a:pt x="24" y="24"/>
                      <a:pt x="24" y="24"/>
                      <a:pt x="24" y="24"/>
                    </a:cubicBezTo>
                    <a:close/>
                    <a:moveTo>
                      <a:pt x="24" y="24"/>
                    </a:moveTo>
                    <a:cubicBezTo>
                      <a:pt x="25" y="24"/>
                      <a:pt x="25" y="24"/>
                      <a:pt x="26" y="24"/>
                    </a:cubicBezTo>
                    <a:cubicBezTo>
                      <a:pt x="26" y="25"/>
                      <a:pt x="26" y="25"/>
                      <a:pt x="26" y="25"/>
                    </a:cubicBezTo>
                    <a:cubicBezTo>
                      <a:pt x="26" y="24"/>
                      <a:pt x="26" y="24"/>
                      <a:pt x="26" y="24"/>
                    </a:cubicBezTo>
                    <a:cubicBezTo>
                      <a:pt x="26" y="24"/>
                      <a:pt x="25" y="24"/>
                      <a:pt x="25" y="24"/>
                    </a:cubicBezTo>
                    <a:cubicBezTo>
                      <a:pt x="25" y="24"/>
                      <a:pt x="25" y="24"/>
                      <a:pt x="25" y="24"/>
                    </a:cubicBezTo>
                    <a:cubicBezTo>
                      <a:pt x="25" y="24"/>
                      <a:pt x="25" y="24"/>
                      <a:pt x="25" y="24"/>
                    </a:cubicBezTo>
                    <a:cubicBezTo>
                      <a:pt x="25" y="24"/>
                      <a:pt x="26" y="24"/>
                      <a:pt x="26" y="24"/>
                    </a:cubicBezTo>
                    <a:cubicBezTo>
                      <a:pt x="26" y="24"/>
                      <a:pt x="26" y="24"/>
                      <a:pt x="26" y="24"/>
                    </a:cubicBezTo>
                    <a:cubicBezTo>
                      <a:pt x="26" y="25"/>
                      <a:pt x="27" y="25"/>
                      <a:pt x="27" y="25"/>
                    </a:cubicBezTo>
                    <a:cubicBezTo>
                      <a:pt x="26" y="24"/>
                      <a:pt x="25" y="24"/>
                      <a:pt x="24" y="24"/>
                    </a:cubicBezTo>
                    <a:close/>
                    <a:moveTo>
                      <a:pt x="27" y="25"/>
                    </a:moveTo>
                    <a:cubicBezTo>
                      <a:pt x="27" y="25"/>
                      <a:pt x="27" y="25"/>
                      <a:pt x="27" y="25"/>
                    </a:cubicBezTo>
                    <a:cubicBezTo>
                      <a:pt x="27" y="25"/>
                      <a:pt x="27" y="25"/>
                      <a:pt x="27" y="25"/>
                    </a:cubicBezTo>
                    <a:cubicBezTo>
                      <a:pt x="27" y="25"/>
                      <a:pt x="27" y="25"/>
                      <a:pt x="27" y="25"/>
                    </a:cubicBezTo>
                    <a:close/>
                    <a:moveTo>
                      <a:pt x="27" y="24"/>
                    </a:moveTo>
                    <a:cubicBezTo>
                      <a:pt x="27" y="24"/>
                      <a:pt x="27" y="24"/>
                      <a:pt x="27" y="24"/>
                    </a:cubicBezTo>
                    <a:cubicBezTo>
                      <a:pt x="27" y="24"/>
                      <a:pt x="27" y="24"/>
                      <a:pt x="27" y="24"/>
                    </a:cubicBezTo>
                    <a:cubicBezTo>
                      <a:pt x="28" y="24"/>
                      <a:pt x="28" y="24"/>
                      <a:pt x="27" y="24"/>
                    </a:cubicBezTo>
                    <a:close/>
                    <a:moveTo>
                      <a:pt x="29" y="24"/>
                    </a:moveTo>
                    <a:cubicBezTo>
                      <a:pt x="29" y="24"/>
                      <a:pt x="26" y="24"/>
                      <a:pt x="27" y="24"/>
                    </a:cubicBezTo>
                    <a:cubicBezTo>
                      <a:pt x="28" y="24"/>
                      <a:pt x="28" y="24"/>
                      <a:pt x="28" y="24"/>
                    </a:cubicBezTo>
                    <a:cubicBezTo>
                      <a:pt x="27" y="24"/>
                      <a:pt x="27" y="24"/>
                      <a:pt x="27" y="24"/>
                    </a:cubicBezTo>
                    <a:cubicBezTo>
                      <a:pt x="27" y="24"/>
                      <a:pt x="27" y="24"/>
                      <a:pt x="27" y="24"/>
                    </a:cubicBezTo>
                    <a:cubicBezTo>
                      <a:pt x="27" y="24"/>
                      <a:pt x="27" y="24"/>
                      <a:pt x="26" y="24"/>
                    </a:cubicBezTo>
                    <a:lnTo>
                      <a:pt x="29" y="24"/>
                    </a:lnTo>
                    <a:close/>
                    <a:moveTo>
                      <a:pt x="27" y="24"/>
                    </a:moveTo>
                    <a:cubicBezTo>
                      <a:pt x="27" y="24"/>
                      <a:pt x="26" y="24"/>
                      <a:pt x="26" y="24"/>
                    </a:cubicBezTo>
                    <a:cubicBezTo>
                      <a:pt x="26"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lose/>
                    <a:moveTo>
                      <a:pt x="26" y="22"/>
                    </a:moveTo>
                    <a:cubicBezTo>
                      <a:pt x="26" y="22"/>
                      <a:pt x="25" y="22"/>
                      <a:pt x="25" y="22"/>
                    </a:cubicBezTo>
                    <a:cubicBezTo>
                      <a:pt x="25" y="22"/>
                      <a:pt x="25" y="22"/>
                      <a:pt x="25" y="22"/>
                    </a:cubicBezTo>
                    <a:cubicBezTo>
                      <a:pt x="25" y="22"/>
                      <a:pt x="26" y="22"/>
                      <a:pt x="26" y="22"/>
                    </a:cubicBezTo>
                    <a:close/>
                    <a:moveTo>
                      <a:pt x="25" y="22"/>
                    </a:move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3"/>
                    </a:cubicBezTo>
                    <a:cubicBezTo>
                      <a:pt x="25" y="23"/>
                      <a:pt x="25" y="23"/>
                      <a:pt x="25" y="23"/>
                    </a:cubicBezTo>
                    <a:cubicBezTo>
                      <a:pt x="25" y="23"/>
                      <a:pt x="25" y="22"/>
                      <a:pt x="25" y="22"/>
                    </a:cubicBezTo>
                    <a:cubicBezTo>
                      <a:pt x="25" y="22"/>
                      <a:pt x="24" y="22"/>
                      <a:pt x="24" y="22"/>
                    </a:cubicBezTo>
                    <a:cubicBezTo>
                      <a:pt x="24" y="22"/>
                      <a:pt x="24" y="22"/>
                      <a:pt x="24" y="22"/>
                    </a:cubicBezTo>
                    <a:cubicBezTo>
                      <a:pt x="24" y="22"/>
                      <a:pt x="24" y="22"/>
                      <a:pt x="25" y="22"/>
                    </a:cubicBezTo>
                    <a:cubicBezTo>
                      <a:pt x="24" y="22"/>
                      <a:pt x="24" y="21"/>
                      <a:pt x="23" y="21"/>
                    </a:cubicBezTo>
                    <a:cubicBezTo>
                      <a:pt x="23" y="21"/>
                      <a:pt x="23" y="21"/>
                      <a:pt x="23" y="21"/>
                    </a:cubicBezTo>
                    <a:cubicBezTo>
                      <a:pt x="23" y="21"/>
                      <a:pt x="23" y="21"/>
                      <a:pt x="23" y="21"/>
                    </a:cubicBezTo>
                    <a:cubicBezTo>
                      <a:pt x="23" y="21"/>
                      <a:pt x="23" y="21"/>
                      <a:pt x="23" y="21"/>
                    </a:cubicBezTo>
                    <a:cubicBezTo>
                      <a:pt x="23" y="21"/>
                      <a:pt x="22" y="21"/>
                      <a:pt x="22" y="20"/>
                    </a:cubicBezTo>
                    <a:cubicBezTo>
                      <a:pt x="22" y="20"/>
                      <a:pt x="22" y="20"/>
                      <a:pt x="22" y="20"/>
                    </a:cubicBezTo>
                    <a:cubicBezTo>
                      <a:pt x="23" y="21"/>
                      <a:pt x="23" y="21"/>
                      <a:pt x="23" y="21"/>
                    </a:cubicBezTo>
                    <a:cubicBezTo>
                      <a:pt x="23" y="21"/>
                      <a:pt x="23" y="21"/>
                      <a:pt x="24" y="21"/>
                    </a:cubicBezTo>
                    <a:cubicBezTo>
                      <a:pt x="24" y="22"/>
                      <a:pt x="24" y="22"/>
                      <a:pt x="25" y="22"/>
                    </a:cubicBezTo>
                    <a:cubicBezTo>
                      <a:pt x="25" y="22"/>
                      <a:pt x="25" y="22"/>
                      <a:pt x="25" y="22"/>
                    </a:cubicBezTo>
                    <a:close/>
                    <a:moveTo>
                      <a:pt x="23" y="21"/>
                    </a:moveTo>
                    <a:cubicBezTo>
                      <a:pt x="24" y="21"/>
                      <a:pt x="24" y="21"/>
                      <a:pt x="24" y="21"/>
                    </a:cubicBezTo>
                    <a:cubicBezTo>
                      <a:pt x="24" y="21"/>
                      <a:pt x="24" y="21"/>
                      <a:pt x="24" y="21"/>
                    </a:cubicBezTo>
                    <a:cubicBezTo>
                      <a:pt x="23" y="21"/>
                      <a:pt x="23" y="21"/>
                      <a:pt x="23"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5" y="21"/>
                    </a:cubicBezTo>
                    <a:cubicBezTo>
                      <a:pt x="25" y="21"/>
                      <a:pt x="24" y="21"/>
                      <a:pt x="24" y="21"/>
                    </a:cubicBezTo>
                    <a:close/>
                    <a:moveTo>
                      <a:pt x="24" y="21"/>
                    </a:moveTo>
                    <a:cubicBezTo>
                      <a:pt x="25" y="21"/>
                      <a:pt x="25" y="21"/>
                      <a:pt x="25"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3" y="21"/>
                      <a:pt x="23" y="21"/>
                      <a:pt x="23" y="21"/>
                    </a:cubicBezTo>
                    <a:cubicBezTo>
                      <a:pt x="23" y="21"/>
                      <a:pt x="23" y="21"/>
                      <a:pt x="23" y="21"/>
                    </a:cubicBezTo>
                    <a:cubicBezTo>
                      <a:pt x="24" y="21"/>
                      <a:pt x="24" y="21"/>
                      <a:pt x="24" y="21"/>
                    </a:cubicBezTo>
                    <a:cubicBezTo>
                      <a:pt x="24" y="21"/>
                      <a:pt x="24" y="21"/>
                      <a:pt x="24" y="21"/>
                    </a:cubicBezTo>
                    <a:close/>
                    <a:moveTo>
                      <a:pt x="23" y="20"/>
                    </a:move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19"/>
                      <a:pt x="23" y="19"/>
                      <a:pt x="23" y="20"/>
                    </a:cubicBezTo>
                    <a:close/>
                    <a:moveTo>
                      <a:pt x="23" y="20"/>
                    </a:moveTo>
                    <a:cubicBezTo>
                      <a:pt x="23" y="20"/>
                      <a:pt x="23" y="20"/>
                      <a:pt x="23" y="20"/>
                    </a:cubicBezTo>
                    <a:cubicBezTo>
                      <a:pt x="22" y="19"/>
                      <a:pt x="22" y="18"/>
                      <a:pt x="22" y="18"/>
                    </a:cubicBezTo>
                    <a:cubicBezTo>
                      <a:pt x="21" y="17"/>
                      <a:pt x="22" y="18"/>
                      <a:pt x="23" y="20"/>
                    </a:cubicBezTo>
                    <a:close/>
                    <a:moveTo>
                      <a:pt x="22" y="19"/>
                    </a:moveTo>
                    <a:cubicBezTo>
                      <a:pt x="22" y="19"/>
                      <a:pt x="22" y="19"/>
                      <a:pt x="22" y="19"/>
                    </a:cubicBezTo>
                    <a:cubicBezTo>
                      <a:pt x="22" y="19"/>
                      <a:pt x="22" y="19"/>
                      <a:pt x="22" y="19"/>
                    </a:cubicBez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0"/>
                      <a:pt x="22" y="20"/>
                      <a:pt x="22" y="20"/>
                    </a:cubicBezTo>
                    <a:cubicBezTo>
                      <a:pt x="22" y="20"/>
                      <a:pt x="22" y="20"/>
                      <a:pt x="22" y="20"/>
                    </a:cubicBezTo>
                    <a:close/>
                    <a:moveTo>
                      <a:pt x="22" y="19"/>
                    </a:move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1"/>
                      <a:pt x="22" y="21"/>
                      <a:pt x="22" y="21"/>
                    </a:cubicBezTo>
                    <a:cubicBezTo>
                      <a:pt x="22" y="21"/>
                      <a:pt x="22" y="21"/>
                      <a:pt x="22" y="21"/>
                    </a:cubicBezTo>
                    <a:cubicBezTo>
                      <a:pt x="22" y="21"/>
                      <a:pt x="22" y="20"/>
                      <a:pt x="22" y="20"/>
                    </a:cubicBezTo>
                    <a:cubicBezTo>
                      <a:pt x="22" y="20"/>
                      <a:pt x="22" y="20"/>
                      <a:pt x="22" y="20"/>
                    </a:cubicBezTo>
                    <a:close/>
                    <a:moveTo>
                      <a:pt x="21" y="19"/>
                    </a:moveTo>
                    <a:cubicBezTo>
                      <a:pt x="21" y="19"/>
                      <a:pt x="22" y="19"/>
                      <a:pt x="22" y="19"/>
                    </a:cubicBezTo>
                    <a:cubicBezTo>
                      <a:pt x="22" y="19"/>
                      <a:pt x="22" y="19"/>
                      <a:pt x="22" y="19"/>
                    </a:cubicBezTo>
                    <a:cubicBezTo>
                      <a:pt x="22" y="19"/>
                      <a:pt x="22" y="19"/>
                      <a:pt x="22"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lose/>
                    <a:moveTo>
                      <a:pt x="21" y="19"/>
                    </a:moveTo>
                    <a:cubicBezTo>
                      <a:pt x="22" y="20"/>
                      <a:pt x="22" y="20"/>
                      <a:pt x="22" y="20"/>
                    </a:cubicBezTo>
                    <a:cubicBezTo>
                      <a:pt x="22" y="20"/>
                      <a:pt x="22" y="20"/>
                      <a:pt x="22" y="20"/>
                    </a:cubicBezTo>
                    <a:cubicBezTo>
                      <a:pt x="22" y="20"/>
                      <a:pt x="22" y="20"/>
                      <a:pt x="22" y="20"/>
                    </a:cubicBezTo>
                    <a:cubicBezTo>
                      <a:pt x="22" y="20"/>
                      <a:pt x="22" y="20"/>
                      <a:pt x="22" y="20"/>
                    </a:cubicBezTo>
                    <a:cubicBezTo>
                      <a:pt x="22" y="20"/>
                      <a:pt x="21" y="20"/>
                      <a:pt x="21" y="20"/>
                    </a:cubicBezTo>
                    <a:cubicBezTo>
                      <a:pt x="21" y="20"/>
                      <a:pt x="21" y="20"/>
                      <a:pt x="21" y="20"/>
                    </a:cubicBezTo>
                    <a:cubicBezTo>
                      <a:pt x="21" y="20"/>
                      <a:pt x="21" y="20"/>
                      <a:pt x="21" y="20"/>
                    </a:cubicBezTo>
                    <a:cubicBezTo>
                      <a:pt x="21" y="20"/>
                      <a:pt x="21" y="20"/>
                      <a:pt x="21" y="19"/>
                    </a:cubicBezTo>
                    <a:close/>
                    <a:moveTo>
                      <a:pt x="22" y="21"/>
                    </a:moveTo>
                    <a:cubicBezTo>
                      <a:pt x="22" y="21"/>
                      <a:pt x="22" y="21"/>
                      <a:pt x="22" y="21"/>
                    </a:cubicBezTo>
                    <a:cubicBezTo>
                      <a:pt x="22" y="21"/>
                      <a:pt x="22" y="21"/>
                      <a:pt x="22" y="21"/>
                    </a:cubicBezTo>
                    <a:cubicBezTo>
                      <a:pt x="22" y="21"/>
                      <a:pt x="21" y="21"/>
                      <a:pt x="21" y="21"/>
                    </a:cubicBezTo>
                    <a:cubicBezTo>
                      <a:pt x="21" y="21"/>
                      <a:pt x="21" y="21"/>
                      <a:pt x="22" y="21"/>
                    </a:cubicBezTo>
                    <a:close/>
                    <a:moveTo>
                      <a:pt x="22" y="21"/>
                    </a:moveTo>
                    <a:cubicBezTo>
                      <a:pt x="22" y="22"/>
                      <a:pt x="22" y="22"/>
                      <a:pt x="22" y="22"/>
                    </a:cubicBezTo>
                    <a:cubicBezTo>
                      <a:pt x="22" y="21"/>
                      <a:pt x="22" y="21"/>
                      <a:pt x="22" y="21"/>
                    </a:cubicBezTo>
                    <a:cubicBezTo>
                      <a:pt x="22" y="21"/>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1"/>
                      <a:pt x="21" y="21"/>
                      <a:pt x="21" y="21"/>
                    </a:cubicBezTo>
                    <a:cubicBezTo>
                      <a:pt x="21" y="21"/>
                      <a:pt x="22" y="21"/>
                      <a:pt x="22" y="21"/>
                    </a:cubicBezTo>
                    <a:close/>
                    <a:moveTo>
                      <a:pt x="20" y="21"/>
                    </a:moveTo>
                    <a:cubicBezTo>
                      <a:pt x="20" y="21"/>
                      <a:pt x="20" y="22"/>
                      <a:pt x="20" y="22"/>
                    </a:cubicBezTo>
                    <a:cubicBezTo>
                      <a:pt x="20" y="21"/>
                      <a:pt x="20" y="21"/>
                      <a:pt x="20" y="21"/>
                    </a:cubicBezTo>
                    <a:cubicBezTo>
                      <a:pt x="20" y="21"/>
                      <a:pt x="20" y="21"/>
                      <a:pt x="20" y="21"/>
                    </a:cubicBezTo>
                    <a:cubicBezTo>
                      <a:pt x="20" y="21"/>
                      <a:pt x="20" y="21"/>
                      <a:pt x="20" y="21"/>
                    </a:cubicBezTo>
                    <a:cubicBezTo>
                      <a:pt x="20" y="21"/>
                      <a:pt x="20" y="21"/>
                      <a:pt x="20" y="20"/>
                    </a:cubicBezTo>
                    <a:cubicBezTo>
                      <a:pt x="19" y="20"/>
                      <a:pt x="19" y="20"/>
                      <a:pt x="19" y="20"/>
                    </a:cubicBezTo>
                    <a:cubicBezTo>
                      <a:pt x="19" y="20"/>
                      <a:pt x="19" y="20"/>
                      <a:pt x="19" y="20"/>
                    </a:cubicBezTo>
                    <a:cubicBezTo>
                      <a:pt x="19" y="20"/>
                      <a:pt x="19" y="20"/>
                      <a:pt x="19" y="20"/>
                    </a:cubicBezTo>
                    <a:cubicBezTo>
                      <a:pt x="19" y="20"/>
                      <a:pt x="19" y="20"/>
                      <a:pt x="19" y="20"/>
                    </a:cubicBezTo>
                    <a:cubicBezTo>
                      <a:pt x="18" y="21"/>
                      <a:pt x="18" y="20"/>
                      <a:pt x="17" y="21"/>
                    </a:cubicBezTo>
                    <a:cubicBezTo>
                      <a:pt x="18" y="20"/>
                      <a:pt x="18" y="20"/>
                      <a:pt x="18" y="20"/>
                    </a:cubicBezTo>
                    <a:cubicBezTo>
                      <a:pt x="18" y="20"/>
                      <a:pt x="18" y="20"/>
                      <a:pt x="18" y="20"/>
                    </a:cubicBezTo>
                    <a:cubicBezTo>
                      <a:pt x="17" y="20"/>
                      <a:pt x="18" y="20"/>
                      <a:pt x="18" y="20"/>
                    </a:cubicBezTo>
                    <a:cubicBezTo>
                      <a:pt x="18" y="20"/>
                      <a:pt x="18" y="20"/>
                      <a:pt x="18" y="20"/>
                    </a:cubicBezTo>
                    <a:cubicBezTo>
                      <a:pt x="18" y="20"/>
                      <a:pt x="18" y="20"/>
                      <a:pt x="18" y="20"/>
                    </a:cubicBezTo>
                    <a:cubicBezTo>
                      <a:pt x="18" y="20"/>
                      <a:pt x="18" y="19"/>
                      <a:pt x="18" y="19"/>
                    </a:cubicBezTo>
                    <a:cubicBezTo>
                      <a:pt x="18" y="19"/>
                      <a:pt x="18" y="19"/>
                      <a:pt x="18" y="19"/>
                    </a:cubicBezTo>
                    <a:cubicBezTo>
                      <a:pt x="18" y="20"/>
                      <a:pt x="18" y="20"/>
                      <a:pt x="18" y="20"/>
                    </a:cubicBezTo>
                    <a:cubicBezTo>
                      <a:pt x="18" y="20"/>
                      <a:pt x="17" y="20"/>
                      <a:pt x="17" y="20"/>
                    </a:cubicBezTo>
                    <a:cubicBezTo>
                      <a:pt x="18" y="19"/>
                      <a:pt x="18" y="19"/>
                      <a:pt x="18" y="19"/>
                    </a:cubicBezTo>
                    <a:cubicBezTo>
                      <a:pt x="18" y="19"/>
                      <a:pt x="17" y="19"/>
                      <a:pt x="17" y="19"/>
                    </a:cubicBezTo>
                    <a:cubicBezTo>
                      <a:pt x="18" y="19"/>
                      <a:pt x="18" y="19"/>
                      <a:pt x="18" y="19"/>
                    </a:cubicBezTo>
                    <a:cubicBezTo>
                      <a:pt x="18" y="19"/>
                      <a:pt x="18" y="19"/>
                      <a:pt x="18" y="19"/>
                    </a:cubicBezTo>
                    <a:cubicBezTo>
                      <a:pt x="19" y="18"/>
                      <a:pt x="19" y="18"/>
                      <a:pt x="19" y="18"/>
                    </a:cubicBezTo>
                    <a:cubicBezTo>
                      <a:pt x="19" y="18"/>
                      <a:pt x="19" y="18"/>
                      <a:pt x="20" y="18"/>
                    </a:cubicBezTo>
                    <a:cubicBezTo>
                      <a:pt x="20" y="18"/>
                      <a:pt x="20" y="18"/>
                      <a:pt x="20" y="18"/>
                    </a:cubicBezTo>
                    <a:cubicBezTo>
                      <a:pt x="19" y="18"/>
                      <a:pt x="19" y="18"/>
                      <a:pt x="19" y="18"/>
                    </a:cubicBezTo>
                    <a:cubicBezTo>
                      <a:pt x="19" y="18"/>
                      <a:pt x="19" y="18"/>
                      <a:pt x="20" y="18"/>
                    </a:cubicBezTo>
                    <a:cubicBezTo>
                      <a:pt x="19" y="19"/>
                      <a:pt x="19" y="20"/>
                      <a:pt x="19" y="20"/>
                    </a:cubicBezTo>
                    <a:cubicBezTo>
                      <a:pt x="19" y="20"/>
                      <a:pt x="19" y="20"/>
                      <a:pt x="19" y="20"/>
                    </a:cubicBezTo>
                    <a:cubicBezTo>
                      <a:pt x="19" y="19"/>
                      <a:pt x="19" y="19"/>
                      <a:pt x="19" y="19"/>
                    </a:cubicBezTo>
                    <a:cubicBezTo>
                      <a:pt x="20" y="18"/>
                      <a:pt x="19" y="21"/>
                      <a:pt x="20" y="19"/>
                    </a:cubicBezTo>
                    <a:cubicBezTo>
                      <a:pt x="20" y="19"/>
                      <a:pt x="20" y="19"/>
                      <a:pt x="20" y="19"/>
                    </a:cubicBezTo>
                    <a:cubicBezTo>
                      <a:pt x="20" y="19"/>
                      <a:pt x="20" y="19"/>
                      <a:pt x="20" y="19"/>
                    </a:cubicBezTo>
                    <a:cubicBezTo>
                      <a:pt x="20" y="20"/>
                      <a:pt x="19" y="20"/>
                      <a:pt x="19" y="20"/>
                    </a:cubicBezTo>
                    <a:cubicBezTo>
                      <a:pt x="19" y="20"/>
                      <a:pt x="19" y="20"/>
                      <a:pt x="20" y="20"/>
                    </a:cubicBezTo>
                    <a:cubicBezTo>
                      <a:pt x="20" y="20"/>
                      <a:pt x="20" y="19"/>
                      <a:pt x="20" y="19"/>
                    </a:cubicBezTo>
                    <a:cubicBezTo>
                      <a:pt x="21" y="19"/>
                      <a:pt x="21" y="19"/>
                      <a:pt x="21" y="19"/>
                    </a:cubicBezTo>
                    <a:cubicBezTo>
                      <a:pt x="21" y="19"/>
                      <a:pt x="21" y="19"/>
                      <a:pt x="21" y="19"/>
                    </a:cubicBezTo>
                    <a:cubicBezTo>
                      <a:pt x="20" y="19"/>
                      <a:pt x="20" y="19"/>
                      <a:pt x="20" y="19"/>
                    </a:cubicBezTo>
                    <a:cubicBezTo>
                      <a:pt x="21" y="19"/>
                      <a:pt x="21" y="19"/>
                      <a:pt x="21" y="19"/>
                    </a:cubicBezTo>
                    <a:cubicBezTo>
                      <a:pt x="21" y="19"/>
                      <a:pt x="20" y="20"/>
                      <a:pt x="20" y="20"/>
                    </a:cubicBezTo>
                    <a:cubicBezTo>
                      <a:pt x="20" y="20"/>
                      <a:pt x="20" y="20"/>
                      <a:pt x="20" y="20"/>
                    </a:cubicBezTo>
                    <a:cubicBezTo>
                      <a:pt x="20" y="20"/>
                      <a:pt x="20" y="20"/>
                      <a:pt x="20" y="20"/>
                    </a:cubicBezTo>
                    <a:cubicBezTo>
                      <a:pt x="20" y="20"/>
                      <a:pt x="20" y="21"/>
                      <a:pt x="20" y="21"/>
                    </a:cubicBezTo>
                    <a:cubicBezTo>
                      <a:pt x="21" y="21"/>
                      <a:pt x="21" y="21"/>
                      <a:pt x="21" y="21"/>
                    </a:cubicBezTo>
                    <a:cubicBezTo>
                      <a:pt x="21" y="21"/>
                      <a:pt x="21" y="21"/>
                      <a:pt x="21" y="21"/>
                    </a:cubicBezTo>
                    <a:cubicBezTo>
                      <a:pt x="21" y="21"/>
                      <a:pt x="21" y="21"/>
                      <a:pt x="20" y="21"/>
                    </a:cubicBezTo>
                    <a:close/>
                    <a:moveTo>
                      <a:pt x="18" y="18"/>
                    </a:moveTo>
                    <a:cubicBezTo>
                      <a:pt x="19" y="18"/>
                      <a:pt x="19" y="18"/>
                      <a:pt x="18" y="18"/>
                    </a:cubicBezTo>
                    <a:cubicBezTo>
                      <a:pt x="19" y="18"/>
                      <a:pt x="19"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lose/>
                    <a:moveTo>
                      <a:pt x="19" y="18"/>
                    </a:moveTo>
                    <a:cubicBezTo>
                      <a:pt x="19" y="18"/>
                      <a:pt x="19" y="18"/>
                      <a:pt x="19" y="18"/>
                    </a:cubicBezTo>
                    <a:cubicBezTo>
                      <a:pt x="19" y="18"/>
                      <a:pt x="19" y="18"/>
                      <a:pt x="19" y="18"/>
                    </a:cubicBezTo>
                    <a:cubicBezTo>
                      <a:pt x="19" y="18"/>
                      <a:pt x="19" y="18"/>
                      <a:pt x="19" y="18"/>
                    </a:cubicBezTo>
                    <a:close/>
                    <a:moveTo>
                      <a:pt x="19" y="18"/>
                    </a:moveTo>
                    <a:cubicBezTo>
                      <a:pt x="19" y="18"/>
                      <a:pt x="19" y="18"/>
                      <a:pt x="19" y="18"/>
                    </a:cubicBezTo>
                    <a:cubicBezTo>
                      <a:pt x="19" y="18"/>
                      <a:pt x="18" y="18"/>
                      <a:pt x="18" y="18"/>
                    </a:cubicBezTo>
                    <a:cubicBezTo>
                      <a:pt x="18" y="18"/>
                      <a:pt x="19" y="18"/>
                      <a:pt x="19" y="18"/>
                    </a:cubicBezTo>
                    <a:close/>
                    <a:moveTo>
                      <a:pt x="19" y="18"/>
                    </a:moveTo>
                    <a:cubicBezTo>
                      <a:pt x="19" y="18"/>
                      <a:pt x="19" y="18"/>
                      <a:pt x="19" y="18"/>
                    </a:cubicBezTo>
                    <a:cubicBezTo>
                      <a:pt x="19" y="18"/>
                      <a:pt x="20" y="18"/>
                      <a:pt x="19" y="18"/>
                    </a:cubicBezTo>
                    <a:cubicBezTo>
                      <a:pt x="19" y="18"/>
                      <a:pt x="19" y="18"/>
                      <a:pt x="19" y="18"/>
                    </a:cubicBezTo>
                    <a:close/>
                    <a:moveTo>
                      <a:pt x="19" y="18"/>
                    </a:moveTo>
                    <a:cubicBezTo>
                      <a:pt x="19" y="18"/>
                      <a:pt x="19" y="18"/>
                      <a:pt x="19" y="18"/>
                    </a:cubicBezTo>
                    <a:cubicBezTo>
                      <a:pt x="19" y="18"/>
                      <a:pt x="19" y="18"/>
                      <a:pt x="19" y="18"/>
                    </a:cubicBezTo>
                    <a:cubicBezTo>
                      <a:pt x="19" y="18"/>
                      <a:pt x="19" y="18"/>
                      <a:pt x="19" y="18"/>
                    </a:cubicBezTo>
                    <a:cubicBezTo>
                      <a:pt x="19" y="18"/>
                      <a:pt x="20" y="18"/>
                      <a:pt x="19" y="18"/>
                    </a:cubicBezTo>
                    <a:close/>
                    <a:moveTo>
                      <a:pt x="20" y="18"/>
                    </a:moveTo>
                    <a:cubicBezTo>
                      <a:pt x="20" y="18"/>
                      <a:pt x="20" y="19"/>
                      <a:pt x="20" y="19"/>
                    </a:cubicBezTo>
                    <a:cubicBezTo>
                      <a:pt x="20" y="19"/>
                      <a:pt x="20" y="19"/>
                      <a:pt x="20" y="19"/>
                    </a:cubicBezTo>
                    <a:cubicBezTo>
                      <a:pt x="20" y="18"/>
                      <a:pt x="20" y="18"/>
                      <a:pt x="20" y="18"/>
                    </a:cubicBezTo>
                    <a:cubicBezTo>
                      <a:pt x="20" y="18"/>
                      <a:pt x="20" y="18"/>
                      <a:pt x="20" y="18"/>
                    </a:cubicBezTo>
                    <a:close/>
                    <a:moveTo>
                      <a:pt x="20" y="18"/>
                    </a:moveTo>
                    <a:cubicBezTo>
                      <a:pt x="20" y="18"/>
                      <a:pt x="20" y="18"/>
                      <a:pt x="20" y="18"/>
                    </a:cubicBezTo>
                    <a:cubicBezTo>
                      <a:pt x="20" y="18"/>
                      <a:pt x="20" y="18"/>
                      <a:pt x="20" y="18"/>
                    </a:cubicBezTo>
                    <a:cubicBezTo>
                      <a:pt x="20" y="18"/>
                      <a:pt x="20" y="18"/>
                      <a:pt x="20" y="18"/>
                    </a:cubicBezTo>
                    <a:close/>
                    <a:moveTo>
                      <a:pt x="21" y="19"/>
                    </a:moveTo>
                    <a:cubicBezTo>
                      <a:pt x="21" y="19"/>
                      <a:pt x="21" y="19"/>
                      <a:pt x="21" y="19"/>
                    </a:cubicBezTo>
                    <a:cubicBezTo>
                      <a:pt x="20" y="19"/>
                      <a:pt x="20" y="19"/>
                      <a:pt x="20" y="19"/>
                    </a:cubicBezTo>
                    <a:cubicBezTo>
                      <a:pt x="20" y="19"/>
                      <a:pt x="20" y="19"/>
                      <a:pt x="20" y="18"/>
                    </a:cubicBezTo>
                    <a:cubicBezTo>
                      <a:pt x="20" y="19"/>
                      <a:pt x="20" y="19"/>
                      <a:pt x="21" y="19"/>
                    </a:cubicBezTo>
                    <a:close/>
                    <a:moveTo>
                      <a:pt x="20" y="18"/>
                    </a:moveTo>
                    <a:cubicBezTo>
                      <a:pt x="20" y="19"/>
                      <a:pt x="20" y="19"/>
                      <a:pt x="21" y="19"/>
                    </a:cubicBezTo>
                    <a:cubicBezTo>
                      <a:pt x="21" y="19"/>
                      <a:pt x="21" y="19"/>
                      <a:pt x="21" y="19"/>
                    </a:cubicBezTo>
                    <a:cubicBezTo>
                      <a:pt x="20" y="19"/>
                      <a:pt x="20" y="18"/>
                      <a:pt x="20" y="18"/>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0" y="18"/>
                    </a:moveTo>
                    <a:cubicBezTo>
                      <a:pt x="20" y="18"/>
                      <a:pt x="20" y="18"/>
                      <a:pt x="20" y="18"/>
                    </a:cubicBezTo>
                    <a:cubicBezTo>
                      <a:pt x="20" y="18"/>
                      <a:pt x="20" y="18"/>
                      <a:pt x="21" y="19"/>
                    </a:cubicBezTo>
                    <a:lnTo>
                      <a:pt x="20" y="18"/>
                    </a:lnTo>
                    <a:close/>
                    <a:moveTo>
                      <a:pt x="19" y="18"/>
                    </a:moveTo>
                    <a:cubicBezTo>
                      <a:pt x="20" y="17"/>
                      <a:pt x="20" y="17"/>
                      <a:pt x="20" y="17"/>
                    </a:cubicBezTo>
                    <a:cubicBezTo>
                      <a:pt x="19" y="18"/>
                      <a:pt x="19" y="18"/>
                      <a:pt x="19" y="18"/>
                    </a:cubicBezTo>
                    <a:cubicBezTo>
                      <a:pt x="19" y="18"/>
                      <a:pt x="19" y="18"/>
                      <a:pt x="19" y="18"/>
                    </a:cubicBezTo>
                    <a:close/>
                    <a:moveTo>
                      <a:pt x="19" y="18"/>
                    </a:moveTo>
                    <a:cubicBezTo>
                      <a:pt x="20" y="18"/>
                      <a:pt x="20" y="18"/>
                      <a:pt x="20" y="18"/>
                    </a:cubicBezTo>
                    <a:cubicBezTo>
                      <a:pt x="20" y="18"/>
                      <a:pt x="19" y="18"/>
                      <a:pt x="19" y="18"/>
                    </a:cubicBezTo>
                    <a:cubicBezTo>
                      <a:pt x="19" y="18"/>
                      <a:pt x="19" y="18"/>
                      <a:pt x="19" y="18"/>
                    </a:cubicBezTo>
                    <a:close/>
                    <a:moveTo>
                      <a:pt x="18" y="18"/>
                    </a:moveTo>
                    <a:cubicBezTo>
                      <a:pt x="19" y="18"/>
                      <a:pt x="19" y="18"/>
                      <a:pt x="19" y="18"/>
                    </a:cubicBezTo>
                    <a:cubicBezTo>
                      <a:pt x="19" y="18"/>
                      <a:pt x="19" y="18"/>
                      <a:pt x="19" y="18"/>
                    </a:cubicBezTo>
                    <a:cubicBezTo>
                      <a:pt x="18" y="18"/>
                      <a:pt x="18" y="18"/>
                      <a:pt x="18" y="18"/>
                    </a:cubicBezTo>
                    <a:close/>
                    <a:moveTo>
                      <a:pt x="18" y="18"/>
                    </a:moveTo>
                    <a:cubicBezTo>
                      <a:pt x="18" y="18"/>
                      <a:pt x="18" y="18"/>
                      <a:pt x="18" y="18"/>
                    </a:cubicBezTo>
                    <a:cubicBezTo>
                      <a:pt x="19" y="18"/>
                      <a:pt x="19" y="18"/>
                      <a:pt x="19" y="18"/>
                    </a:cubicBezTo>
                    <a:cubicBezTo>
                      <a:pt x="19" y="18"/>
                      <a:pt x="19" y="18"/>
                      <a:pt x="19" y="18"/>
                    </a:cubicBezTo>
                    <a:cubicBezTo>
                      <a:pt x="19"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7" y="18"/>
                      <a:pt x="17" y="18"/>
                      <a:pt x="17" y="18"/>
                    </a:cubicBezTo>
                    <a:cubicBezTo>
                      <a:pt x="17" y="18"/>
                      <a:pt x="18" y="18"/>
                      <a:pt x="18" y="18"/>
                    </a:cubicBezTo>
                    <a:cubicBezTo>
                      <a:pt x="18" y="18"/>
                      <a:pt x="18" y="18"/>
                      <a:pt x="18" y="18"/>
                    </a:cubicBezTo>
                    <a:cubicBezTo>
                      <a:pt x="16" y="19"/>
                      <a:pt x="18" y="18"/>
                      <a:pt x="16" y="18"/>
                    </a:cubicBezTo>
                    <a:cubicBezTo>
                      <a:pt x="18" y="18"/>
                      <a:pt x="16" y="18"/>
                      <a:pt x="18" y="18"/>
                    </a:cubicBezTo>
                    <a:cubicBezTo>
                      <a:pt x="18" y="18"/>
                      <a:pt x="18" y="18"/>
                      <a:pt x="18" y="18"/>
                    </a:cubicBezTo>
                    <a:cubicBezTo>
                      <a:pt x="18" y="18"/>
                      <a:pt x="18" y="18"/>
                      <a:pt x="18" y="18"/>
                    </a:cubicBezTo>
                    <a:cubicBezTo>
                      <a:pt x="18" y="18"/>
                      <a:pt x="18" y="18"/>
                      <a:pt x="18" y="18"/>
                    </a:cubicBezTo>
                    <a:cubicBezTo>
                      <a:pt x="16" y="18"/>
                      <a:pt x="17" y="18"/>
                      <a:pt x="18" y="18"/>
                    </a:cubicBezTo>
                    <a:cubicBezTo>
                      <a:pt x="18" y="18"/>
                      <a:pt x="18" y="18"/>
                      <a:pt x="18" y="18"/>
                    </a:cubicBezTo>
                    <a:cubicBezTo>
                      <a:pt x="17" y="18"/>
                      <a:pt x="18" y="18"/>
                      <a:pt x="17" y="18"/>
                    </a:cubicBezTo>
                    <a:cubicBezTo>
                      <a:pt x="17" y="18"/>
                      <a:pt x="17" y="18"/>
                      <a:pt x="17" y="18"/>
                    </a:cubicBezTo>
                    <a:cubicBezTo>
                      <a:pt x="15" y="18"/>
                      <a:pt x="15" y="18"/>
                      <a:pt x="15" y="18"/>
                    </a:cubicBezTo>
                    <a:cubicBezTo>
                      <a:pt x="15" y="18"/>
                      <a:pt x="17" y="18"/>
                      <a:pt x="18" y="18"/>
                    </a:cubicBezTo>
                    <a:cubicBezTo>
                      <a:pt x="17" y="18"/>
                      <a:pt x="17"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7" y="18"/>
                      <a:pt x="17" y="18"/>
                      <a:pt x="17" y="19"/>
                    </a:cubicBezTo>
                    <a:cubicBezTo>
                      <a:pt x="16" y="19"/>
                      <a:pt x="17" y="18"/>
                      <a:pt x="18" y="18"/>
                    </a:cubicBezTo>
                    <a:cubicBezTo>
                      <a:pt x="16" y="19"/>
                      <a:pt x="17" y="18"/>
                      <a:pt x="16" y="19"/>
                    </a:cubicBezTo>
                    <a:cubicBezTo>
                      <a:pt x="16" y="19"/>
                      <a:pt x="17" y="19"/>
                      <a:pt x="17" y="19"/>
                    </a:cubicBezTo>
                    <a:cubicBezTo>
                      <a:pt x="17" y="19"/>
                      <a:pt x="19" y="18"/>
                      <a:pt x="17" y="19"/>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9" y="18"/>
                    </a:cubicBezTo>
                    <a:cubicBezTo>
                      <a:pt x="18" y="18"/>
                      <a:pt x="18" y="19"/>
                      <a:pt x="18"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6" y="19"/>
                      <a:pt x="16" y="19"/>
                    </a:cubicBezTo>
                    <a:cubicBezTo>
                      <a:pt x="16" y="19"/>
                      <a:pt x="16" y="19"/>
                      <a:pt x="16" y="19"/>
                    </a:cubicBezTo>
                    <a:cubicBezTo>
                      <a:pt x="16" y="19"/>
                      <a:pt x="16" y="19"/>
                      <a:pt x="16" y="19"/>
                    </a:cubicBezTo>
                    <a:cubicBezTo>
                      <a:pt x="16" y="19"/>
                      <a:pt x="15" y="18"/>
                      <a:pt x="15" y="18"/>
                    </a:cubicBezTo>
                    <a:cubicBezTo>
                      <a:pt x="16" y="18"/>
                      <a:pt x="16" y="18"/>
                      <a:pt x="16" y="19"/>
                    </a:cubicBezTo>
                    <a:cubicBezTo>
                      <a:pt x="18" y="18"/>
                      <a:pt x="15" y="19"/>
                      <a:pt x="18" y="18"/>
                    </a:cubicBezTo>
                    <a:close/>
                    <a:moveTo>
                      <a:pt x="17" y="24"/>
                    </a:moveTo>
                    <a:cubicBezTo>
                      <a:pt x="17" y="24"/>
                      <a:pt x="17" y="24"/>
                      <a:pt x="17" y="24"/>
                    </a:cubicBezTo>
                    <a:cubicBezTo>
                      <a:pt x="17" y="24"/>
                      <a:pt x="16" y="24"/>
                      <a:pt x="16" y="24"/>
                    </a:cubicBezTo>
                    <a:cubicBezTo>
                      <a:pt x="16" y="24"/>
                      <a:pt x="15" y="24"/>
                      <a:pt x="15" y="23"/>
                    </a:cubicBezTo>
                    <a:cubicBezTo>
                      <a:pt x="16" y="23"/>
                      <a:pt x="16" y="24"/>
                      <a:pt x="17" y="24"/>
                    </a:cubicBezTo>
                    <a:close/>
                    <a:moveTo>
                      <a:pt x="15" y="26"/>
                    </a:moveTo>
                    <a:cubicBezTo>
                      <a:pt x="15" y="26"/>
                      <a:pt x="15" y="26"/>
                      <a:pt x="15" y="26"/>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6"/>
                      <a:pt x="16" y="26"/>
                      <a:pt x="16" y="26"/>
                    </a:cubicBezTo>
                    <a:cubicBezTo>
                      <a:pt x="15" y="26"/>
                      <a:pt x="15" y="26"/>
                      <a:pt x="15" y="27"/>
                    </a:cubicBezTo>
                    <a:cubicBezTo>
                      <a:pt x="15" y="26"/>
                      <a:pt x="15" y="26"/>
                      <a:pt x="15" y="26"/>
                    </a:cubicBezTo>
                    <a:cubicBezTo>
                      <a:pt x="15" y="26"/>
                      <a:pt x="15" y="26"/>
                      <a:pt x="15" y="26"/>
                    </a:cubicBezTo>
                    <a:close/>
                    <a:moveTo>
                      <a:pt x="15" y="26"/>
                    </a:moveTo>
                    <a:cubicBezTo>
                      <a:pt x="14" y="27"/>
                      <a:pt x="15" y="26"/>
                      <a:pt x="14" y="27"/>
                    </a:cubicBezTo>
                    <a:cubicBezTo>
                      <a:pt x="14" y="27"/>
                      <a:pt x="14" y="27"/>
                      <a:pt x="14" y="26"/>
                    </a:cubicBezTo>
                    <a:cubicBezTo>
                      <a:pt x="14" y="26"/>
                      <a:pt x="15" y="26"/>
                      <a:pt x="15" y="26"/>
                    </a:cubicBezTo>
                    <a:close/>
                    <a:moveTo>
                      <a:pt x="15" y="29"/>
                    </a:moveTo>
                    <a:cubicBezTo>
                      <a:pt x="14" y="30"/>
                      <a:pt x="14" y="30"/>
                      <a:pt x="14" y="29"/>
                    </a:cubicBezTo>
                    <a:cubicBezTo>
                      <a:pt x="14" y="29"/>
                      <a:pt x="14" y="29"/>
                      <a:pt x="15" y="29"/>
                    </a:cubicBezTo>
                    <a:close/>
                    <a:moveTo>
                      <a:pt x="13" y="28"/>
                    </a:moveTo>
                    <a:cubicBezTo>
                      <a:pt x="13" y="28"/>
                      <a:pt x="13" y="27"/>
                      <a:pt x="13" y="27"/>
                    </a:cubicBezTo>
                    <a:cubicBezTo>
                      <a:pt x="13" y="27"/>
                      <a:pt x="13" y="28"/>
                      <a:pt x="13" y="28"/>
                    </a:cubicBezTo>
                    <a:cubicBezTo>
                      <a:pt x="13" y="28"/>
                      <a:pt x="13" y="28"/>
                      <a:pt x="13" y="28"/>
                    </a:cubicBezTo>
                    <a:cubicBezTo>
                      <a:pt x="13" y="28"/>
                      <a:pt x="12" y="28"/>
                      <a:pt x="12" y="29"/>
                    </a:cubicBezTo>
                    <a:lnTo>
                      <a:pt x="13"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87"/>
              <p:cNvSpPr/>
              <p:nvPr/>
            </p:nvSpPr>
            <p:spPr bwMode="auto">
              <a:xfrm>
                <a:off x="6199" y="2068"/>
                <a:ext cx="4" cy="7"/>
              </a:xfrm>
              <a:custGeom>
                <a:avLst/>
                <a:gdLst>
                  <a:gd name="T0" fmla="*/ 1 w 2"/>
                  <a:gd name="T1" fmla="*/ 0 h 3"/>
                  <a:gd name="T2" fmla="*/ 0 w 2"/>
                  <a:gd name="T3" fmla="*/ 2 h 3"/>
                  <a:gd name="T4" fmla="*/ 1 w 2"/>
                  <a:gd name="T5" fmla="*/ 3 h 3"/>
                  <a:gd name="T6" fmla="*/ 1 w 2"/>
                  <a:gd name="T7" fmla="*/ 0 h 3"/>
                </a:gdLst>
                <a:ahLst/>
                <a:cxnLst>
                  <a:cxn ang="0">
                    <a:pos x="T0" y="T1"/>
                  </a:cxn>
                  <a:cxn ang="0">
                    <a:pos x="T2" y="T3"/>
                  </a:cxn>
                  <a:cxn ang="0">
                    <a:pos x="T4" y="T5"/>
                  </a:cxn>
                  <a:cxn ang="0">
                    <a:pos x="T6" y="T7"/>
                  </a:cxn>
                </a:cxnLst>
                <a:rect l="0" t="0" r="r" b="b"/>
                <a:pathLst>
                  <a:path w="2" h="3">
                    <a:moveTo>
                      <a:pt x="1" y="0"/>
                    </a:moveTo>
                    <a:cubicBezTo>
                      <a:pt x="1" y="0"/>
                      <a:pt x="0" y="1"/>
                      <a:pt x="0" y="2"/>
                    </a:cubicBezTo>
                    <a:cubicBezTo>
                      <a:pt x="1" y="2"/>
                      <a:pt x="1" y="2"/>
                      <a:pt x="1" y="3"/>
                    </a:cubicBezTo>
                    <a:cubicBezTo>
                      <a:pt x="2" y="2"/>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88"/>
              <p:cNvSpPr/>
              <p:nvPr/>
            </p:nvSpPr>
            <p:spPr bwMode="auto">
              <a:xfrm>
                <a:off x="6763" y="1710"/>
                <a:ext cx="5" cy="4"/>
              </a:xfrm>
              <a:custGeom>
                <a:avLst/>
                <a:gdLst>
                  <a:gd name="T0" fmla="*/ 0 w 2"/>
                  <a:gd name="T1" fmla="*/ 2 h 2"/>
                  <a:gd name="T2" fmla="*/ 2 w 2"/>
                  <a:gd name="T3" fmla="*/ 2 h 2"/>
                  <a:gd name="T4" fmla="*/ 0 w 2"/>
                  <a:gd name="T5" fmla="*/ 2 h 2"/>
                </a:gdLst>
                <a:ahLst/>
                <a:cxnLst>
                  <a:cxn ang="0">
                    <a:pos x="T0" y="T1"/>
                  </a:cxn>
                  <a:cxn ang="0">
                    <a:pos x="T2" y="T3"/>
                  </a:cxn>
                  <a:cxn ang="0">
                    <a:pos x="T4" y="T5"/>
                  </a:cxn>
                </a:cxnLst>
                <a:rect l="0" t="0" r="r" b="b"/>
                <a:pathLst>
                  <a:path w="2" h="2">
                    <a:moveTo>
                      <a:pt x="0" y="2"/>
                    </a:moveTo>
                    <a:cubicBezTo>
                      <a:pt x="1" y="2"/>
                      <a:pt x="1" y="2"/>
                      <a:pt x="2" y="2"/>
                    </a:cubicBezTo>
                    <a:cubicBezTo>
                      <a:pt x="0" y="0"/>
                      <a:pt x="1"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89"/>
              <p:cNvSpPr/>
              <p:nvPr/>
            </p:nvSpPr>
            <p:spPr bwMode="auto">
              <a:xfrm>
                <a:off x="6182" y="19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90"/>
              <p:cNvSpPr/>
              <p:nvPr/>
            </p:nvSpPr>
            <p:spPr bwMode="auto">
              <a:xfrm>
                <a:off x="6917" y="1868"/>
                <a:ext cx="5" cy="5"/>
              </a:xfrm>
              <a:custGeom>
                <a:avLst/>
                <a:gdLst>
                  <a:gd name="T0" fmla="*/ 0 w 5"/>
                  <a:gd name="T1" fmla="*/ 3 h 5"/>
                  <a:gd name="T2" fmla="*/ 3 w 5"/>
                  <a:gd name="T3" fmla="*/ 5 h 5"/>
                  <a:gd name="T4" fmla="*/ 5 w 5"/>
                  <a:gd name="T5" fmla="*/ 0 h 5"/>
                  <a:gd name="T6" fmla="*/ 0 w 5"/>
                  <a:gd name="T7" fmla="*/ 3 h 5"/>
                </a:gdLst>
                <a:ahLst/>
                <a:cxnLst>
                  <a:cxn ang="0">
                    <a:pos x="T0" y="T1"/>
                  </a:cxn>
                  <a:cxn ang="0">
                    <a:pos x="T2" y="T3"/>
                  </a:cxn>
                  <a:cxn ang="0">
                    <a:pos x="T4" y="T5"/>
                  </a:cxn>
                  <a:cxn ang="0">
                    <a:pos x="T6" y="T7"/>
                  </a:cxn>
                </a:cxnLst>
                <a:rect l="0" t="0" r="r" b="b"/>
                <a:pathLst>
                  <a:path w="5" h="5">
                    <a:moveTo>
                      <a:pt x="0" y="3"/>
                    </a:moveTo>
                    <a:lnTo>
                      <a:pt x="3" y="5"/>
                    </a:lnTo>
                    <a:lnTo>
                      <a:pt x="5"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91"/>
              <p:cNvSpPr/>
              <p:nvPr/>
            </p:nvSpPr>
            <p:spPr bwMode="auto">
              <a:xfrm>
                <a:off x="6614" y="265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92"/>
              <p:cNvSpPr/>
              <p:nvPr/>
            </p:nvSpPr>
            <p:spPr bwMode="auto">
              <a:xfrm>
                <a:off x="6614" y="2670"/>
                <a:ext cx="4" cy="4"/>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1"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93"/>
              <p:cNvSpPr/>
              <p:nvPr/>
            </p:nvSpPr>
            <p:spPr bwMode="auto">
              <a:xfrm>
                <a:off x="6706" y="245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294"/>
              <p:cNvSpPr/>
              <p:nvPr/>
            </p:nvSpPr>
            <p:spPr bwMode="auto">
              <a:xfrm>
                <a:off x="6818" y="2395"/>
                <a:ext cx="2" cy="4"/>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1" y="2"/>
                      <a:pt x="1" y="1"/>
                    </a:cubicBezTo>
                    <a:cubicBezTo>
                      <a:pt x="1" y="1"/>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295"/>
              <p:cNvSpPr/>
              <p:nvPr/>
            </p:nvSpPr>
            <p:spPr bwMode="auto">
              <a:xfrm>
                <a:off x="6820" y="2326"/>
                <a:ext cx="5" cy="2"/>
              </a:xfrm>
              <a:custGeom>
                <a:avLst/>
                <a:gdLst>
                  <a:gd name="T0" fmla="*/ 5 w 5"/>
                  <a:gd name="T1" fmla="*/ 2 h 2"/>
                  <a:gd name="T2" fmla="*/ 5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lnTo>
                      <a:pt x="5" y="0"/>
                    </a:lnTo>
                    <a:lnTo>
                      <a:pt x="0" y="2"/>
                    </a:lnTo>
                    <a:lnTo>
                      <a:pt x="5"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296"/>
              <p:cNvSpPr/>
              <p:nvPr/>
            </p:nvSpPr>
            <p:spPr bwMode="auto">
              <a:xfrm>
                <a:off x="6196" y="1968"/>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Oval 297"/>
              <p:cNvSpPr>
                <a:spLocks noChangeArrowheads="1"/>
              </p:cNvSpPr>
              <p:nvPr/>
            </p:nvSpPr>
            <p:spPr bwMode="auto">
              <a:xfrm>
                <a:off x="6187" y="1966"/>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Oval 298"/>
              <p:cNvSpPr>
                <a:spLocks noChangeArrowheads="1"/>
              </p:cNvSpPr>
              <p:nvPr/>
            </p:nvSpPr>
            <p:spPr bwMode="auto">
              <a:xfrm>
                <a:off x="6189" y="1966"/>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299"/>
              <p:cNvSpPr/>
              <p:nvPr/>
            </p:nvSpPr>
            <p:spPr bwMode="auto">
              <a:xfrm>
                <a:off x="6187" y="1966"/>
                <a:ext cx="2" cy="0"/>
              </a:xfrm>
              <a:custGeom>
                <a:avLst/>
                <a:gdLst>
                  <a:gd name="T0" fmla="*/ 0 w 1"/>
                  <a:gd name="T1" fmla="*/ 0 w 1"/>
                  <a:gd name="T2" fmla="*/ 0 w 1"/>
                  <a:gd name="T3" fmla="*/ 0 w 1"/>
                  <a:gd name="T4" fmla="*/ 0 w 1"/>
                  <a:gd name="T5" fmla="*/ 1 w 1"/>
                  <a:gd name="T6" fmla="*/ 1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Oval 300"/>
              <p:cNvSpPr>
                <a:spLocks noChangeArrowheads="1"/>
              </p:cNvSpPr>
              <p:nvPr/>
            </p:nvSpPr>
            <p:spPr bwMode="auto">
              <a:xfrm>
                <a:off x="6192" y="1968"/>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01"/>
              <p:cNvSpPr/>
              <p:nvPr/>
            </p:nvSpPr>
            <p:spPr bwMode="auto">
              <a:xfrm>
                <a:off x="6192" y="1966"/>
                <a:ext cx="0" cy="2"/>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1"/>
                      <a:pt x="0" y="1"/>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302"/>
              <p:cNvSpPr/>
              <p:nvPr/>
            </p:nvSpPr>
            <p:spPr bwMode="auto">
              <a:xfrm>
                <a:off x="6192" y="1966"/>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Oval 303"/>
              <p:cNvSpPr>
                <a:spLocks noChangeArrowheads="1"/>
              </p:cNvSpPr>
              <p:nvPr/>
            </p:nvSpPr>
            <p:spPr bwMode="auto">
              <a:xfrm>
                <a:off x="6182" y="1963"/>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304"/>
              <p:cNvSpPr/>
              <p:nvPr/>
            </p:nvSpPr>
            <p:spPr bwMode="auto">
              <a:xfrm>
                <a:off x="6187" y="1963"/>
                <a:ext cx="0" cy="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305"/>
              <p:cNvSpPr/>
              <p:nvPr/>
            </p:nvSpPr>
            <p:spPr bwMode="auto">
              <a:xfrm>
                <a:off x="6187" y="196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Oval 306"/>
              <p:cNvSpPr>
                <a:spLocks noChangeArrowheads="1"/>
              </p:cNvSpPr>
              <p:nvPr/>
            </p:nvSpPr>
            <p:spPr bwMode="auto">
              <a:xfrm>
                <a:off x="6203" y="1970"/>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307"/>
              <p:cNvSpPr/>
              <p:nvPr/>
            </p:nvSpPr>
            <p:spPr bwMode="auto">
              <a:xfrm>
                <a:off x="6611" y="2705"/>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308"/>
              <p:cNvSpPr/>
              <p:nvPr/>
            </p:nvSpPr>
            <p:spPr bwMode="auto">
              <a:xfrm>
                <a:off x="6184" y="1961"/>
                <a:ext cx="3"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309"/>
              <p:cNvSpPr/>
              <p:nvPr/>
            </p:nvSpPr>
            <p:spPr bwMode="auto">
              <a:xfrm>
                <a:off x="6187" y="1963"/>
                <a:ext cx="0" cy="3"/>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310"/>
              <p:cNvSpPr/>
              <p:nvPr/>
            </p:nvSpPr>
            <p:spPr bwMode="auto">
              <a:xfrm>
                <a:off x="6599" y="2719"/>
                <a:ext cx="5" cy="5"/>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311"/>
              <p:cNvSpPr/>
              <p:nvPr/>
            </p:nvSpPr>
            <p:spPr bwMode="auto">
              <a:xfrm>
                <a:off x="6441" y="2470"/>
                <a:ext cx="2" cy="3"/>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1"/>
                      <a:pt x="1" y="1"/>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312"/>
              <p:cNvSpPr/>
              <p:nvPr/>
            </p:nvSpPr>
            <p:spPr bwMode="auto">
              <a:xfrm>
                <a:off x="6424" y="2470"/>
                <a:ext cx="9" cy="3"/>
              </a:xfrm>
              <a:custGeom>
                <a:avLst/>
                <a:gdLst>
                  <a:gd name="T0" fmla="*/ 4 w 4"/>
                  <a:gd name="T1" fmla="*/ 0 h 1"/>
                  <a:gd name="T2" fmla="*/ 0 w 4"/>
                  <a:gd name="T3" fmla="*/ 0 h 1"/>
                  <a:gd name="T4" fmla="*/ 4 w 4"/>
                  <a:gd name="T5" fmla="*/ 0 h 1"/>
                </a:gdLst>
                <a:ahLst/>
                <a:cxnLst>
                  <a:cxn ang="0">
                    <a:pos x="T0" y="T1"/>
                  </a:cxn>
                  <a:cxn ang="0">
                    <a:pos x="T2" y="T3"/>
                  </a:cxn>
                  <a:cxn ang="0">
                    <a:pos x="T4" y="T5"/>
                  </a:cxn>
                </a:cxnLst>
                <a:rect l="0" t="0" r="r" b="b"/>
                <a:pathLst>
                  <a:path w="4" h="1">
                    <a:moveTo>
                      <a:pt x="4" y="0"/>
                    </a:moveTo>
                    <a:cubicBezTo>
                      <a:pt x="0" y="0"/>
                      <a:pt x="0" y="0"/>
                      <a:pt x="0" y="0"/>
                    </a:cubicBezTo>
                    <a:cubicBezTo>
                      <a:pt x="2" y="1"/>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313"/>
              <p:cNvSpPr/>
              <p:nvPr/>
            </p:nvSpPr>
            <p:spPr bwMode="auto">
              <a:xfrm>
                <a:off x="6452" y="2478"/>
                <a:ext cx="3"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314"/>
              <p:cNvSpPr/>
              <p:nvPr/>
            </p:nvSpPr>
            <p:spPr bwMode="auto">
              <a:xfrm>
                <a:off x="6450" y="2470"/>
                <a:ext cx="2" cy="5"/>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0"/>
                      <a:pt x="0" y="1"/>
                    </a:cubicBezTo>
                    <a:cubicBezTo>
                      <a:pt x="1" y="2"/>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315"/>
              <p:cNvSpPr/>
              <p:nvPr/>
            </p:nvSpPr>
            <p:spPr bwMode="auto">
              <a:xfrm>
                <a:off x="6450" y="2537"/>
                <a:ext cx="10" cy="2"/>
              </a:xfrm>
              <a:custGeom>
                <a:avLst/>
                <a:gdLst>
                  <a:gd name="T0" fmla="*/ 0 w 4"/>
                  <a:gd name="T1" fmla="*/ 1 h 1"/>
                  <a:gd name="T2" fmla="*/ 4 w 4"/>
                  <a:gd name="T3" fmla="*/ 0 h 1"/>
                  <a:gd name="T4" fmla="*/ 4 w 4"/>
                  <a:gd name="T5" fmla="*/ 0 h 1"/>
                  <a:gd name="T6" fmla="*/ 3 w 4"/>
                  <a:gd name="T7" fmla="*/ 0 h 1"/>
                  <a:gd name="T8" fmla="*/ 2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1" y="1"/>
                      <a:pt x="3" y="0"/>
                      <a:pt x="4" y="0"/>
                    </a:cubicBezTo>
                    <a:cubicBezTo>
                      <a:pt x="4" y="0"/>
                      <a:pt x="4" y="0"/>
                      <a:pt x="4" y="0"/>
                    </a:cubicBezTo>
                    <a:cubicBezTo>
                      <a:pt x="4" y="0"/>
                      <a:pt x="3" y="0"/>
                      <a:pt x="3" y="0"/>
                    </a:cubicBezTo>
                    <a:cubicBezTo>
                      <a:pt x="2" y="0"/>
                      <a:pt x="1" y="0"/>
                      <a:pt x="2" y="0"/>
                    </a:cubicBezTo>
                    <a:cubicBezTo>
                      <a:pt x="1" y="1"/>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316"/>
              <p:cNvSpPr/>
              <p:nvPr/>
            </p:nvSpPr>
            <p:spPr bwMode="auto">
              <a:xfrm>
                <a:off x="6455" y="2539"/>
                <a:ext cx="5" cy="3"/>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317"/>
              <p:cNvSpPr/>
              <p:nvPr/>
            </p:nvSpPr>
            <p:spPr bwMode="auto">
              <a:xfrm>
                <a:off x="6457" y="2537"/>
                <a:ext cx="5" cy="0"/>
              </a:xfrm>
              <a:custGeom>
                <a:avLst/>
                <a:gdLst>
                  <a:gd name="T0" fmla="*/ 1 w 2"/>
                  <a:gd name="T1" fmla="*/ 0 w 2"/>
                  <a:gd name="T2" fmla="*/ 1 w 2"/>
                  <a:gd name="T3" fmla="*/ 1 w 2"/>
                </a:gdLst>
                <a:ahLst/>
                <a:cxnLst>
                  <a:cxn ang="0">
                    <a:pos x="T0" y="0"/>
                  </a:cxn>
                  <a:cxn ang="0">
                    <a:pos x="T1" y="0"/>
                  </a:cxn>
                  <a:cxn ang="0">
                    <a:pos x="T2" y="0"/>
                  </a:cxn>
                  <a:cxn ang="0">
                    <a:pos x="T3" y="0"/>
                  </a:cxn>
                </a:cxnLst>
                <a:rect l="0" t="0" r="r" b="b"/>
                <a:pathLst>
                  <a:path w="2">
                    <a:moveTo>
                      <a:pt x="1" y="0"/>
                    </a:moveTo>
                    <a:cubicBezTo>
                      <a:pt x="1" y="0"/>
                      <a:pt x="0" y="0"/>
                      <a:pt x="0" y="0"/>
                    </a:cubicBezTo>
                    <a:cubicBezTo>
                      <a:pt x="0" y="0"/>
                      <a:pt x="1" y="0"/>
                      <a:pt x="1" y="0"/>
                    </a:cubicBezTo>
                    <a:cubicBezTo>
                      <a:pt x="1" y="0"/>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318"/>
              <p:cNvSpPr/>
              <p:nvPr/>
            </p:nvSpPr>
            <p:spPr bwMode="auto">
              <a:xfrm>
                <a:off x="6443" y="2470"/>
                <a:ext cx="2" cy="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319"/>
              <p:cNvSpPr/>
              <p:nvPr/>
            </p:nvSpPr>
            <p:spPr bwMode="auto">
              <a:xfrm>
                <a:off x="6334" y="3127"/>
                <a:ext cx="7" cy="5"/>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0" y="2"/>
                      <a:pt x="0" y="2"/>
                      <a:pt x="0" y="2"/>
                    </a:cubicBezTo>
                    <a:cubicBezTo>
                      <a:pt x="2" y="1"/>
                      <a:pt x="2" y="1"/>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320"/>
              <p:cNvSpPr/>
              <p:nvPr/>
            </p:nvSpPr>
            <p:spPr bwMode="auto">
              <a:xfrm>
                <a:off x="6336" y="3125"/>
                <a:ext cx="3" cy="4"/>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321"/>
              <p:cNvSpPr/>
              <p:nvPr/>
            </p:nvSpPr>
            <p:spPr bwMode="auto">
              <a:xfrm>
                <a:off x="6521" y="3089"/>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322"/>
              <p:cNvSpPr/>
              <p:nvPr/>
            </p:nvSpPr>
            <p:spPr bwMode="auto">
              <a:xfrm>
                <a:off x="6645" y="3053"/>
                <a:ext cx="2" cy="5"/>
              </a:xfrm>
              <a:custGeom>
                <a:avLst/>
                <a:gdLst>
                  <a:gd name="T0" fmla="*/ 2 w 2"/>
                  <a:gd name="T1" fmla="*/ 5 h 5"/>
                  <a:gd name="T2" fmla="*/ 2 w 2"/>
                  <a:gd name="T3" fmla="*/ 5 h 5"/>
                  <a:gd name="T4" fmla="*/ 0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2" y="5"/>
                    </a:lnTo>
                    <a:lnTo>
                      <a:pt x="0" y="0"/>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323"/>
              <p:cNvSpPr/>
              <p:nvPr/>
            </p:nvSpPr>
            <p:spPr bwMode="auto">
              <a:xfrm>
                <a:off x="6604" y="3080"/>
                <a:ext cx="3" cy="4"/>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1" y="0"/>
                      <a:pt x="0" y="2"/>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324"/>
              <p:cNvSpPr/>
              <p:nvPr/>
            </p:nvSpPr>
            <p:spPr bwMode="auto">
              <a:xfrm>
                <a:off x="6602" y="2731"/>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325"/>
              <p:cNvSpPr/>
              <p:nvPr/>
            </p:nvSpPr>
            <p:spPr bwMode="auto">
              <a:xfrm>
                <a:off x="6469" y="31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326"/>
              <p:cNvSpPr/>
              <p:nvPr/>
            </p:nvSpPr>
            <p:spPr bwMode="auto">
              <a:xfrm>
                <a:off x="6265" y="2238"/>
                <a:ext cx="10" cy="19"/>
              </a:xfrm>
              <a:custGeom>
                <a:avLst/>
                <a:gdLst>
                  <a:gd name="T0" fmla="*/ 4 w 4"/>
                  <a:gd name="T1" fmla="*/ 0 h 8"/>
                  <a:gd name="T2" fmla="*/ 0 w 4"/>
                  <a:gd name="T3" fmla="*/ 6 h 8"/>
                  <a:gd name="T4" fmla="*/ 4 w 4"/>
                  <a:gd name="T5" fmla="*/ 0 h 8"/>
                </a:gdLst>
                <a:ahLst/>
                <a:cxnLst>
                  <a:cxn ang="0">
                    <a:pos x="T0" y="T1"/>
                  </a:cxn>
                  <a:cxn ang="0">
                    <a:pos x="T2" y="T3"/>
                  </a:cxn>
                  <a:cxn ang="0">
                    <a:pos x="T4" y="T5"/>
                  </a:cxn>
                </a:cxnLst>
                <a:rect l="0" t="0" r="r" b="b"/>
                <a:pathLst>
                  <a:path w="4" h="8">
                    <a:moveTo>
                      <a:pt x="4" y="0"/>
                    </a:moveTo>
                    <a:cubicBezTo>
                      <a:pt x="2" y="1"/>
                      <a:pt x="1" y="5"/>
                      <a:pt x="0" y="6"/>
                    </a:cubicBezTo>
                    <a:cubicBezTo>
                      <a:pt x="1" y="8"/>
                      <a:pt x="3"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327"/>
              <p:cNvSpPr/>
              <p:nvPr/>
            </p:nvSpPr>
            <p:spPr bwMode="auto">
              <a:xfrm>
                <a:off x="6455" y="2537"/>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328"/>
              <p:cNvSpPr/>
              <p:nvPr/>
            </p:nvSpPr>
            <p:spPr bwMode="auto">
              <a:xfrm>
                <a:off x="6597" y="2734"/>
                <a:ext cx="5" cy="2"/>
              </a:xfrm>
              <a:custGeom>
                <a:avLst/>
                <a:gdLst>
                  <a:gd name="T0" fmla="*/ 1 w 2"/>
                  <a:gd name="T1" fmla="*/ 0 h 1"/>
                  <a:gd name="T2" fmla="*/ 0 w 2"/>
                  <a:gd name="T3" fmla="*/ 0 h 1"/>
                  <a:gd name="T4" fmla="*/ 1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1" y="0"/>
                      <a:pt x="1" y="0"/>
                      <a:pt x="1" y="1"/>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329"/>
              <p:cNvSpPr/>
              <p:nvPr/>
            </p:nvSpPr>
            <p:spPr bwMode="auto">
              <a:xfrm>
                <a:off x="6607" y="2703"/>
                <a:ext cx="2" cy="2"/>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1" y="1"/>
                      <a:pt x="0"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330"/>
              <p:cNvSpPr/>
              <p:nvPr/>
            </p:nvSpPr>
            <p:spPr bwMode="auto">
              <a:xfrm>
                <a:off x="6597" y="2726"/>
                <a:ext cx="12" cy="5"/>
              </a:xfrm>
              <a:custGeom>
                <a:avLst/>
                <a:gdLst>
                  <a:gd name="T0" fmla="*/ 5 w 5"/>
                  <a:gd name="T1" fmla="*/ 1 h 2"/>
                  <a:gd name="T2" fmla="*/ 1 w 5"/>
                  <a:gd name="T3" fmla="*/ 2 h 2"/>
                  <a:gd name="T4" fmla="*/ 0 w 5"/>
                  <a:gd name="T5" fmla="*/ 2 h 2"/>
                  <a:gd name="T6" fmla="*/ 2 w 5"/>
                  <a:gd name="T7" fmla="*/ 2 h 2"/>
                  <a:gd name="T8" fmla="*/ 3 w 5"/>
                  <a:gd name="T9" fmla="*/ 1 h 2"/>
                  <a:gd name="T10" fmla="*/ 5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5" y="1"/>
                    </a:moveTo>
                    <a:cubicBezTo>
                      <a:pt x="4" y="0"/>
                      <a:pt x="2" y="1"/>
                      <a:pt x="1" y="2"/>
                    </a:cubicBezTo>
                    <a:cubicBezTo>
                      <a:pt x="1" y="2"/>
                      <a:pt x="1" y="2"/>
                      <a:pt x="0" y="2"/>
                    </a:cubicBezTo>
                    <a:cubicBezTo>
                      <a:pt x="1" y="2"/>
                      <a:pt x="2" y="2"/>
                      <a:pt x="2" y="2"/>
                    </a:cubicBezTo>
                    <a:cubicBezTo>
                      <a:pt x="2" y="2"/>
                      <a:pt x="4" y="2"/>
                      <a:pt x="3" y="1"/>
                    </a:cubicBezTo>
                    <a:cubicBezTo>
                      <a:pt x="4" y="1"/>
                      <a:pt x="5"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331"/>
              <p:cNvSpPr/>
              <p:nvPr/>
            </p:nvSpPr>
            <p:spPr bwMode="auto">
              <a:xfrm>
                <a:off x="6452" y="2700"/>
                <a:ext cx="5" cy="0"/>
              </a:xfrm>
              <a:custGeom>
                <a:avLst/>
                <a:gdLst>
                  <a:gd name="T0" fmla="*/ 0 w 2"/>
                  <a:gd name="T1" fmla="*/ 1 w 2"/>
                  <a:gd name="T2" fmla="*/ 0 w 2"/>
                </a:gdLst>
                <a:ahLst/>
                <a:cxnLst>
                  <a:cxn ang="0">
                    <a:pos x="T0" y="0"/>
                  </a:cxn>
                  <a:cxn ang="0">
                    <a:pos x="T1" y="0"/>
                  </a:cxn>
                  <a:cxn ang="0">
                    <a:pos x="T2" y="0"/>
                  </a:cxn>
                </a:cxnLst>
                <a:rect l="0" t="0" r="r" b="b"/>
                <a:pathLst>
                  <a:path w="2">
                    <a:moveTo>
                      <a:pt x="0" y="0"/>
                    </a:moveTo>
                    <a:cubicBezTo>
                      <a:pt x="0" y="0"/>
                      <a:pt x="2"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332"/>
              <p:cNvSpPr/>
              <p:nvPr/>
            </p:nvSpPr>
            <p:spPr bwMode="auto">
              <a:xfrm>
                <a:off x="6445" y="2556"/>
                <a:ext cx="5"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333"/>
              <p:cNvSpPr/>
              <p:nvPr/>
            </p:nvSpPr>
            <p:spPr bwMode="auto">
              <a:xfrm>
                <a:off x="6448" y="2546"/>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334"/>
              <p:cNvSpPr/>
              <p:nvPr/>
            </p:nvSpPr>
            <p:spPr bwMode="auto">
              <a:xfrm>
                <a:off x="6469" y="2719"/>
                <a:ext cx="5" cy="3"/>
              </a:xfrm>
              <a:custGeom>
                <a:avLst/>
                <a:gdLst>
                  <a:gd name="T0" fmla="*/ 0 w 5"/>
                  <a:gd name="T1" fmla="*/ 3 h 3"/>
                  <a:gd name="T2" fmla="*/ 0 w 5"/>
                  <a:gd name="T3" fmla="*/ 3 h 3"/>
                  <a:gd name="T4" fmla="*/ 5 w 5"/>
                  <a:gd name="T5" fmla="*/ 0 h 3"/>
                  <a:gd name="T6" fmla="*/ 0 w 5"/>
                  <a:gd name="T7" fmla="*/ 3 h 3"/>
                </a:gdLst>
                <a:ahLst/>
                <a:cxnLst>
                  <a:cxn ang="0">
                    <a:pos x="T0" y="T1"/>
                  </a:cxn>
                  <a:cxn ang="0">
                    <a:pos x="T2" y="T3"/>
                  </a:cxn>
                  <a:cxn ang="0">
                    <a:pos x="T4" y="T5"/>
                  </a:cxn>
                  <a:cxn ang="0">
                    <a:pos x="T6" y="T7"/>
                  </a:cxn>
                </a:cxnLst>
                <a:rect l="0" t="0" r="r" b="b"/>
                <a:pathLst>
                  <a:path w="5" h="3">
                    <a:moveTo>
                      <a:pt x="0" y="3"/>
                    </a:moveTo>
                    <a:lnTo>
                      <a:pt x="0" y="3"/>
                    </a:lnTo>
                    <a:lnTo>
                      <a:pt x="5"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335"/>
              <p:cNvSpPr/>
              <p:nvPr/>
            </p:nvSpPr>
            <p:spPr bwMode="auto">
              <a:xfrm>
                <a:off x="6452" y="254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Rectangle 336"/>
              <p:cNvSpPr>
                <a:spLocks noChangeArrowheads="1"/>
              </p:cNvSpPr>
              <p:nvPr/>
            </p:nvSpPr>
            <p:spPr bwMode="auto">
              <a:xfrm>
                <a:off x="6452" y="2655"/>
                <a:ext cx="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 name="Freeform 337"/>
              <p:cNvSpPr/>
              <p:nvPr/>
            </p:nvSpPr>
            <p:spPr bwMode="auto">
              <a:xfrm>
                <a:off x="6448" y="2560"/>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1" y="0"/>
                      <a:pt x="2" y="0"/>
                      <a:pt x="2"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338"/>
              <p:cNvSpPr/>
              <p:nvPr/>
            </p:nvSpPr>
            <p:spPr bwMode="auto">
              <a:xfrm>
                <a:off x="6192" y="1973"/>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339"/>
              <p:cNvSpPr/>
              <p:nvPr/>
            </p:nvSpPr>
            <p:spPr bwMode="auto">
              <a:xfrm>
                <a:off x="6531" y="2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340"/>
              <p:cNvSpPr/>
              <p:nvPr/>
            </p:nvSpPr>
            <p:spPr bwMode="auto">
              <a:xfrm>
                <a:off x="6388" y="3264"/>
                <a:ext cx="3"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341"/>
              <p:cNvSpPr/>
              <p:nvPr/>
            </p:nvSpPr>
            <p:spPr bwMode="auto">
              <a:xfrm>
                <a:off x="6353" y="3094"/>
                <a:ext cx="446" cy="187"/>
              </a:xfrm>
              <a:custGeom>
                <a:avLst/>
                <a:gdLst>
                  <a:gd name="T0" fmla="*/ 154 w 188"/>
                  <a:gd name="T1" fmla="*/ 20 h 79"/>
                  <a:gd name="T2" fmla="*/ 145 w 188"/>
                  <a:gd name="T3" fmla="*/ 25 h 79"/>
                  <a:gd name="T4" fmla="*/ 108 w 188"/>
                  <a:gd name="T5" fmla="*/ 47 h 79"/>
                  <a:gd name="T6" fmla="*/ 94 w 188"/>
                  <a:gd name="T7" fmla="*/ 49 h 79"/>
                  <a:gd name="T8" fmla="*/ 84 w 188"/>
                  <a:gd name="T9" fmla="*/ 48 h 79"/>
                  <a:gd name="T10" fmla="*/ 64 w 188"/>
                  <a:gd name="T11" fmla="*/ 52 h 79"/>
                  <a:gd name="T12" fmla="*/ 52 w 188"/>
                  <a:gd name="T13" fmla="*/ 54 h 79"/>
                  <a:gd name="T14" fmla="*/ 33 w 188"/>
                  <a:gd name="T15" fmla="*/ 56 h 79"/>
                  <a:gd name="T16" fmla="*/ 23 w 188"/>
                  <a:gd name="T17" fmla="*/ 60 h 79"/>
                  <a:gd name="T18" fmla="*/ 12 w 188"/>
                  <a:gd name="T19" fmla="*/ 55 h 79"/>
                  <a:gd name="T20" fmla="*/ 5 w 188"/>
                  <a:gd name="T21" fmla="*/ 55 h 79"/>
                  <a:gd name="T22" fmla="*/ 5 w 188"/>
                  <a:gd name="T23" fmla="*/ 53 h 79"/>
                  <a:gd name="T24" fmla="*/ 4 w 188"/>
                  <a:gd name="T25" fmla="*/ 51 h 79"/>
                  <a:gd name="T26" fmla="*/ 3 w 188"/>
                  <a:gd name="T27" fmla="*/ 53 h 79"/>
                  <a:gd name="T28" fmla="*/ 3 w 188"/>
                  <a:gd name="T29" fmla="*/ 56 h 79"/>
                  <a:gd name="T30" fmla="*/ 0 w 188"/>
                  <a:gd name="T31" fmla="*/ 58 h 79"/>
                  <a:gd name="T32" fmla="*/ 2 w 188"/>
                  <a:gd name="T33" fmla="*/ 61 h 79"/>
                  <a:gd name="T34" fmla="*/ 13 w 188"/>
                  <a:gd name="T35" fmla="*/ 66 h 79"/>
                  <a:gd name="T36" fmla="*/ 15 w 188"/>
                  <a:gd name="T37" fmla="*/ 70 h 79"/>
                  <a:gd name="T38" fmla="*/ 16 w 188"/>
                  <a:gd name="T39" fmla="*/ 72 h 79"/>
                  <a:gd name="T40" fmla="*/ 18 w 188"/>
                  <a:gd name="T41" fmla="*/ 76 h 79"/>
                  <a:gd name="T42" fmla="*/ 21 w 188"/>
                  <a:gd name="T43" fmla="*/ 71 h 79"/>
                  <a:gd name="T44" fmla="*/ 26 w 188"/>
                  <a:gd name="T45" fmla="*/ 67 h 79"/>
                  <a:gd name="T46" fmla="*/ 27 w 188"/>
                  <a:gd name="T47" fmla="*/ 76 h 79"/>
                  <a:gd name="T48" fmla="*/ 30 w 188"/>
                  <a:gd name="T49" fmla="*/ 74 h 79"/>
                  <a:gd name="T50" fmla="*/ 31 w 188"/>
                  <a:gd name="T51" fmla="*/ 78 h 79"/>
                  <a:gd name="T52" fmla="*/ 35 w 188"/>
                  <a:gd name="T53" fmla="*/ 74 h 79"/>
                  <a:gd name="T54" fmla="*/ 38 w 188"/>
                  <a:gd name="T55" fmla="*/ 73 h 79"/>
                  <a:gd name="T56" fmla="*/ 42 w 188"/>
                  <a:gd name="T57" fmla="*/ 64 h 79"/>
                  <a:gd name="T58" fmla="*/ 43 w 188"/>
                  <a:gd name="T59" fmla="*/ 76 h 79"/>
                  <a:gd name="T60" fmla="*/ 51 w 188"/>
                  <a:gd name="T61" fmla="*/ 72 h 79"/>
                  <a:gd name="T62" fmla="*/ 57 w 188"/>
                  <a:gd name="T63" fmla="*/ 72 h 79"/>
                  <a:gd name="T64" fmla="*/ 61 w 188"/>
                  <a:gd name="T65" fmla="*/ 70 h 79"/>
                  <a:gd name="T66" fmla="*/ 70 w 188"/>
                  <a:gd name="T67" fmla="*/ 68 h 79"/>
                  <a:gd name="T68" fmla="*/ 75 w 188"/>
                  <a:gd name="T69" fmla="*/ 71 h 79"/>
                  <a:gd name="T70" fmla="*/ 77 w 188"/>
                  <a:gd name="T71" fmla="*/ 68 h 79"/>
                  <a:gd name="T72" fmla="*/ 80 w 188"/>
                  <a:gd name="T73" fmla="*/ 68 h 79"/>
                  <a:gd name="T74" fmla="*/ 81 w 188"/>
                  <a:gd name="T75" fmla="*/ 66 h 79"/>
                  <a:gd name="T76" fmla="*/ 86 w 188"/>
                  <a:gd name="T77" fmla="*/ 67 h 79"/>
                  <a:gd name="T78" fmla="*/ 92 w 188"/>
                  <a:gd name="T79" fmla="*/ 65 h 79"/>
                  <a:gd name="T80" fmla="*/ 98 w 188"/>
                  <a:gd name="T81" fmla="*/ 64 h 79"/>
                  <a:gd name="T82" fmla="*/ 104 w 188"/>
                  <a:gd name="T83" fmla="*/ 60 h 79"/>
                  <a:gd name="T84" fmla="*/ 107 w 188"/>
                  <a:gd name="T85" fmla="*/ 62 h 79"/>
                  <a:gd name="T86" fmla="*/ 108 w 188"/>
                  <a:gd name="T87" fmla="*/ 62 h 79"/>
                  <a:gd name="T88" fmla="*/ 114 w 188"/>
                  <a:gd name="T89" fmla="*/ 59 h 79"/>
                  <a:gd name="T90" fmla="*/ 119 w 188"/>
                  <a:gd name="T91" fmla="*/ 59 h 79"/>
                  <a:gd name="T92" fmla="*/ 122 w 188"/>
                  <a:gd name="T93" fmla="*/ 52 h 79"/>
                  <a:gd name="T94" fmla="*/ 126 w 188"/>
                  <a:gd name="T95" fmla="*/ 52 h 79"/>
                  <a:gd name="T96" fmla="*/ 132 w 188"/>
                  <a:gd name="T97" fmla="*/ 50 h 79"/>
                  <a:gd name="T98" fmla="*/ 139 w 188"/>
                  <a:gd name="T99" fmla="*/ 45 h 79"/>
                  <a:gd name="T100" fmla="*/ 143 w 188"/>
                  <a:gd name="T101" fmla="*/ 43 h 79"/>
                  <a:gd name="T102" fmla="*/ 156 w 188"/>
                  <a:gd name="T103" fmla="*/ 39 h 79"/>
                  <a:gd name="T104" fmla="*/ 160 w 188"/>
                  <a:gd name="T105" fmla="*/ 37 h 79"/>
                  <a:gd name="T106" fmla="*/ 167 w 188"/>
                  <a:gd name="T107" fmla="*/ 26 h 79"/>
                  <a:gd name="T108" fmla="*/ 172 w 188"/>
                  <a:gd name="T109" fmla="*/ 21 h 79"/>
                  <a:gd name="T110" fmla="*/ 180 w 188"/>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79">
                    <a:moveTo>
                      <a:pt x="180" y="0"/>
                    </a:moveTo>
                    <a:cubicBezTo>
                      <a:pt x="179" y="5"/>
                      <a:pt x="175" y="6"/>
                      <a:pt x="171" y="7"/>
                    </a:cubicBezTo>
                    <a:cubicBezTo>
                      <a:pt x="170" y="8"/>
                      <a:pt x="169" y="10"/>
                      <a:pt x="168" y="10"/>
                    </a:cubicBezTo>
                    <a:cubicBezTo>
                      <a:pt x="164" y="15"/>
                      <a:pt x="157" y="14"/>
                      <a:pt x="154" y="19"/>
                    </a:cubicBezTo>
                    <a:cubicBezTo>
                      <a:pt x="155" y="19"/>
                      <a:pt x="155" y="20"/>
                      <a:pt x="155" y="21"/>
                    </a:cubicBezTo>
                    <a:cubicBezTo>
                      <a:pt x="154" y="20"/>
                      <a:pt x="154" y="20"/>
                      <a:pt x="154" y="20"/>
                    </a:cubicBezTo>
                    <a:cubicBezTo>
                      <a:pt x="155" y="22"/>
                      <a:pt x="155" y="22"/>
                      <a:pt x="155" y="22"/>
                    </a:cubicBezTo>
                    <a:cubicBezTo>
                      <a:pt x="155" y="22"/>
                      <a:pt x="154" y="20"/>
                      <a:pt x="154" y="20"/>
                    </a:cubicBezTo>
                    <a:cubicBezTo>
                      <a:pt x="152" y="21"/>
                      <a:pt x="151" y="23"/>
                      <a:pt x="149" y="23"/>
                    </a:cubicBezTo>
                    <a:cubicBezTo>
                      <a:pt x="149" y="25"/>
                      <a:pt x="148" y="24"/>
                      <a:pt x="149" y="26"/>
                    </a:cubicBezTo>
                    <a:cubicBezTo>
                      <a:pt x="148" y="25"/>
                      <a:pt x="148" y="25"/>
                      <a:pt x="148" y="25"/>
                    </a:cubicBezTo>
                    <a:cubicBezTo>
                      <a:pt x="147" y="27"/>
                      <a:pt x="147" y="27"/>
                      <a:pt x="145" y="25"/>
                    </a:cubicBezTo>
                    <a:cubicBezTo>
                      <a:pt x="139" y="27"/>
                      <a:pt x="134" y="30"/>
                      <a:pt x="128" y="32"/>
                    </a:cubicBezTo>
                    <a:cubicBezTo>
                      <a:pt x="123" y="34"/>
                      <a:pt x="118" y="39"/>
                      <a:pt x="112" y="41"/>
                    </a:cubicBezTo>
                    <a:cubicBezTo>
                      <a:pt x="112" y="45"/>
                      <a:pt x="111" y="43"/>
                      <a:pt x="110" y="47"/>
                    </a:cubicBezTo>
                    <a:cubicBezTo>
                      <a:pt x="110" y="46"/>
                      <a:pt x="110" y="46"/>
                      <a:pt x="110" y="46"/>
                    </a:cubicBezTo>
                    <a:cubicBezTo>
                      <a:pt x="110" y="47"/>
                      <a:pt x="109" y="46"/>
                      <a:pt x="107" y="45"/>
                    </a:cubicBezTo>
                    <a:cubicBezTo>
                      <a:pt x="108" y="46"/>
                      <a:pt x="107" y="45"/>
                      <a:pt x="108" y="47"/>
                    </a:cubicBezTo>
                    <a:cubicBezTo>
                      <a:pt x="108" y="49"/>
                      <a:pt x="106" y="45"/>
                      <a:pt x="106" y="46"/>
                    </a:cubicBezTo>
                    <a:cubicBezTo>
                      <a:pt x="105" y="45"/>
                      <a:pt x="106" y="47"/>
                      <a:pt x="106" y="46"/>
                    </a:cubicBezTo>
                    <a:cubicBezTo>
                      <a:pt x="105" y="49"/>
                      <a:pt x="106" y="45"/>
                      <a:pt x="103" y="44"/>
                    </a:cubicBezTo>
                    <a:cubicBezTo>
                      <a:pt x="101" y="45"/>
                      <a:pt x="98" y="48"/>
                      <a:pt x="95" y="47"/>
                    </a:cubicBezTo>
                    <a:cubicBezTo>
                      <a:pt x="95" y="47"/>
                      <a:pt x="96" y="49"/>
                      <a:pt x="96" y="49"/>
                    </a:cubicBezTo>
                    <a:cubicBezTo>
                      <a:pt x="95" y="46"/>
                      <a:pt x="95" y="50"/>
                      <a:pt x="94" y="49"/>
                    </a:cubicBezTo>
                    <a:cubicBezTo>
                      <a:pt x="94" y="48"/>
                      <a:pt x="94" y="48"/>
                      <a:pt x="94" y="48"/>
                    </a:cubicBezTo>
                    <a:cubicBezTo>
                      <a:pt x="93" y="47"/>
                      <a:pt x="92" y="49"/>
                      <a:pt x="91" y="48"/>
                    </a:cubicBezTo>
                    <a:cubicBezTo>
                      <a:pt x="90" y="49"/>
                      <a:pt x="88" y="47"/>
                      <a:pt x="88" y="49"/>
                    </a:cubicBezTo>
                    <a:cubicBezTo>
                      <a:pt x="88" y="47"/>
                      <a:pt x="87" y="48"/>
                      <a:pt x="87" y="47"/>
                    </a:cubicBezTo>
                    <a:cubicBezTo>
                      <a:pt x="87" y="51"/>
                      <a:pt x="84" y="46"/>
                      <a:pt x="84" y="49"/>
                    </a:cubicBezTo>
                    <a:cubicBezTo>
                      <a:pt x="84" y="48"/>
                      <a:pt x="84" y="48"/>
                      <a:pt x="84" y="48"/>
                    </a:cubicBezTo>
                    <a:cubicBezTo>
                      <a:pt x="81" y="49"/>
                      <a:pt x="77" y="49"/>
                      <a:pt x="74" y="51"/>
                    </a:cubicBezTo>
                    <a:cubicBezTo>
                      <a:pt x="73" y="52"/>
                      <a:pt x="70" y="48"/>
                      <a:pt x="69" y="50"/>
                    </a:cubicBezTo>
                    <a:cubicBezTo>
                      <a:pt x="68" y="52"/>
                      <a:pt x="68" y="52"/>
                      <a:pt x="68" y="52"/>
                    </a:cubicBezTo>
                    <a:cubicBezTo>
                      <a:pt x="68" y="52"/>
                      <a:pt x="68" y="51"/>
                      <a:pt x="68" y="51"/>
                    </a:cubicBezTo>
                    <a:cubicBezTo>
                      <a:pt x="67" y="52"/>
                      <a:pt x="66" y="51"/>
                      <a:pt x="65" y="51"/>
                    </a:cubicBezTo>
                    <a:cubicBezTo>
                      <a:pt x="65" y="51"/>
                      <a:pt x="64" y="52"/>
                      <a:pt x="64" y="52"/>
                    </a:cubicBezTo>
                    <a:cubicBezTo>
                      <a:pt x="63" y="50"/>
                      <a:pt x="61" y="54"/>
                      <a:pt x="60" y="52"/>
                    </a:cubicBezTo>
                    <a:cubicBezTo>
                      <a:pt x="61" y="55"/>
                      <a:pt x="59" y="54"/>
                      <a:pt x="59" y="55"/>
                    </a:cubicBezTo>
                    <a:cubicBezTo>
                      <a:pt x="58" y="55"/>
                      <a:pt x="58" y="54"/>
                      <a:pt x="58" y="53"/>
                    </a:cubicBezTo>
                    <a:cubicBezTo>
                      <a:pt x="57" y="53"/>
                      <a:pt x="57" y="54"/>
                      <a:pt x="56" y="53"/>
                    </a:cubicBezTo>
                    <a:cubicBezTo>
                      <a:pt x="55" y="53"/>
                      <a:pt x="55" y="55"/>
                      <a:pt x="54" y="55"/>
                    </a:cubicBezTo>
                    <a:cubicBezTo>
                      <a:pt x="54" y="52"/>
                      <a:pt x="53" y="54"/>
                      <a:pt x="52" y="54"/>
                    </a:cubicBezTo>
                    <a:cubicBezTo>
                      <a:pt x="52" y="56"/>
                      <a:pt x="52" y="57"/>
                      <a:pt x="51" y="56"/>
                    </a:cubicBezTo>
                    <a:cubicBezTo>
                      <a:pt x="51" y="54"/>
                      <a:pt x="51" y="54"/>
                      <a:pt x="51" y="54"/>
                    </a:cubicBezTo>
                    <a:cubicBezTo>
                      <a:pt x="49" y="56"/>
                      <a:pt x="46" y="53"/>
                      <a:pt x="43" y="56"/>
                    </a:cubicBezTo>
                    <a:cubicBezTo>
                      <a:pt x="43" y="54"/>
                      <a:pt x="43" y="54"/>
                      <a:pt x="43" y="54"/>
                    </a:cubicBezTo>
                    <a:cubicBezTo>
                      <a:pt x="41" y="56"/>
                      <a:pt x="38" y="54"/>
                      <a:pt x="36" y="57"/>
                    </a:cubicBezTo>
                    <a:cubicBezTo>
                      <a:pt x="35" y="56"/>
                      <a:pt x="34" y="56"/>
                      <a:pt x="33" y="56"/>
                    </a:cubicBezTo>
                    <a:cubicBezTo>
                      <a:pt x="32" y="57"/>
                      <a:pt x="32" y="57"/>
                      <a:pt x="31" y="59"/>
                    </a:cubicBezTo>
                    <a:cubicBezTo>
                      <a:pt x="31" y="59"/>
                      <a:pt x="31" y="58"/>
                      <a:pt x="31" y="57"/>
                    </a:cubicBezTo>
                    <a:cubicBezTo>
                      <a:pt x="30" y="57"/>
                      <a:pt x="29" y="54"/>
                      <a:pt x="28" y="57"/>
                    </a:cubicBezTo>
                    <a:cubicBezTo>
                      <a:pt x="28" y="55"/>
                      <a:pt x="28" y="55"/>
                      <a:pt x="28" y="55"/>
                    </a:cubicBezTo>
                    <a:cubicBezTo>
                      <a:pt x="27" y="57"/>
                      <a:pt x="25" y="58"/>
                      <a:pt x="25" y="57"/>
                    </a:cubicBezTo>
                    <a:cubicBezTo>
                      <a:pt x="24" y="58"/>
                      <a:pt x="23" y="58"/>
                      <a:pt x="23" y="60"/>
                    </a:cubicBezTo>
                    <a:cubicBezTo>
                      <a:pt x="23" y="60"/>
                      <a:pt x="23" y="57"/>
                      <a:pt x="23" y="59"/>
                    </a:cubicBezTo>
                    <a:cubicBezTo>
                      <a:pt x="23" y="57"/>
                      <a:pt x="23" y="57"/>
                      <a:pt x="23" y="57"/>
                    </a:cubicBezTo>
                    <a:cubicBezTo>
                      <a:pt x="21" y="56"/>
                      <a:pt x="19" y="56"/>
                      <a:pt x="17" y="57"/>
                    </a:cubicBezTo>
                    <a:cubicBezTo>
                      <a:pt x="17" y="55"/>
                      <a:pt x="15" y="57"/>
                      <a:pt x="14" y="55"/>
                    </a:cubicBezTo>
                    <a:cubicBezTo>
                      <a:pt x="13" y="56"/>
                      <a:pt x="13" y="54"/>
                      <a:pt x="11" y="56"/>
                    </a:cubicBezTo>
                    <a:cubicBezTo>
                      <a:pt x="12" y="55"/>
                      <a:pt x="12" y="55"/>
                      <a:pt x="12" y="55"/>
                    </a:cubicBezTo>
                    <a:cubicBezTo>
                      <a:pt x="11" y="54"/>
                      <a:pt x="10" y="54"/>
                      <a:pt x="9" y="53"/>
                    </a:cubicBezTo>
                    <a:cubicBezTo>
                      <a:pt x="9" y="52"/>
                      <a:pt x="8" y="54"/>
                      <a:pt x="7" y="54"/>
                    </a:cubicBezTo>
                    <a:cubicBezTo>
                      <a:pt x="8" y="53"/>
                      <a:pt x="8" y="53"/>
                      <a:pt x="8" y="53"/>
                    </a:cubicBezTo>
                    <a:cubicBezTo>
                      <a:pt x="8" y="53"/>
                      <a:pt x="7" y="54"/>
                      <a:pt x="6" y="55"/>
                    </a:cubicBezTo>
                    <a:cubicBezTo>
                      <a:pt x="6" y="54"/>
                      <a:pt x="6" y="54"/>
                      <a:pt x="6" y="54"/>
                    </a:cubicBezTo>
                    <a:cubicBezTo>
                      <a:pt x="5" y="55"/>
                      <a:pt x="5" y="55"/>
                      <a:pt x="5" y="55"/>
                    </a:cubicBezTo>
                    <a:cubicBezTo>
                      <a:pt x="5" y="55"/>
                      <a:pt x="5" y="56"/>
                      <a:pt x="5" y="56"/>
                    </a:cubicBezTo>
                    <a:cubicBezTo>
                      <a:pt x="5" y="55"/>
                      <a:pt x="4" y="56"/>
                      <a:pt x="4" y="54"/>
                    </a:cubicBezTo>
                    <a:cubicBezTo>
                      <a:pt x="5" y="54"/>
                      <a:pt x="7" y="53"/>
                      <a:pt x="8" y="52"/>
                    </a:cubicBezTo>
                    <a:cubicBezTo>
                      <a:pt x="8" y="51"/>
                      <a:pt x="5" y="53"/>
                      <a:pt x="6" y="52"/>
                    </a:cubicBezTo>
                    <a:cubicBezTo>
                      <a:pt x="6" y="51"/>
                      <a:pt x="6" y="51"/>
                      <a:pt x="5" y="51"/>
                    </a:cubicBezTo>
                    <a:cubicBezTo>
                      <a:pt x="5" y="52"/>
                      <a:pt x="5" y="52"/>
                      <a:pt x="5" y="53"/>
                    </a:cubicBezTo>
                    <a:cubicBezTo>
                      <a:pt x="5" y="53"/>
                      <a:pt x="5" y="52"/>
                      <a:pt x="5" y="52"/>
                    </a:cubicBezTo>
                    <a:cubicBezTo>
                      <a:pt x="4" y="52"/>
                      <a:pt x="4" y="52"/>
                      <a:pt x="4" y="52"/>
                    </a:cubicBezTo>
                    <a:cubicBezTo>
                      <a:pt x="4" y="52"/>
                      <a:pt x="4" y="52"/>
                      <a:pt x="5" y="52"/>
                    </a:cubicBezTo>
                    <a:cubicBezTo>
                      <a:pt x="5" y="51"/>
                      <a:pt x="5" y="51"/>
                      <a:pt x="5" y="51"/>
                    </a:cubicBezTo>
                    <a:cubicBezTo>
                      <a:pt x="4" y="52"/>
                      <a:pt x="4" y="52"/>
                      <a:pt x="4" y="52"/>
                    </a:cubicBezTo>
                    <a:cubicBezTo>
                      <a:pt x="4" y="51"/>
                      <a:pt x="4" y="51"/>
                      <a:pt x="4" y="51"/>
                    </a:cubicBezTo>
                    <a:cubicBezTo>
                      <a:pt x="3" y="51"/>
                      <a:pt x="3" y="51"/>
                      <a:pt x="2" y="50"/>
                    </a:cubicBezTo>
                    <a:cubicBezTo>
                      <a:pt x="1" y="52"/>
                      <a:pt x="4" y="46"/>
                      <a:pt x="0" y="55"/>
                    </a:cubicBezTo>
                    <a:cubicBezTo>
                      <a:pt x="1" y="55"/>
                      <a:pt x="1" y="55"/>
                      <a:pt x="1" y="55"/>
                    </a:cubicBezTo>
                    <a:cubicBezTo>
                      <a:pt x="2" y="54"/>
                      <a:pt x="2" y="54"/>
                      <a:pt x="2" y="54"/>
                    </a:cubicBezTo>
                    <a:cubicBezTo>
                      <a:pt x="2" y="54"/>
                      <a:pt x="3" y="54"/>
                      <a:pt x="3" y="54"/>
                    </a:cubicBezTo>
                    <a:cubicBezTo>
                      <a:pt x="3" y="54"/>
                      <a:pt x="3" y="53"/>
                      <a:pt x="3" y="53"/>
                    </a:cubicBezTo>
                    <a:cubicBezTo>
                      <a:pt x="3" y="53"/>
                      <a:pt x="3" y="54"/>
                      <a:pt x="3" y="53"/>
                    </a:cubicBezTo>
                    <a:cubicBezTo>
                      <a:pt x="3" y="52"/>
                      <a:pt x="4" y="51"/>
                      <a:pt x="4" y="53"/>
                    </a:cubicBezTo>
                    <a:cubicBezTo>
                      <a:pt x="4" y="54"/>
                      <a:pt x="4" y="54"/>
                      <a:pt x="4" y="55"/>
                    </a:cubicBezTo>
                    <a:cubicBezTo>
                      <a:pt x="4" y="55"/>
                      <a:pt x="3" y="56"/>
                      <a:pt x="3" y="56"/>
                    </a:cubicBezTo>
                    <a:cubicBezTo>
                      <a:pt x="3" y="56"/>
                      <a:pt x="3" y="56"/>
                      <a:pt x="3" y="56"/>
                    </a:cubicBezTo>
                    <a:cubicBezTo>
                      <a:pt x="3" y="56"/>
                      <a:pt x="3" y="56"/>
                      <a:pt x="3" y="56"/>
                    </a:cubicBezTo>
                    <a:cubicBezTo>
                      <a:pt x="3" y="56"/>
                      <a:pt x="3" y="56"/>
                      <a:pt x="3" y="56"/>
                    </a:cubicBezTo>
                    <a:cubicBezTo>
                      <a:pt x="3" y="56"/>
                      <a:pt x="3" y="56"/>
                      <a:pt x="3" y="56"/>
                    </a:cubicBezTo>
                    <a:cubicBezTo>
                      <a:pt x="3" y="56"/>
                      <a:pt x="3" y="55"/>
                      <a:pt x="3" y="55"/>
                    </a:cubicBezTo>
                    <a:cubicBezTo>
                      <a:pt x="2" y="55"/>
                      <a:pt x="2" y="56"/>
                      <a:pt x="1" y="56"/>
                    </a:cubicBezTo>
                    <a:cubicBezTo>
                      <a:pt x="2" y="56"/>
                      <a:pt x="2" y="56"/>
                      <a:pt x="2" y="56"/>
                    </a:cubicBezTo>
                    <a:cubicBezTo>
                      <a:pt x="0" y="58"/>
                      <a:pt x="0" y="58"/>
                      <a:pt x="0" y="58"/>
                    </a:cubicBezTo>
                    <a:cubicBezTo>
                      <a:pt x="2" y="57"/>
                      <a:pt x="2" y="57"/>
                      <a:pt x="3" y="58"/>
                    </a:cubicBezTo>
                    <a:cubicBezTo>
                      <a:pt x="3" y="58"/>
                      <a:pt x="3" y="58"/>
                      <a:pt x="3" y="58"/>
                    </a:cubicBezTo>
                    <a:cubicBezTo>
                      <a:pt x="3" y="58"/>
                      <a:pt x="3" y="58"/>
                      <a:pt x="3" y="58"/>
                    </a:cubicBezTo>
                    <a:cubicBezTo>
                      <a:pt x="3" y="58"/>
                      <a:pt x="3" y="58"/>
                      <a:pt x="3" y="58"/>
                    </a:cubicBezTo>
                    <a:cubicBezTo>
                      <a:pt x="3" y="60"/>
                      <a:pt x="4" y="57"/>
                      <a:pt x="4" y="58"/>
                    </a:cubicBezTo>
                    <a:cubicBezTo>
                      <a:pt x="4" y="58"/>
                      <a:pt x="2" y="60"/>
                      <a:pt x="2" y="61"/>
                    </a:cubicBezTo>
                    <a:cubicBezTo>
                      <a:pt x="3" y="62"/>
                      <a:pt x="6" y="61"/>
                      <a:pt x="6" y="63"/>
                    </a:cubicBezTo>
                    <a:cubicBezTo>
                      <a:pt x="7" y="63"/>
                      <a:pt x="8" y="63"/>
                      <a:pt x="9" y="62"/>
                    </a:cubicBezTo>
                    <a:cubicBezTo>
                      <a:pt x="10" y="62"/>
                      <a:pt x="8" y="65"/>
                      <a:pt x="9" y="64"/>
                    </a:cubicBezTo>
                    <a:cubicBezTo>
                      <a:pt x="9" y="65"/>
                      <a:pt x="9" y="66"/>
                      <a:pt x="8" y="66"/>
                    </a:cubicBezTo>
                    <a:cubicBezTo>
                      <a:pt x="9" y="66"/>
                      <a:pt x="10" y="67"/>
                      <a:pt x="10" y="65"/>
                    </a:cubicBezTo>
                    <a:cubicBezTo>
                      <a:pt x="11" y="66"/>
                      <a:pt x="12" y="67"/>
                      <a:pt x="13" y="66"/>
                    </a:cubicBezTo>
                    <a:cubicBezTo>
                      <a:pt x="13" y="66"/>
                      <a:pt x="12" y="68"/>
                      <a:pt x="12" y="69"/>
                    </a:cubicBezTo>
                    <a:cubicBezTo>
                      <a:pt x="13" y="67"/>
                      <a:pt x="15" y="67"/>
                      <a:pt x="15" y="67"/>
                    </a:cubicBezTo>
                    <a:cubicBezTo>
                      <a:pt x="16" y="66"/>
                      <a:pt x="16" y="66"/>
                      <a:pt x="16" y="64"/>
                    </a:cubicBezTo>
                    <a:cubicBezTo>
                      <a:pt x="16" y="64"/>
                      <a:pt x="17" y="63"/>
                      <a:pt x="17" y="63"/>
                    </a:cubicBezTo>
                    <a:cubicBezTo>
                      <a:pt x="17" y="65"/>
                      <a:pt x="16" y="68"/>
                      <a:pt x="17" y="68"/>
                    </a:cubicBezTo>
                    <a:cubicBezTo>
                      <a:pt x="16" y="71"/>
                      <a:pt x="15" y="67"/>
                      <a:pt x="15" y="70"/>
                    </a:cubicBezTo>
                    <a:cubicBezTo>
                      <a:pt x="14" y="72"/>
                      <a:pt x="12" y="72"/>
                      <a:pt x="12" y="70"/>
                    </a:cubicBezTo>
                    <a:cubicBezTo>
                      <a:pt x="11" y="73"/>
                      <a:pt x="13" y="71"/>
                      <a:pt x="12" y="73"/>
                    </a:cubicBezTo>
                    <a:cubicBezTo>
                      <a:pt x="13" y="73"/>
                      <a:pt x="14" y="72"/>
                      <a:pt x="15" y="72"/>
                    </a:cubicBezTo>
                    <a:cubicBezTo>
                      <a:pt x="15" y="71"/>
                      <a:pt x="15" y="70"/>
                      <a:pt x="16" y="70"/>
                    </a:cubicBezTo>
                    <a:cubicBezTo>
                      <a:pt x="17" y="67"/>
                      <a:pt x="16" y="72"/>
                      <a:pt x="17" y="72"/>
                    </a:cubicBezTo>
                    <a:cubicBezTo>
                      <a:pt x="16" y="72"/>
                      <a:pt x="16" y="72"/>
                      <a:pt x="16" y="72"/>
                    </a:cubicBezTo>
                    <a:cubicBezTo>
                      <a:pt x="16" y="73"/>
                      <a:pt x="17" y="72"/>
                      <a:pt x="18" y="72"/>
                    </a:cubicBezTo>
                    <a:cubicBezTo>
                      <a:pt x="17" y="75"/>
                      <a:pt x="17" y="72"/>
                      <a:pt x="16" y="74"/>
                    </a:cubicBezTo>
                    <a:cubicBezTo>
                      <a:pt x="16" y="76"/>
                      <a:pt x="16" y="76"/>
                      <a:pt x="16" y="76"/>
                    </a:cubicBezTo>
                    <a:cubicBezTo>
                      <a:pt x="17" y="77"/>
                      <a:pt x="17" y="74"/>
                      <a:pt x="18" y="75"/>
                    </a:cubicBezTo>
                    <a:cubicBezTo>
                      <a:pt x="17" y="76"/>
                      <a:pt x="17" y="76"/>
                      <a:pt x="17" y="76"/>
                    </a:cubicBezTo>
                    <a:cubicBezTo>
                      <a:pt x="18" y="76"/>
                      <a:pt x="18" y="76"/>
                      <a:pt x="18" y="76"/>
                    </a:cubicBezTo>
                    <a:cubicBezTo>
                      <a:pt x="18" y="74"/>
                      <a:pt x="19" y="73"/>
                      <a:pt x="18" y="73"/>
                    </a:cubicBezTo>
                    <a:cubicBezTo>
                      <a:pt x="19" y="70"/>
                      <a:pt x="19" y="72"/>
                      <a:pt x="20" y="72"/>
                    </a:cubicBezTo>
                    <a:cubicBezTo>
                      <a:pt x="20" y="70"/>
                      <a:pt x="19" y="72"/>
                      <a:pt x="20" y="70"/>
                    </a:cubicBezTo>
                    <a:cubicBezTo>
                      <a:pt x="20" y="69"/>
                      <a:pt x="20" y="69"/>
                      <a:pt x="21" y="69"/>
                    </a:cubicBezTo>
                    <a:cubicBezTo>
                      <a:pt x="22" y="69"/>
                      <a:pt x="21" y="71"/>
                      <a:pt x="21" y="72"/>
                    </a:cubicBezTo>
                    <a:cubicBezTo>
                      <a:pt x="21" y="72"/>
                      <a:pt x="20" y="72"/>
                      <a:pt x="21" y="71"/>
                    </a:cubicBezTo>
                    <a:cubicBezTo>
                      <a:pt x="19" y="73"/>
                      <a:pt x="20" y="75"/>
                      <a:pt x="19" y="76"/>
                    </a:cubicBezTo>
                    <a:cubicBezTo>
                      <a:pt x="20" y="77"/>
                      <a:pt x="20" y="75"/>
                      <a:pt x="21" y="75"/>
                    </a:cubicBezTo>
                    <a:cubicBezTo>
                      <a:pt x="21" y="74"/>
                      <a:pt x="21" y="73"/>
                      <a:pt x="21" y="72"/>
                    </a:cubicBezTo>
                    <a:cubicBezTo>
                      <a:pt x="23" y="68"/>
                      <a:pt x="21" y="76"/>
                      <a:pt x="23" y="75"/>
                    </a:cubicBezTo>
                    <a:cubicBezTo>
                      <a:pt x="23" y="72"/>
                      <a:pt x="25" y="71"/>
                      <a:pt x="25" y="68"/>
                    </a:cubicBezTo>
                    <a:cubicBezTo>
                      <a:pt x="25" y="67"/>
                      <a:pt x="25" y="66"/>
                      <a:pt x="26" y="67"/>
                    </a:cubicBezTo>
                    <a:cubicBezTo>
                      <a:pt x="25" y="69"/>
                      <a:pt x="26" y="68"/>
                      <a:pt x="25" y="70"/>
                    </a:cubicBezTo>
                    <a:cubicBezTo>
                      <a:pt x="25" y="70"/>
                      <a:pt x="25" y="70"/>
                      <a:pt x="25" y="70"/>
                    </a:cubicBezTo>
                    <a:cubicBezTo>
                      <a:pt x="24" y="73"/>
                      <a:pt x="24" y="73"/>
                      <a:pt x="24" y="73"/>
                    </a:cubicBezTo>
                    <a:cubicBezTo>
                      <a:pt x="25" y="74"/>
                      <a:pt x="25" y="76"/>
                      <a:pt x="26" y="77"/>
                    </a:cubicBezTo>
                    <a:cubicBezTo>
                      <a:pt x="26" y="76"/>
                      <a:pt x="26" y="75"/>
                      <a:pt x="26" y="74"/>
                    </a:cubicBezTo>
                    <a:cubicBezTo>
                      <a:pt x="26" y="75"/>
                      <a:pt x="26" y="76"/>
                      <a:pt x="27" y="76"/>
                    </a:cubicBezTo>
                    <a:cubicBezTo>
                      <a:pt x="26" y="76"/>
                      <a:pt x="27" y="74"/>
                      <a:pt x="27" y="73"/>
                    </a:cubicBezTo>
                    <a:cubicBezTo>
                      <a:pt x="28" y="73"/>
                      <a:pt x="28" y="75"/>
                      <a:pt x="28" y="76"/>
                    </a:cubicBezTo>
                    <a:cubicBezTo>
                      <a:pt x="27" y="77"/>
                      <a:pt x="27" y="77"/>
                      <a:pt x="27" y="77"/>
                    </a:cubicBezTo>
                    <a:cubicBezTo>
                      <a:pt x="28" y="76"/>
                      <a:pt x="28" y="78"/>
                      <a:pt x="28" y="78"/>
                    </a:cubicBezTo>
                    <a:cubicBezTo>
                      <a:pt x="28" y="76"/>
                      <a:pt x="29" y="75"/>
                      <a:pt x="29" y="73"/>
                    </a:cubicBezTo>
                    <a:cubicBezTo>
                      <a:pt x="30" y="73"/>
                      <a:pt x="30" y="74"/>
                      <a:pt x="30" y="74"/>
                    </a:cubicBezTo>
                    <a:cubicBezTo>
                      <a:pt x="29" y="75"/>
                      <a:pt x="29" y="75"/>
                      <a:pt x="29" y="75"/>
                    </a:cubicBezTo>
                    <a:cubicBezTo>
                      <a:pt x="30" y="75"/>
                      <a:pt x="29" y="78"/>
                      <a:pt x="30" y="78"/>
                    </a:cubicBezTo>
                    <a:cubicBezTo>
                      <a:pt x="30" y="76"/>
                      <a:pt x="30" y="76"/>
                      <a:pt x="30" y="76"/>
                    </a:cubicBezTo>
                    <a:cubicBezTo>
                      <a:pt x="30" y="78"/>
                      <a:pt x="30" y="78"/>
                      <a:pt x="30" y="78"/>
                    </a:cubicBezTo>
                    <a:cubicBezTo>
                      <a:pt x="31" y="77"/>
                      <a:pt x="31" y="77"/>
                      <a:pt x="31" y="76"/>
                    </a:cubicBezTo>
                    <a:cubicBezTo>
                      <a:pt x="31" y="78"/>
                      <a:pt x="31" y="78"/>
                      <a:pt x="31" y="78"/>
                    </a:cubicBezTo>
                    <a:cubicBezTo>
                      <a:pt x="32" y="77"/>
                      <a:pt x="32" y="75"/>
                      <a:pt x="33" y="77"/>
                    </a:cubicBezTo>
                    <a:cubicBezTo>
                      <a:pt x="32" y="74"/>
                      <a:pt x="32" y="77"/>
                      <a:pt x="32" y="75"/>
                    </a:cubicBezTo>
                    <a:cubicBezTo>
                      <a:pt x="31" y="73"/>
                      <a:pt x="32" y="74"/>
                      <a:pt x="33" y="73"/>
                    </a:cubicBezTo>
                    <a:cubicBezTo>
                      <a:pt x="32" y="76"/>
                      <a:pt x="33" y="74"/>
                      <a:pt x="34" y="74"/>
                    </a:cubicBezTo>
                    <a:cubicBezTo>
                      <a:pt x="34" y="75"/>
                      <a:pt x="34" y="75"/>
                      <a:pt x="34" y="76"/>
                    </a:cubicBezTo>
                    <a:cubicBezTo>
                      <a:pt x="35" y="74"/>
                      <a:pt x="35" y="74"/>
                      <a:pt x="35" y="74"/>
                    </a:cubicBezTo>
                    <a:cubicBezTo>
                      <a:pt x="35" y="78"/>
                      <a:pt x="36" y="73"/>
                      <a:pt x="36" y="74"/>
                    </a:cubicBezTo>
                    <a:cubicBezTo>
                      <a:pt x="36" y="75"/>
                      <a:pt x="36" y="77"/>
                      <a:pt x="36" y="77"/>
                    </a:cubicBezTo>
                    <a:cubicBezTo>
                      <a:pt x="36" y="75"/>
                      <a:pt x="37" y="74"/>
                      <a:pt x="37" y="72"/>
                    </a:cubicBezTo>
                    <a:cubicBezTo>
                      <a:pt x="38" y="73"/>
                      <a:pt x="36" y="76"/>
                      <a:pt x="37" y="78"/>
                    </a:cubicBezTo>
                    <a:cubicBezTo>
                      <a:pt x="37" y="75"/>
                      <a:pt x="38" y="79"/>
                      <a:pt x="38" y="76"/>
                    </a:cubicBezTo>
                    <a:cubicBezTo>
                      <a:pt x="37" y="75"/>
                      <a:pt x="38" y="75"/>
                      <a:pt x="38" y="73"/>
                    </a:cubicBezTo>
                    <a:cubicBezTo>
                      <a:pt x="39" y="74"/>
                      <a:pt x="38" y="75"/>
                      <a:pt x="39" y="75"/>
                    </a:cubicBezTo>
                    <a:cubicBezTo>
                      <a:pt x="39" y="75"/>
                      <a:pt x="39" y="73"/>
                      <a:pt x="39" y="72"/>
                    </a:cubicBezTo>
                    <a:cubicBezTo>
                      <a:pt x="39" y="73"/>
                      <a:pt x="40" y="70"/>
                      <a:pt x="40" y="72"/>
                    </a:cubicBezTo>
                    <a:cubicBezTo>
                      <a:pt x="41" y="74"/>
                      <a:pt x="39" y="73"/>
                      <a:pt x="40" y="74"/>
                    </a:cubicBezTo>
                    <a:cubicBezTo>
                      <a:pt x="41" y="74"/>
                      <a:pt x="40" y="70"/>
                      <a:pt x="41" y="69"/>
                    </a:cubicBezTo>
                    <a:cubicBezTo>
                      <a:pt x="41" y="68"/>
                      <a:pt x="41" y="65"/>
                      <a:pt x="42" y="64"/>
                    </a:cubicBezTo>
                    <a:cubicBezTo>
                      <a:pt x="43" y="65"/>
                      <a:pt x="41" y="65"/>
                      <a:pt x="42" y="68"/>
                    </a:cubicBezTo>
                    <a:cubicBezTo>
                      <a:pt x="42" y="67"/>
                      <a:pt x="42" y="67"/>
                      <a:pt x="42" y="67"/>
                    </a:cubicBezTo>
                    <a:cubicBezTo>
                      <a:pt x="43" y="70"/>
                      <a:pt x="41" y="72"/>
                      <a:pt x="41" y="74"/>
                    </a:cubicBezTo>
                    <a:cubicBezTo>
                      <a:pt x="42" y="73"/>
                      <a:pt x="42" y="73"/>
                      <a:pt x="42" y="73"/>
                    </a:cubicBezTo>
                    <a:cubicBezTo>
                      <a:pt x="42" y="77"/>
                      <a:pt x="42" y="77"/>
                      <a:pt x="42" y="77"/>
                    </a:cubicBezTo>
                    <a:cubicBezTo>
                      <a:pt x="42" y="75"/>
                      <a:pt x="43" y="76"/>
                      <a:pt x="43" y="76"/>
                    </a:cubicBezTo>
                    <a:cubicBezTo>
                      <a:pt x="43" y="74"/>
                      <a:pt x="43" y="76"/>
                      <a:pt x="43" y="75"/>
                    </a:cubicBezTo>
                    <a:cubicBezTo>
                      <a:pt x="43" y="74"/>
                      <a:pt x="43" y="71"/>
                      <a:pt x="44" y="73"/>
                    </a:cubicBezTo>
                    <a:cubicBezTo>
                      <a:pt x="44" y="74"/>
                      <a:pt x="44" y="75"/>
                      <a:pt x="44" y="76"/>
                    </a:cubicBezTo>
                    <a:cubicBezTo>
                      <a:pt x="45" y="77"/>
                      <a:pt x="44" y="74"/>
                      <a:pt x="45" y="75"/>
                    </a:cubicBezTo>
                    <a:cubicBezTo>
                      <a:pt x="45" y="76"/>
                      <a:pt x="45" y="76"/>
                      <a:pt x="45" y="76"/>
                    </a:cubicBezTo>
                    <a:cubicBezTo>
                      <a:pt x="47" y="76"/>
                      <a:pt x="50" y="76"/>
                      <a:pt x="51" y="72"/>
                    </a:cubicBezTo>
                    <a:cubicBezTo>
                      <a:pt x="52" y="73"/>
                      <a:pt x="52" y="73"/>
                      <a:pt x="53" y="74"/>
                    </a:cubicBezTo>
                    <a:cubicBezTo>
                      <a:pt x="53" y="74"/>
                      <a:pt x="53" y="73"/>
                      <a:pt x="53" y="72"/>
                    </a:cubicBezTo>
                    <a:cubicBezTo>
                      <a:pt x="54" y="74"/>
                      <a:pt x="54" y="74"/>
                      <a:pt x="54" y="74"/>
                    </a:cubicBezTo>
                    <a:cubicBezTo>
                      <a:pt x="55" y="76"/>
                      <a:pt x="55" y="74"/>
                      <a:pt x="56" y="72"/>
                    </a:cubicBezTo>
                    <a:cubicBezTo>
                      <a:pt x="56" y="74"/>
                      <a:pt x="56" y="74"/>
                      <a:pt x="56" y="74"/>
                    </a:cubicBezTo>
                    <a:cubicBezTo>
                      <a:pt x="57" y="75"/>
                      <a:pt x="56" y="73"/>
                      <a:pt x="57" y="72"/>
                    </a:cubicBezTo>
                    <a:cubicBezTo>
                      <a:pt x="57" y="74"/>
                      <a:pt x="57" y="74"/>
                      <a:pt x="57" y="74"/>
                    </a:cubicBezTo>
                    <a:cubicBezTo>
                      <a:pt x="57" y="72"/>
                      <a:pt x="57" y="72"/>
                      <a:pt x="57" y="72"/>
                    </a:cubicBezTo>
                    <a:cubicBezTo>
                      <a:pt x="58" y="72"/>
                      <a:pt x="58" y="72"/>
                      <a:pt x="58" y="74"/>
                    </a:cubicBezTo>
                    <a:cubicBezTo>
                      <a:pt x="59" y="74"/>
                      <a:pt x="59" y="73"/>
                      <a:pt x="58" y="73"/>
                    </a:cubicBezTo>
                    <a:cubicBezTo>
                      <a:pt x="59" y="74"/>
                      <a:pt x="60" y="74"/>
                      <a:pt x="61" y="73"/>
                    </a:cubicBezTo>
                    <a:cubicBezTo>
                      <a:pt x="61" y="72"/>
                      <a:pt x="61" y="72"/>
                      <a:pt x="61" y="70"/>
                    </a:cubicBezTo>
                    <a:cubicBezTo>
                      <a:pt x="61" y="68"/>
                      <a:pt x="61" y="71"/>
                      <a:pt x="61" y="69"/>
                    </a:cubicBezTo>
                    <a:cubicBezTo>
                      <a:pt x="61" y="70"/>
                      <a:pt x="62" y="71"/>
                      <a:pt x="61" y="72"/>
                    </a:cubicBezTo>
                    <a:cubicBezTo>
                      <a:pt x="63" y="75"/>
                      <a:pt x="64" y="72"/>
                      <a:pt x="66" y="72"/>
                    </a:cubicBezTo>
                    <a:cubicBezTo>
                      <a:pt x="66" y="71"/>
                      <a:pt x="66" y="71"/>
                      <a:pt x="66" y="71"/>
                    </a:cubicBezTo>
                    <a:cubicBezTo>
                      <a:pt x="68" y="73"/>
                      <a:pt x="68" y="71"/>
                      <a:pt x="70" y="72"/>
                    </a:cubicBezTo>
                    <a:cubicBezTo>
                      <a:pt x="69" y="71"/>
                      <a:pt x="69" y="68"/>
                      <a:pt x="70" y="68"/>
                    </a:cubicBezTo>
                    <a:cubicBezTo>
                      <a:pt x="70" y="66"/>
                      <a:pt x="70" y="70"/>
                      <a:pt x="71" y="71"/>
                    </a:cubicBezTo>
                    <a:cubicBezTo>
                      <a:pt x="71" y="71"/>
                      <a:pt x="72" y="70"/>
                      <a:pt x="72" y="70"/>
                    </a:cubicBezTo>
                    <a:cubicBezTo>
                      <a:pt x="72" y="71"/>
                      <a:pt x="72" y="71"/>
                      <a:pt x="72" y="71"/>
                    </a:cubicBezTo>
                    <a:cubicBezTo>
                      <a:pt x="72" y="70"/>
                      <a:pt x="73" y="69"/>
                      <a:pt x="73" y="70"/>
                    </a:cubicBezTo>
                    <a:cubicBezTo>
                      <a:pt x="73" y="70"/>
                      <a:pt x="73" y="70"/>
                      <a:pt x="73" y="70"/>
                    </a:cubicBezTo>
                    <a:cubicBezTo>
                      <a:pt x="74" y="70"/>
                      <a:pt x="74" y="71"/>
                      <a:pt x="75" y="71"/>
                    </a:cubicBezTo>
                    <a:cubicBezTo>
                      <a:pt x="75" y="69"/>
                      <a:pt x="76" y="70"/>
                      <a:pt x="76" y="69"/>
                    </a:cubicBezTo>
                    <a:cubicBezTo>
                      <a:pt x="76" y="69"/>
                      <a:pt x="76" y="69"/>
                      <a:pt x="76" y="69"/>
                    </a:cubicBezTo>
                    <a:cubicBezTo>
                      <a:pt x="76" y="68"/>
                      <a:pt x="76" y="68"/>
                      <a:pt x="76" y="68"/>
                    </a:cubicBezTo>
                    <a:cubicBezTo>
                      <a:pt x="76" y="68"/>
                      <a:pt x="76" y="68"/>
                      <a:pt x="76" y="68"/>
                    </a:cubicBezTo>
                    <a:cubicBezTo>
                      <a:pt x="76" y="70"/>
                      <a:pt x="76" y="70"/>
                      <a:pt x="76" y="70"/>
                    </a:cubicBezTo>
                    <a:cubicBezTo>
                      <a:pt x="77" y="71"/>
                      <a:pt x="76" y="69"/>
                      <a:pt x="77" y="68"/>
                    </a:cubicBezTo>
                    <a:cubicBezTo>
                      <a:pt x="77" y="67"/>
                      <a:pt x="77" y="68"/>
                      <a:pt x="77" y="69"/>
                    </a:cubicBezTo>
                    <a:cubicBezTo>
                      <a:pt x="77" y="70"/>
                      <a:pt x="77" y="68"/>
                      <a:pt x="77" y="69"/>
                    </a:cubicBezTo>
                    <a:cubicBezTo>
                      <a:pt x="77" y="70"/>
                      <a:pt x="77" y="69"/>
                      <a:pt x="77" y="70"/>
                    </a:cubicBezTo>
                    <a:cubicBezTo>
                      <a:pt x="78" y="70"/>
                      <a:pt x="77" y="68"/>
                      <a:pt x="78" y="69"/>
                    </a:cubicBezTo>
                    <a:cubicBezTo>
                      <a:pt x="78" y="69"/>
                      <a:pt x="79" y="68"/>
                      <a:pt x="79" y="70"/>
                    </a:cubicBezTo>
                    <a:cubicBezTo>
                      <a:pt x="79" y="69"/>
                      <a:pt x="80" y="69"/>
                      <a:pt x="80" y="68"/>
                    </a:cubicBezTo>
                    <a:cubicBezTo>
                      <a:pt x="79" y="68"/>
                      <a:pt x="79" y="68"/>
                      <a:pt x="79" y="66"/>
                    </a:cubicBezTo>
                    <a:cubicBezTo>
                      <a:pt x="79" y="66"/>
                      <a:pt x="79" y="66"/>
                      <a:pt x="79" y="66"/>
                    </a:cubicBezTo>
                    <a:cubicBezTo>
                      <a:pt x="79" y="67"/>
                      <a:pt x="79" y="67"/>
                      <a:pt x="79" y="67"/>
                    </a:cubicBezTo>
                    <a:cubicBezTo>
                      <a:pt x="79" y="66"/>
                      <a:pt x="80" y="67"/>
                      <a:pt x="80" y="65"/>
                    </a:cubicBezTo>
                    <a:cubicBezTo>
                      <a:pt x="80" y="67"/>
                      <a:pt x="80" y="67"/>
                      <a:pt x="80" y="67"/>
                    </a:cubicBezTo>
                    <a:cubicBezTo>
                      <a:pt x="80" y="66"/>
                      <a:pt x="81" y="66"/>
                      <a:pt x="81" y="66"/>
                    </a:cubicBezTo>
                    <a:cubicBezTo>
                      <a:pt x="82" y="67"/>
                      <a:pt x="82" y="69"/>
                      <a:pt x="82" y="70"/>
                    </a:cubicBezTo>
                    <a:cubicBezTo>
                      <a:pt x="83" y="68"/>
                      <a:pt x="83" y="68"/>
                      <a:pt x="83" y="68"/>
                    </a:cubicBezTo>
                    <a:cubicBezTo>
                      <a:pt x="83" y="68"/>
                      <a:pt x="83" y="68"/>
                      <a:pt x="83" y="69"/>
                    </a:cubicBezTo>
                    <a:cubicBezTo>
                      <a:pt x="85" y="70"/>
                      <a:pt x="84" y="64"/>
                      <a:pt x="85" y="65"/>
                    </a:cubicBezTo>
                    <a:cubicBezTo>
                      <a:pt x="85" y="67"/>
                      <a:pt x="85" y="68"/>
                      <a:pt x="86" y="68"/>
                    </a:cubicBezTo>
                    <a:cubicBezTo>
                      <a:pt x="86" y="68"/>
                      <a:pt x="86" y="67"/>
                      <a:pt x="86" y="67"/>
                    </a:cubicBezTo>
                    <a:cubicBezTo>
                      <a:pt x="86" y="66"/>
                      <a:pt x="86" y="68"/>
                      <a:pt x="85" y="67"/>
                    </a:cubicBezTo>
                    <a:cubicBezTo>
                      <a:pt x="85" y="66"/>
                      <a:pt x="86" y="66"/>
                      <a:pt x="86" y="66"/>
                    </a:cubicBezTo>
                    <a:cubicBezTo>
                      <a:pt x="87" y="70"/>
                      <a:pt x="89" y="66"/>
                      <a:pt x="91" y="68"/>
                    </a:cubicBezTo>
                    <a:cubicBezTo>
                      <a:pt x="90" y="66"/>
                      <a:pt x="91" y="67"/>
                      <a:pt x="91" y="66"/>
                    </a:cubicBezTo>
                    <a:cubicBezTo>
                      <a:pt x="92" y="69"/>
                      <a:pt x="92" y="66"/>
                      <a:pt x="93" y="67"/>
                    </a:cubicBezTo>
                    <a:cubicBezTo>
                      <a:pt x="92" y="65"/>
                      <a:pt x="92" y="65"/>
                      <a:pt x="92" y="65"/>
                    </a:cubicBezTo>
                    <a:cubicBezTo>
                      <a:pt x="93" y="66"/>
                      <a:pt x="92" y="61"/>
                      <a:pt x="94" y="63"/>
                    </a:cubicBezTo>
                    <a:cubicBezTo>
                      <a:pt x="94" y="64"/>
                      <a:pt x="94" y="65"/>
                      <a:pt x="94" y="66"/>
                    </a:cubicBezTo>
                    <a:cubicBezTo>
                      <a:pt x="95" y="68"/>
                      <a:pt x="95" y="63"/>
                      <a:pt x="96" y="66"/>
                    </a:cubicBezTo>
                    <a:cubicBezTo>
                      <a:pt x="96" y="65"/>
                      <a:pt x="95" y="63"/>
                      <a:pt x="96" y="62"/>
                    </a:cubicBezTo>
                    <a:cubicBezTo>
                      <a:pt x="96" y="63"/>
                      <a:pt x="98" y="64"/>
                      <a:pt x="98" y="65"/>
                    </a:cubicBezTo>
                    <a:cubicBezTo>
                      <a:pt x="98" y="64"/>
                      <a:pt x="98" y="64"/>
                      <a:pt x="98" y="64"/>
                    </a:cubicBezTo>
                    <a:cubicBezTo>
                      <a:pt x="99" y="65"/>
                      <a:pt x="98" y="65"/>
                      <a:pt x="98" y="65"/>
                    </a:cubicBezTo>
                    <a:cubicBezTo>
                      <a:pt x="99" y="66"/>
                      <a:pt x="99" y="65"/>
                      <a:pt x="100" y="64"/>
                    </a:cubicBezTo>
                    <a:cubicBezTo>
                      <a:pt x="101" y="65"/>
                      <a:pt x="101" y="64"/>
                      <a:pt x="102" y="65"/>
                    </a:cubicBezTo>
                    <a:cubicBezTo>
                      <a:pt x="102" y="63"/>
                      <a:pt x="104" y="66"/>
                      <a:pt x="103" y="63"/>
                    </a:cubicBezTo>
                    <a:cubicBezTo>
                      <a:pt x="104" y="64"/>
                      <a:pt x="104" y="64"/>
                      <a:pt x="104" y="64"/>
                    </a:cubicBezTo>
                    <a:cubicBezTo>
                      <a:pt x="104" y="63"/>
                      <a:pt x="103" y="61"/>
                      <a:pt x="104" y="60"/>
                    </a:cubicBezTo>
                    <a:cubicBezTo>
                      <a:pt x="104" y="62"/>
                      <a:pt x="104" y="62"/>
                      <a:pt x="104" y="62"/>
                    </a:cubicBezTo>
                    <a:cubicBezTo>
                      <a:pt x="105" y="65"/>
                      <a:pt x="105" y="63"/>
                      <a:pt x="106" y="64"/>
                    </a:cubicBezTo>
                    <a:cubicBezTo>
                      <a:pt x="105" y="62"/>
                      <a:pt x="106" y="64"/>
                      <a:pt x="106" y="62"/>
                    </a:cubicBezTo>
                    <a:cubicBezTo>
                      <a:pt x="106" y="62"/>
                      <a:pt x="106" y="62"/>
                      <a:pt x="106" y="62"/>
                    </a:cubicBezTo>
                    <a:cubicBezTo>
                      <a:pt x="106" y="61"/>
                      <a:pt x="106" y="61"/>
                      <a:pt x="106" y="60"/>
                    </a:cubicBezTo>
                    <a:cubicBezTo>
                      <a:pt x="107" y="60"/>
                      <a:pt x="107" y="62"/>
                      <a:pt x="107" y="62"/>
                    </a:cubicBezTo>
                    <a:cubicBezTo>
                      <a:pt x="108" y="63"/>
                      <a:pt x="108" y="62"/>
                      <a:pt x="108" y="62"/>
                    </a:cubicBezTo>
                    <a:cubicBezTo>
                      <a:pt x="108" y="62"/>
                      <a:pt x="108" y="62"/>
                      <a:pt x="108" y="61"/>
                    </a:cubicBezTo>
                    <a:cubicBezTo>
                      <a:pt x="108" y="62"/>
                      <a:pt x="108" y="62"/>
                      <a:pt x="108" y="62"/>
                    </a:cubicBezTo>
                    <a:cubicBezTo>
                      <a:pt x="108" y="62"/>
                      <a:pt x="108" y="61"/>
                      <a:pt x="109" y="61"/>
                    </a:cubicBezTo>
                    <a:cubicBezTo>
                      <a:pt x="109" y="61"/>
                      <a:pt x="109" y="61"/>
                      <a:pt x="109" y="61"/>
                    </a:cubicBezTo>
                    <a:cubicBezTo>
                      <a:pt x="108" y="62"/>
                      <a:pt x="108" y="62"/>
                      <a:pt x="108" y="62"/>
                    </a:cubicBezTo>
                    <a:cubicBezTo>
                      <a:pt x="108" y="62"/>
                      <a:pt x="109" y="62"/>
                      <a:pt x="109" y="62"/>
                    </a:cubicBezTo>
                    <a:cubicBezTo>
                      <a:pt x="109" y="62"/>
                      <a:pt x="109" y="62"/>
                      <a:pt x="109" y="62"/>
                    </a:cubicBezTo>
                    <a:cubicBezTo>
                      <a:pt x="109" y="62"/>
                      <a:pt x="109" y="62"/>
                      <a:pt x="109" y="62"/>
                    </a:cubicBezTo>
                    <a:cubicBezTo>
                      <a:pt x="110" y="64"/>
                      <a:pt x="110" y="64"/>
                      <a:pt x="110" y="64"/>
                    </a:cubicBezTo>
                    <a:cubicBezTo>
                      <a:pt x="110" y="64"/>
                      <a:pt x="110" y="62"/>
                      <a:pt x="110" y="61"/>
                    </a:cubicBezTo>
                    <a:cubicBezTo>
                      <a:pt x="112" y="62"/>
                      <a:pt x="113" y="60"/>
                      <a:pt x="114" y="59"/>
                    </a:cubicBezTo>
                    <a:cubicBezTo>
                      <a:pt x="113" y="59"/>
                      <a:pt x="114" y="60"/>
                      <a:pt x="114" y="60"/>
                    </a:cubicBezTo>
                    <a:cubicBezTo>
                      <a:pt x="114" y="59"/>
                      <a:pt x="114" y="58"/>
                      <a:pt x="114" y="59"/>
                    </a:cubicBezTo>
                    <a:cubicBezTo>
                      <a:pt x="114" y="58"/>
                      <a:pt x="115" y="60"/>
                      <a:pt x="116" y="60"/>
                    </a:cubicBezTo>
                    <a:cubicBezTo>
                      <a:pt x="116" y="60"/>
                      <a:pt x="115" y="58"/>
                      <a:pt x="115" y="58"/>
                    </a:cubicBezTo>
                    <a:cubicBezTo>
                      <a:pt x="117" y="60"/>
                      <a:pt x="117" y="56"/>
                      <a:pt x="118" y="57"/>
                    </a:cubicBezTo>
                    <a:cubicBezTo>
                      <a:pt x="118" y="58"/>
                      <a:pt x="118" y="58"/>
                      <a:pt x="119" y="59"/>
                    </a:cubicBezTo>
                    <a:cubicBezTo>
                      <a:pt x="119" y="58"/>
                      <a:pt x="120" y="57"/>
                      <a:pt x="120" y="55"/>
                    </a:cubicBezTo>
                    <a:cubicBezTo>
                      <a:pt x="120" y="57"/>
                      <a:pt x="120" y="57"/>
                      <a:pt x="120" y="57"/>
                    </a:cubicBezTo>
                    <a:cubicBezTo>
                      <a:pt x="121" y="57"/>
                      <a:pt x="121" y="56"/>
                      <a:pt x="121" y="55"/>
                    </a:cubicBezTo>
                    <a:cubicBezTo>
                      <a:pt x="120" y="54"/>
                      <a:pt x="121" y="52"/>
                      <a:pt x="121" y="53"/>
                    </a:cubicBezTo>
                    <a:cubicBezTo>
                      <a:pt x="121" y="53"/>
                      <a:pt x="121" y="53"/>
                      <a:pt x="121" y="53"/>
                    </a:cubicBezTo>
                    <a:cubicBezTo>
                      <a:pt x="122" y="52"/>
                      <a:pt x="122" y="52"/>
                      <a:pt x="122" y="52"/>
                    </a:cubicBezTo>
                    <a:cubicBezTo>
                      <a:pt x="123" y="52"/>
                      <a:pt x="122" y="52"/>
                      <a:pt x="122" y="53"/>
                    </a:cubicBezTo>
                    <a:cubicBezTo>
                      <a:pt x="123" y="55"/>
                      <a:pt x="124" y="54"/>
                      <a:pt x="125" y="54"/>
                    </a:cubicBezTo>
                    <a:cubicBezTo>
                      <a:pt x="124" y="53"/>
                      <a:pt x="124" y="53"/>
                      <a:pt x="124" y="53"/>
                    </a:cubicBezTo>
                    <a:cubicBezTo>
                      <a:pt x="125" y="52"/>
                      <a:pt x="125" y="54"/>
                      <a:pt x="125" y="54"/>
                    </a:cubicBezTo>
                    <a:cubicBezTo>
                      <a:pt x="125" y="49"/>
                      <a:pt x="125" y="49"/>
                      <a:pt x="125" y="49"/>
                    </a:cubicBezTo>
                    <a:cubicBezTo>
                      <a:pt x="125" y="49"/>
                      <a:pt x="126" y="51"/>
                      <a:pt x="126" y="52"/>
                    </a:cubicBezTo>
                    <a:cubicBezTo>
                      <a:pt x="127" y="51"/>
                      <a:pt x="126" y="48"/>
                      <a:pt x="126" y="46"/>
                    </a:cubicBezTo>
                    <a:cubicBezTo>
                      <a:pt x="127" y="47"/>
                      <a:pt x="127" y="45"/>
                      <a:pt x="128" y="45"/>
                    </a:cubicBezTo>
                    <a:cubicBezTo>
                      <a:pt x="128" y="46"/>
                      <a:pt x="127" y="45"/>
                      <a:pt x="128" y="46"/>
                    </a:cubicBezTo>
                    <a:cubicBezTo>
                      <a:pt x="129" y="47"/>
                      <a:pt x="129" y="47"/>
                      <a:pt x="129" y="47"/>
                    </a:cubicBezTo>
                    <a:cubicBezTo>
                      <a:pt x="128" y="48"/>
                      <a:pt x="130" y="50"/>
                      <a:pt x="130" y="51"/>
                    </a:cubicBezTo>
                    <a:cubicBezTo>
                      <a:pt x="130" y="50"/>
                      <a:pt x="132" y="50"/>
                      <a:pt x="132" y="50"/>
                    </a:cubicBezTo>
                    <a:cubicBezTo>
                      <a:pt x="131" y="48"/>
                      <a:pt x="133" y="49"/>
                      <a:pt x="132" y="46"/>
                    </a:cubicBezTo>
                    <a:cubicBezTo>
                      <a:pt x="133" y="45"/>
                      <a:pt x="133" y="48"/>
                      <a:pt x="134" y="48"/>
                    </a:cubicBezTo>
                    <a:cubicBezTo>
                      <a:pt x="134" y="47"/>
                      <a:pt x="135" y="47"/>
                      <a:pt x="136" y="47"/>
                    </a:cubicBezTo>
                    <a:cubicBezTo>
                      <a:pt x="136" y="47"/>
                      <a:pt x="136" y="47"/>
                      <a:pt x="136" y="47"/>
                    </a:cubicBezTo>
                    <a:cubicBezTo>
                      <a:pt x="137" y="46"/>
                      <a:pt x="138" y="46"/>
                      <a:pt x="138" y="44"/>
                    </a:cubicBezTo>
                    <a:cubicBezTo>
                      <a:pt x="139" y="45"/>
                      <a:pt x="139" y="45"/>
                      <a:pt x="139" y="45"/>
                    </a:cubicBezTo>
                    <a:cubicBezTo>
                      <a:pt x="140" y="46"/>
                      <a:pt x="137" y="42"/>
                      <a:pt x="139" y="43"/>
                    </a:cubicBezTo>
                    <a:cubicBezTo>
                      <a:pt x="139" y="44"/>
                      <a:pt x="139" y="44"/>
                      <a:pt x="139" y="44"/>
                    </a:cubicBezTo>
                    <a:cubicBezTo>
                      <a:pt x="139" y="43"/>
                      <a:pt x="141" y="45"/>
                      <a:pt x="141" y="43"/>
                    </a:cubicBezTo>
                    <a:cubicBezTo>
                      <a:pt x="141" y="44"/>
                      <a:pt x="141" y="44"/>
                      <a:pt x="141" y="44"/>
                    </a:cubicBezTo>
                    <a:cubicBezTo>
                      <a:pt x="141" y="43"/>
                      <a:pt x="142" y="43"/>
                      <a:pt x="142" y="41"/>
                    </a:cubicBezTo>
                    <a:cubicBezTo>
                      <a:pt x="143" y="43"/>
                      <a:pt x="143" y="43"/>
                      <a:pt x="143" y="43"/>
                    </a:cubicBezTo>
                    <a:cubicBezTo>
                      <a:pt x="144" y="44"/>
                      <a:pt x="142" y="41"/>
                      <a:pt x="143" y="42"/>
                    </a:cubicBezTo>
                    <a:cubicBezTo>
                      <a:pt x="143" y="42"/>
                      <a:pt x="144" y="42"/>
                      <a:pt x="144" y="43"/>
                    </a:cubicBezTo>
                    <a:cubicBezTo>
                      <a:pt x="144" y="41"/>
                      <a:pt x="145" y="41"/>
                      <a:pt x="145" y="40"/>
                    </a:cubicBezTo>
                    <a:cubicBezTo>
                      <a:pt x="146" y="42"/>
                      <a:pt x="146" y="42"/>
                      <a:pt x="146" y="42"/>
                    </a:cubicBezTo>
                    <a:cubicBezTo>
                      <a:pt x="149" y="41"/>
                      <a:pt x="153" y="39"/>
                      <a:pt x="154" y="36"/>
                    </a:cubicBezTo>
                    <a:cubicBezTo>
                      <a:pt x="156" y="38"/>
                      <a:pt x="154" y="37"/>
                      <a:pt x="156" y="39"/>
                    </a:cubicBezTo>
                    <a:cubicBezTo>
                      <a:pt x="154" y="37"/>
                      <a:pt x="156" y="38"/>
                      <a:pt x="156" y="37"/>
                    </a:cubicBezTo>
                    <a:cubicBezTo>
                      <a:pt x="156" y="37"/>
                      <a:pt x="156" y="37"/>
                      <a:pt x="156" y="37"/>
                    </a:cubicBezTo>
                    <a:cubicBezTo>
                      <a:pt x="157" y="36"/>
                      <a:pt x="158" y="38"/>
                      <a:pt x="158" y="37"/>
                    </a:cubicBezTo>
                    <a:cubicBezTo>
                      <a:pt x="157" y="36"/>
                      <a:pt x="157" y="36"/>
                      <a:pt x="157" y="36"/>
                    </a:cubicBezTo>
                    <a:cubicBezTo>
                      <a:pt x="157" y="35"/>
                      <a:pt x="160" y="38"/>
                      <a:pt x="158" y="36"/>
                    </a:cubicBezTo>
                    <a:cubicBezTo>
                      <a:pt x="160" y="37"/>
                      <a:pt x="160" y="37"/>
                      <a:pt x="160" y="37"/>
                    </a:cubicBezTo>
                    <a:cubicBezTo>
                      <a:pt x="159" y="34"/>
                      <a:pt x="161" y="37"/>
                      <a:pt x="160" y="35"/>
                    </a:cubicBezTo>
                    <a:cubicBezTo>
                      <a:pt x="160" y="35"/>
                      <a:pt x="160" y="35"/>
                      <a:pt x="160" y="35"/>
                    </a:cubicBezTo>
                    <a:cubicBezTo>
                      <a:pt x="162" y="36"/>
                      <a:pt x="160" y="32"/>
                      <a:pt x="162" y="34"/>
                    </a:cubicBezTo>
                    <a:cubicBezTo>
                      <a:pt x="162" y="33"/>
                      <a:pt x="162" y="32"/>
                      <a:pt x="161" y="30"/>
                    </a:cubicBezTo>
                    <a:cubicBezTo>
                      <a:pt x="163" y="33"/>
                      <a:pt x="163" y="33"/>
                      <a:pt x="163" y="33"/>
                    </a:cubicBezTo>
                    <a:cubicBezTo>
                      <a:pt x="164" y="30"/>
                      <a:pt x="167" y="29"/>
                      <a:pt x="167" y="26"/>
                    </a:cubicBezTo>
                    <a:cubicBezTo>
                      <a:pt x="168" y="27"/>
                      <a:pt x="168" y="27"/>
                      <a:pt x="168" y="27"/>
                    </a:cubicBezTo>
                    <a:cubicBezTo>
                      <a:pt x="168" y="24"/>
                      <a:pt x="172" y="27"/>
                      <a:pt x="170" y="23"/>
                    </a:cubicBezTo>
                    <a:cubicBezTo>
                      <a:pt x="169" y="21"/>
                      <a:pt x="169" y="21"/>
                      <a:pt x="169" y="21"/>
                    </a:cubicBezTo>
                    <a:cubicBezTo>
                      <a:pt x="171" y="23"/>
                      <a:pt x="171" y="23"/>
                      <a:pt x="171" y="23"/>
                    </a:cubicBezTo>
                    <a:cubicBezTo>
                      <a:pt x="170" y="22"/>
                      <a:pt x="172" y="22"/>
                      <a:pt x="171" y="20"/>
                    </a:cubicBezTo>
                    <a:cubicBezTo>
                      <a:pt x="171" y="21"/>
                      <a:pt x="171" y="21"/>
                      <a:pt x="172" y="21"/>
                    </a:cubicBezTo>
                    <a:cubicBezTo>
                      <a:pt x="172" y="21"/>
                      <a:pt x="171" y="19"/>
                      <a:pt x="172" y="19"/>
                    </a:cubicBezTo>
                    <a:cubicBezTo>
                      <a:pt x="172" y="20"/>
                      <a:pt x="172" y="20"/>
                      <a:pt x="172" y="20"/>
                    </a:cubicBezTo>
                    <a:cubicBezTo>
                      <a:pt x="177" y="20"/>
                      <a:pt x="182" y="19"/>
                      <a:pt x="180" y="14"/>
                    </a:cubicBezTo>
                    <a:cubicBezTo>
                      <a:pt x="180" y="13"/>
                      <a:pt x="182" y="15"/>
                      <a:pt x="182" y="15"/>
                    </a:cubicBezTo>
                    <a:cubicBezTo>
                      <a:pt x="181" y="11"/>
                      <a:pt x="188" y="11"/>
                      <a:pt x="185" y="6"/>
                    </a:cubicBezTo>
                    <a:cubicBezTo>
                      <a:pt x="185" y="4"/>
                      <a:pt x="180" y="0"/>
                      <a:pt x="18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342"/>
              <p:cNvSpPr/>
              <p:nvPr/>
            </p:nvSpPr>
            <p:spPr bwMode="auto">
              <a:xfrm>
                <a:off x="6365" y="3215"/>
                <a:ext cx="2" cy="2"/>
              </a:xfrm>
              <a:custGeom>
                <a:avLst/>
                <a:gdLst>
                  <a:gd name="T0" fmla="*/ 0 w 1"/>
                  <a:gd name="T1" fmla="*/ 0 h 1"/>
                  <a:gd name="T2" fmla="*/ 1 w 1"/>
                  <a:gd name="T3" fmla="*/ 0 h 1"/>
                  <a:gd name="T4" fmla="*/ 0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0"/>
                    </a:cubicBezTo>
                    <a:cubicBezTo>
                      <a:pt x="0" y="0"/>
                      <a:pt x="0" y="0"/>
                      <a:pt x="0" y="1"/>
                    </a:cubicBez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343"/>
              <p:cNvSpPr/>
              <p:nvPr/>
            </p:nvSpPr>
            <p:spPr bwMode="auto">
              <a:xfrm>
                <a:off x="6889" y="2757"/>
                <a:ext cx="2" cy="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344"/>
              <p:cNvSpPr/>
              <p:nvPr/>
            </p:nvSpPr>
            <p:spPr bwMode="auto">
              <a:xfrm>
                <a:off x="6360" y="3222"/>
                <a:ext cx="2" cy="2"/>
              </a:xfrm>
              <a:custGeom>
                <a:avLst/>
                <a:gdLst>
                  <a:gd name="T0" fmla="*/ 0 w 1"/>
                  <a:gd name="T1" fmla="*/ 0 h 1"/>
                  <a:gd name="T2" fmla="*/ 0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0" y="1"/>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345"/>
              <p:cNvSpPr/>
              <p:nvPr/>
            </p:nvSpPr>
            <p:spPr bwMode="auto">
              <a:xfrm>
                <a:off x="6609" y="32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346"/>
              <p:cNvSpPr/>
              <p:nvPr/>
            </p:nvSpPr>
            <p:spPr bwMode="auto">
              <a:xfrm>
                <a:off x="6531" y="247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347"/>
              <p:cNvSpPr/>
              <p:nvPr/>
            </p:nvSpPr>
            <p:spPr bwMode="auto">
              <a:xfrm>
                <a:off x="6960" y="2793"/>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1" y="0"/>
                      <a:pt x="0" y="1"/>
                    </a:cubicBezTo>
                    <a:cubicBezTo>
                      <a:pt x="1"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348"/>
              <p:cNvSpPr/>
              <p:nvPr/>
            </p:nvSpPr>
            <p:spPr bwMode="auto">
              <a:xfrm>
                <a:off x="6524" y="2463"/>
                <a:ext cx="2" cy="3"/>
              </a:xfrm>
              <a:custGeom>
                <a:avLst/>
                <a:gdLst>
                  <a:gd name="T0" fmla="*/ 2 w 2"/>
                  <a:gd name="T1" fmla="*/ 0 h 3"/>
                  <a:gd name="T2" fmla="*/ 0 w 2"/>
                  <a:gd name="T3" fmla="*/ 3 h 3"/>
                  <a:gd name="T4" fmla="*/ 0 w 2"/>
                  <a:gd name="T5" fmla="*/ 0 h 3"/>
                  <a:gd name="T6" fmla="*/ 2 w 2"/>
                  <a:gd name="T7" fmla="*/ 0 h 3"/>
                </a:gdLst>
                <a:ahLst/>
                <a:cxnLst>
                  <a:cxn ang="0">
                    <a:pos x="T0" y="T1"/>
                  </a:cxn>
                  <a:cxn ang="0">
                    <a:pos x="T2" y="T3"/>
                  </a:cxn>
                  <a:cxn ang="0">
                    <a:pos x="T4" y="T5"/>
                  </a:cxn>
                  <a:cxn ang="0">
                    <a:pos x="T6" y="T7"/>
                  </a:cxn>
                </a:cxnLst>
                <a:rect l="0" t="0" r="r" b="b"/>
                <a:pathLst>
                  <a:path w="2" h="3">
                    <a:moveTo>
                      <a:pt x="2" y="0"/>
                    </a:moveTo>
                    <a:lnTo>
                      <a:pt x="0" y="3"/>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349"/>
              <p:cNvSpPr/>
              <p:nvPr/>
            </p:nvSpPr>
            <p:spPr bwMode="auto">
              <a:xfrm>
                <a:off x="6569" y="3205"/>
                <a:ext cx="0" cy="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350"/>
              <p:cNvSpPr/>
              <p:nvPr/>
            </p:nvSpPr>
            <p:spPr bwMode="auto">
              <a:xfrm>
                <a:off x="6512" y="2485"/>
                <a:ext cx="2" cy="4"/>
              </a:xfrm>
              <a:custGeom>
                <a:avLst/>
                <a:gdLst>
                  <a:gd name="T0" fmla="*/ 2 w 2"/>
                  <a:gd name="T1" fmla="*/ 0 h 4"/>
                  <a:gd name="T2" fmla="*/ 2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2" y="0"/>
                    </a:lnTo>
                    <a:lnTo>
                      <a:pt x="0" y="4"/>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351"/>
              <p:cNvSpPr/>
              <p:nvPr/>
            </p:nvSpPr>
            <p:spPr bwMode="auto">
              <a:xfrm>
                <a:off x="6460" y="2473"/>
                <a:ext cx="2" cy="5"/>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2"/>
                      <a:pt x="0" y="0"/>
                      <a:pt x="1" y="1"/>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352"/>
              <p:cNvSpPr/>
              <p:nvPr/>
            </p:nvSpPr>
            <p:spPr bwMode="auto">
              <a:xfrm>
                <a:off x="6462" y="2470"/>
                <a:ext cx="2"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353"/>
              <p:cNvSpPr/>
              <p:nvPr/>
            </p:nvSpPr>
            <p:spPr bwMode="auto">
              <a:xfrm>
                <a:off x="6524" y="2475"/>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2" y="0"/>
                      <a:pt x="2" y="0"/>
                      <a:pt x="2" y="0"/>
                    </a:cubicBezTo>
                    <a:cubicBezTo>
                      <a:pt x="2" y="0"/>
                      <a:pt x="2" y="0"/>
                      <a:pt x="2"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354"/>
              <p:cNvSpPr/>
              <p:nvPr/>
            </p:nvSpPr>
            <p:spPr bwMode="auto">
              <a:xfrm>
                <a:off x="6386" y="3269"/>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355"/>
              <p:cNvSpPr/>
              <p:nvPr/>
            </p:nvSpPr>
            <p:spPr bwMode="auto">
              <a:xfrm>
                <a:off x="6407" y="3272"/>
                <a:ext cx="3" cy="7"/>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0"/>
                      <a:pt x="0" y="1"/>
                      <a:pt x="0" y="1"/>
                    </a:cubicBezTo>
                    <a:cubicBezTo>
                      <a:pt x="0" y="3"/>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356"/>
              <p:cNvSpPr/>
              <p:nvPr/>
            </p:nvSpPr>
            <p:spPr bwMode="auto">
              <a:xfrm>
                <a:off x="6374" y="3257"/>
                <a:ext cx="7" cy="3"/>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1"/>
                      <a:pt x="3"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357"/>
              <p:cNvSpPr/>
              <p:nvPr/>
            </p:nvSpPr>
            <p:spPr bwMode="auto">
              <a:xfrm>
                <a:off x="6417" y="3272"/>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358"/>
              <p:cNvSpPr/>
              <p:nvPr/>
            </p:nvSpPr>
            <p:spPr bwMode="auto">
              <a:xfrm>
                <a:off x="6054" y="22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359"/>
              <p:cNvSpPr/>
              <p:nvPr/>
            </p:nvSpPr>
            <p:spPr bwMode="auto">
              <a:xfrm>
                <a:off x="6369" y="3250"/>
                <a:ext cx="3" cy="5"/>
              </a:xfrm>
              <a:custGeom>
                <a:avLst/>
                <a:gdLst>
                  <a:gd name="T0" fmla="*/ 1 w 1"/>
                  <a:gd name="T1" fmla="*/ 0 h 2"/>
                  <a:gd name="T2" fmla="*/ 0 w 1"/>
                  <a:gd name="T3" fmla="*/ 1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1"/>
                      <a:pt x="0" y="1"/>
                      <a:pt x="0" y="1"/>
                    </a:cubicBezTo>
                    <a:cubicBezTo>
                      <a:pt x="0" y="2"/>
                      <a:pt x="0" y="1"/>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360"/>
              <p:cNvSpPr/>
              <p:nvPr/>
            </p:nvSpPr>
            <p:spPr bwMode="auto">
              <a:xfrm>
                <a:off x="6573" y="3250"/>
                <a:ext cx="0" cy="3"/>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361"/>
              <p:cNvSpPr/>
              <p:nvPr/>
            </p:nvSpPr>
            <p:spPr bwMode="auto">
              <a:xfrm>
                <a:off x="6640" y="3222"/>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362"/>
              <p:cNvSpPr/>
              <p:nvPr/>
            </p:nvSpPr>
            <p:spPr bwMode="auto">
              <a:xfrm>
                <a:off x="6640" y="322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363"/>
              <p:cNvSpPr/>
              <p:nvPr/>
            </p:nvSpPr>
            <p:spPr bwMode="auto">
              <a:xfrm>
                <a:off x="6633" y="3234"/>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364"/>
              <p:cNvSpPr/>
              <p:nvPr/>
            </p:nvSpPr>
            <p:spPr bwMode="auto">
              <a:xfrm>
                <a:off x="6365" y="3314"/>
                <a:ext cx="4" cy="5"/>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2"/>
                      <a:pt x="2" y="1"/>
                      <a:pt x="1" y="2"/>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365"/>
              <p:cNvSpPr/>
              <p:nvPr/>
            </p:nvSpPr>
            <p:spPr bwMode="auto">
              <a:xfrm>
                <a:off x="6640" y="3231"/>
                <a:ext cx="0" cy="5"/>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0"/>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366"/>
              <p:cNvSpPr/>
              <p:nvPr/>
            </p:nvSpPr>
            <p:spPr bwMode="auto">
              <a:xfrm>
                <a:off x="6490" y="3219"/>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367"/>
              <p:cNvSpPr/>
              <p:nvPr/>
            </p:nvSpPr>
            <p:spPr bwMode="auto">
              <a:xfrm>
                <a:off x="6666" y="3205"/>
                <a:ext cx="2" cy="5"/>
              </a:xfrm>
              <a:custGeom>
                <a:avLst/>
                <a:gdLst>
                  <a:gd name="T0" fmla="*/ 0 w 2"/>
                  <a:gd name="T1" fmla="*/ 0 h 5"/>
                  <a:gd name="T2" fmla="*/ 2 w 2"/>
                  <a:gd name="T3" fmla="*/ 5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5"/>
                    </a:lnTo>
                    <a:lnTo>
                      <a:pt x="2"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Rectangle 368"/>
              <p:cNvSpPr>
                <a:spLocks noChangeArrowheads="1"/>
              </p:cNvSpPr>
              <p:nvPr/>
            </p:nvSpPr>
            <p:spPr bwMode="auto">
              <a:xfrm>
                <a:off x="6943" y="2776"/>
                <a:ext cx="1"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7" name="Oval 369"/>
              <p:cNvSpPr>
                <a:spLocks noChangeArrowheads="1"/>
              </p:cNvSpPr>
              <p:nvPr/>
            </p:nvSpPr>
            <p:spPr bwMode="auto">
              <a:xfrm>
                <a:off x="6047" y="225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370"/>
              <p:cNvSpPr/>
              <p:nvPr/>
            </p:nvSpPr>
            <p:spPr bwMode="auto">
              <a:xfrm>
                <a:off x="6882" y="275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371"/>
              <p:cNvSpPr/>
              <p:nvPr/>
            </p:nvSpPr>
            <p:spPr bwMode="auto">
              <a:xfrm>
                <a:off x="6894" y="2757"/>
                <a:ext cx="2"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372"/>
              <p:cNvSpPr/>
              <p:nvPr/>
            </p:nvSpPr>
            <p:spPr bwMode="auto">
              <a:xfrm>
                <a:off x="6047" y="22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373"/>
              <p:cNvSpPr/>
              <p:nvPr/>
            </p:nvSpPr>
            <p:spPr bwMode="auto">
              <a:xfrm>
                <a:off x="6879" y="2710"/>
                <a:ext cx="162" cy="130"/>
              </a:xfrm>
              <a:custGeom>
                <a:avLst/>
                <a:gdLst>
                  <a:gd name="T0" fmla="*/ 63 w 68"/>
                  <a:gd name="T1" fmla="*/ 35 h 55"/>
                  <a:gd name="T2" fmla="*/ 47 w 68"/>
                  <a:gd name="T3" fmla="*/ 21 h 55"/>
                  <a:gd name="T4" fmla="*/ 43 w 68"/>
                  <a:gd name="T5" fmla="*/ 21 h 55"/>
                  <a:gd name="T6" fmla="*/ 40 w 68"/>
                  <a:gd name="T7" fmla="*/ 15 h 55"/>
                  <a:gd name="T8" fmla="*/ 35 w 68"/>
                  <a:gd name="T9" fmla="*/ 11 h 55"/>
                  <a:gd name="T10" fmla="*/ 29 w 68"/>
                  <a:gd name="T11" fmla="*/ 6 h 55"/>
                  <a:gd name="T12" fmla="*/ 24 w 68"/>
                  <a:gd name="T13" fmla="*/ 7 h 55"/>
                  <a:gd name="T14" fmla="*/ 16 w 68"/>
                  <a:gd name="T15" fmla="*/ 6 h 55"/>
                  <a:gd name="T16" fmla="*/ 13 w 68"/>
                  <a:gd name="T17" fmla="*/ 5 h 55"/>
                  <a:gd name="T18" fmla="*/ 10 w 68"/>
                  <a:gd name="T19" fmla="*/ 1 h 55"/>
                  <a:gd name="T20" fmla="*/ 9 w 68"/>
                  <a:gd name="T21" fmla="*/ 1 h 55"/>
                  <a:gd name="T22" fmla="*/ 5 w 68"/>
                  <a:gd name="T23" fmla="*/ 2 h 55"/>
                  <a:gd name="T24" fmla="*/ 2 w 68"/>
                  <a:gd name="T25" fmla="*/ 3 h 55"/>
                  <a:gd name="T26" fmla="*/ 2 w 68"/>
                  <a:gd name="T27" fmla="*/ 6 h 55"/>
                  <a:gd name="T28" fmla="*/ 5 w 68"/>
                  <a:gd name="T29" fmla="*/ 8 h 55"/>
                  <a:gd name="T30" fmla="*/ 4 w 68"/>
                  <a:gd name="T31" fmla="*/ 10 h 55"/>
                  <a:gd name="T32" fmla="*/ 6 w 68"/>
                  <a:gd name="T33" fmla="*/ 13 h 55"/>
                  <a:gd name="T34" fmla="*/ 4 w 68"/>
                  <a:gd name="T35" fmla="*/ 16 h 55"/>
                  <a:gd name="T36" fmla="*/ 2 w 68"/>
                  <a:gd name="T37" fmla="*/ 19 h 55"/>
                  <a:gd name="T38" fmla="*/ 6 w 68"/>
                  <a:gd name="T39" fmla="*/ 16 h 55"/>
                  <a:gd name="T40" fmla="*/ 9 w 68"/>
                  <a:gd name="T41" fmla="*/ 13 h 55"/>
                  <a:gd name="T42" fmla="*/ 7 w 68"/>
                  <a:gd name="T43" fmla="*/ 19 h 55"/>
                  <a:gd name="T44" fmla="*/ 8 w 68"/>
                  <a:gd name="T45" fmla="*/ 18 h 55"/>
                  <a:gd name="T46" fmla="*/ 8 w 68"/>
                  <a:gd name="T47" fmla="*/ 21 h 55"/>
                  <a:gd name="T48" fmla="*/ 9 w 68"/>
                  <a:gd name="T49" fmla="*/ 21 h 55"/>
                  <a:gd name="T50" fmla="*/ 10 w 68"/>
                  <a:gd name="T51" fmla="*/ 22 h 55"/>
                  <a:gd name="T52" fmla="*/ 15 w 68"/>
                  <a:gd name="T53" fmla="*/ 17 h 55"/>
                  <a:gd name="T54" fmla="*/ 11 w 68"/>
                  <a:gd name="T55" fmla="*/ 23 h 55"/>
                  <a:gd name="T56" fmla="*/ 13 w 68"/>
                  <a:gd name="T57" fmla="*/ 23 h 55"/>
                  <a:gd name="T58" fmla="*/ 16 w 68"/>
                  <a:gd name="T59" fmla="*/ 23 h 55"/>
                  <a:gd name="T60" fmla="*/ 18 w 68"/>
                  <a:gd name="T61" fmla="*/ 24 h 55"/>
                  <a:gd name="T62" fmla="*/ 18 w 68"/>
                  <a:gd name="T63" fmla="*/ 24 h 55"/>
                  <a:gd name="T64" fmla="*/ 21 w 68"/>
                  <a:gd name="T65" fmla="*/ 24 h 55"/>
                  <a:gd name="T66" fmla="*/ 23 w 68"/>
                  <a:gd name="T67" fmla="*/ 23 h 55"/>
                  <a:gd name="T68" fmla="*/ 22 w 68"/>
                  <a:gd name="T69" fmla="*/ 26 h 55"/>
                  <a:gd name="T70" fmla="*/ 25 w 68"/>
                  <a:gd name="T71" fmla="*/ 24 h 55"/>
                  <a:gd name="T72" fmla="*/ 24 w 68"/>
                  <a:gd name="T73" fmla="*/ 27 h 55"/>
                  <a:gd name="T74" fmla="*/ 26 w 68"/>
                  <a:gd name="T75" fmla="*/ 29 h 55"/>
                  <a:gd name="T76" fmla="*/ 28 w 68"/>
                  <a:gd name="T77" fmla="*/ 30 h 55"/>
                  <a:gd name="T78" fmla="*/ 29 w 68"/>
                  <a:gd name="T79" fmla="*/ 32 h 55"/>
                  <a:gd name="T80" fmla="*/ 31 w 68"/>
                  <a:gd name="T81" fmla="*/ 31 h 55"/>
                  <a:gd name="T82" fmla="*/ 32 w 68"/>
                  <a:gd name="T83" fmla="*/ 32 h 55"/>
                  <a:gd name="T84" fmla="*/ 31 w 68"/>
                  <a:gd name="T85" fmla="*/ 33 h 55"/>
                  <a:gd name="T86" fmla="*/ 34 w 68"/>
                  <a:gd name="T87" fmla="*/ 34 h 55"/>
                  <a:gd name="T88" fmla="*/ 37 w 68"/>
                  <a:gd name="T89" fmla="*/ 34 h 55"/>
                  <a:gd name="T90" fmla="*/ 39 w 68"/>
                  <a:gd name="T91" fmla="*/ 34 h 55"/>
                  <a:gd name="T92" fmla="*/ 44 w 68"/>
                  <a:gd name="T93" fmla="*/ 32 h 55"/>
                  <a:gd name="T94" fmla="*/ 43 w 68"/>
                  <a:gd name="T95" fmla="*/ 36 h 55"/>
                  <a:gd name="T96" fmla="*/ 46 w 68"/>
                  <a:gd name="T97" fmla="*/ 36 h 55"/>
                  <a:gd name="T98" fmla="*/ 47 w 68"/>
                  <a:gd name="T99" fmla="*/ 38 h 55"/>
                  <a:gd name="T100" fmla="*/ 48 w 68"/>
                  <a:gd name="T101" fmla="*/ 43 h 55"/>
                  <a:gd name="T102" fmla="*/ 50 w 68"/>
                  <a:gd name="T103" fmla="*/ 44 h 55"/>
                  <a:gd name="T104" fmla="*/ 58 w 68"/>
                  <a:gd name="T105" fmla="*/ 45 h 55"/>
                  <a:gd name="T106" fmla="*/ 58 w 68"/>
                  <a:gd name="T10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55">
                    <a:moveTo>
                      <a:pt x="66" y="42"/>
                    </a:moveTo>
                    <a:cubicBezTo>
                      <a:pt x="65" y="40"/>
                      <a:pt x="67" y="35"/>
                      <a:pt x="64" y="34"/>
                    </a:cubicBezTo>
                    <a:cubicBezTo>
                      <a:pt x="63" y="35"/>
                      <a:pt x="62" y="35"/>
                      <a:pt x="62" y="36"/>
                    </a:cubicBezTo>
                    <a:cubicBezTo>
                      <a:pt x="62" y="35"/>
                      <a:pt x="62" y="35"/>
                      <a:pt x="62" y="35"/>
                    </a:cubicBezTo>
                    <a:cubicBezTo>
                      <a:pt x="61" y="36"/>
                      <a:pt x="61" y="36"/>
                      <a:pt x="61" y="36"/>
                    </a:cubicBezTo>
                    <a:cubicBezTo>
                      <a:pt x="61" y="36"/>
                      <a:pt x="62" y="35"/>
                      <a:pt x="63" y="35"/>
                    </a:cubicBezTo>
                    <a:cubicBezTo>
                      <a:pt x="62" y="34"/>
                      <a:pt x="61" y="34"/>
                      <a:pt x="61" y="33"/>
                    </a:cubicBezTo>
                    <a:cubicBezTo>
                      <a:pt x="59" y="34"/>
                      <a:pt x="60" y="32"/>
                      <a:pt x="58" y="34"/>
                    </a:cubicBezTo>
                    <a:cubicBezTo>
                      <a:pt x="59" y="33"/>
                      <a:pt x="59" y="33"/>
                      <a:pt x="59" y="33"/>
                    </a:cubicBezTo>
                    <a:cubicBezTo>
                      <a:pt x="58" y="33"/>
                      <a:pt x="58" y="33"/>
                      <a:pt x="59" y="31"/>
                    </a:cubicBezTo>
                    <a:cubicBezTo>
                      <a:pt x="59" y="28"/>
                      <a:pt x="56" y="27"/>
                      <a:pt x="55" y="24"/>
                    </a:cubicBezTo>
                    <a:cubicBezTo>
                      <a:pt x="53" y="22"/>
                      <a:pt x="50" y="22"/>
                      <a:pt x="47" y="21"/>
                    </a:cubicBezTo>
                    <a:cubicBezTo>
                      <a:pt x="45" y="23"/>
                      <a:pt x="45" y="22"/>
                      <a:pt x="43" y="23"/>
                    </a:cubicBezTo>
                    <a:cubicBezTo>
                      <a:pt x="44" y="23"/>
                      <a:pt x="44" y="23"/>
                      <a:pt x="44" y="23"/>
                    </a:cubicBezTo>
                    <a:cubicBezTo>
                      <a:pt x="42" y="23"/>
                      <a:pt x="43" y="22"/>
                      <a:pt x="44" y="21"/>
                    </a:cubicBezTo>
                    <a:cubicBezTo>
                      <a:pt x="43" y="22"/>
                      <a:pt x="44" y="21"/>
                      <a:pt x="42" y="22"/>
                    </a:cubicBezTo>
                    <a:cubicBezTo>
                      <a:pt x="41" y="24"/>
                      <a:pt x="44" y="20"/>
                      <a:pt x="43" y="21"/>
                    </a:cubicBezTo>
                    <a:cubicBezTo>
                      <a:pt x="44" y="20"/>
                      <a:pt x="42" y="22"/>
                      <a:pt x="43" y="21"/>
                    </a:cubicBezTo>
                    <a:cubicBezTo>
                      <a:pt x="41" y="22"/>
                      <a:pt x="44" y="20"/>
                      <a:pt x="44" y="18"/>
                    </a:cubicBezTo>
                    <a:cubicBezTo>
                      <a:pt x="43" y="18"/>
                      <a:pt x="41" y="19"/>
                      <a:pt x="41" y="17"/>
                    </a:cubicBezTo>
                    <a:cubicBezTo>
                      <a:pt x="41" y="17"/>
                      <a:pt x="40" y="18"/>
                      <a:pt x="40" y="18"/>
                    </a:cubicBezTo>
                    <a:cubicBezTo>
                      <a:pt x="42" y="16"/>
                      <a:pt x="39" y="19"/>
                      <a:pt x="40" y="17"/>
                    </a:cubicBezTo>
                    <a:cubicBezTo>
                      <a:pt x="40" y="17"/>
                      <a:pt x="40" y="17"/>
                      <a:pt x="40" y="17"/>
                    </a:cubicBezTo>
                    <a:cubicBezTo>
                      <a:pt x="41" y="15"/>
                      <a:pt x="39" y="17"/>
                      <a:pt x="40" y="15"/>
                    </a:cubicBezTo>
                    <a:cubicBezTo>
                      <a:pt x="40" y="15"/>
                      <a:pt x="40" y="15"/>
                      <a:pt x="40" y="15"/>
                    </a:cubicBezTo>
                    <a:cubicBezTo>
                      <a:pt x="38" y="16"/>
                      <a:pt x="40" y="13"/>
                      <a:pt x="39" y="15"/>
                    </a:cubicBezTo>
                    <a:cubicBezTo>
                      <a:pt x="40" y="14"/>
                      <a:pt x="39" y="14"/>
                      <a:pt x="40" y="13"/>
                    </a:cubicBezTo>
                    <a:cubicBezTo>
                      <a:pt x="37" y="16"/>
                      <a:pt x="40" y="12"/>
                      <a:pt x="38" y="13"/>
                    </a:cubicBezTo>
                    <a:cubicBezTo>
                      <a:pt x="38" y="13"/>
                      <a:pt x="38" y="13"/>
                      <a:pt x="38" y="13"/>
                    </a:cubicBezTo>
                    <a:cubicBezTo>
                      <a:pt x="37" y="12"/>
                      <a:pt x="37" y="11"/>
                      <a:pt x="35" y="11"/>
                    </a:cubicBezTo>
                    <a:cubicBezTo>
                      <a:pt x="34" y="11"/>
                      <a:pt x="36" y="8"/>
                      <a:pt x="34" y="9"/>
                    </a:cubicBezTo>
                    <a:cubicBezTo>
                      <a:pt x="33" y="10"/>
                      <a:pt x="33" y="10"/>
                      <a:pt x="33" y="10"/>
                    </a:cubicBezTo>
                    <a:cubicBezTo>
                      <a:pt x="32" y="10"/>
                      <a:pt x="33" y="9"/>
                      <a:pt x="34" y="9"/>
                    </a:cubicBezTo>
                    <a:cubicBezTo>
                      <a:pt x="32" y="10"/>
                      <a:pt x="33" y="8"/>
                      <a:pt x="33" y="7"/>
                    </a:cubicBezTo>
                    <a:cubicBezTo>
                      <a:pt x="32" y="8"/>
                      <a:pt x="32" y="8"/>
                      <a:pt x="32" y="8"/>
                    </a:cubicBezTo>
                    <a:cubicBezTo>
                      <a:pt x="32" y="7"/>
                      <a:pt x="29" y="7"/>
                      <a:pt x="29" y="6"/>
                    </a:cubicBezTo>
                    <a:cubicBezTo>
                      <a:pt x="28" y="9"/>
                      <a:pt x="28" y="7"/>
                      <a:pt x="28" y="8"/>
                    </a:cubicBezTo>
                    <a:cubicBezTo>
                      <a:pt x="28" y="8"/>
                      <a:pt x="28" y="7"/>
                      <a:pt x="28" y="6"/>
                    </a:cubicBezTo>
                    <a:cubicBezTo>
                      <a:pt x="28" y="6"/>
                      <a:pt x="28" y="6"/>
                      <a:pt x="28" y="5"/>
                    </a:cubicBezTo>
                    <a:cubicBezTo>
                      <a:pt x="27" y="6"/>
                      <a:pt x="26" y="7"/>
                      <a:pt x="26" y="7"/>
                    </a:cubicBezTo>
                    <a:cubicBezTo>
                      <a:pt x="27" y="4"/>
                      <a:pt x="26" y="6"/>
                      <a:pt x="26" y="5"/>
                    </a:cubicBezTo>
                    <a:cubicBezTo>
                      <a:pt x="25" y="7"/>
                      <a:pt x="24" y="8"/>
                      <a:pt x="24" y="7"/>
                    </a:cubicBezTo>
                    <a:cubicBezTo>
                      <a:pt x="26" y="5"/>
                      <a:pt x="26" y="5"/>
                      <a:pt x="26" y="5"/>
                    </a:cubicBezTo>
                    <a:cubicBezTo>
                      <a:pt x="24" y="6"/>
                      <a:pt x="24" y="3"/>
                      <a:pt x="22" y="5"/>
                    </a:cubicBezTo>
                    <a:cubicBezTo>
                      <a:pt x="22" y="4"/>
                      <a:pt x="22" y="4"/>
                      <a:pt x="22" y="4"/>
                    </a:cubicBezTo>
                    <a:cubicBezTo>
                      <a:pt x="21" y="5"/>
                      <a:pt x="21" y="3"/>
                      <a:pt x="19" y="5"/>
                    </a:cubicBezTo>
                    <a:cubicBezTo>
                      <a:pt x="19" y="4"/>
                      <a:pt x="19" y="4"/>
                      <a:pt x="19" y="3"/>
                    </a:cubicBezTo>
                    <a:cubicBezTo>
                      <a:pt x="18" y="4"/>
                      <a:pt x="18" y="4"/>
                      <a:pt x="16" y="6"/>
                    </a:cubicBezTo>
                    <a:cubicBezTo>
                      <a:pt x="16" y="6"/>
                      <a:pt x="17" y="5"/>
                      <a:pt x="17" y="4"/>
                    </a:cubicBezTo>
                    <a:cubicBezTo>
                      <a:pt x="17" y="4"/>
                      <a:pt x="18" y="2"/>
                      <a:pt x="16" y="4"/>
                    </a:cubicBezTo>
                    <a:cubicBezTo>
                      <a:pt x="17" y="3"/>
                      <a:pt x="17" y="3"/>
                      <a:pt x="17" y="3"/>
                    </a:cubicBezTo>
                    <a:cubicBezTo>
                      <a:pt x="16" y="4"/>
                      <a:pt x="14" y="5"/>
                      <a:pt x="15" y="3"/>
                    </a:cubicBezTo>
                    <a:cubicBezTo>
                      <a:pt x="14" y="4"/>
                      <a:pt x="14" y="5"/>
                      <a:pt x="13" y="6"/>
                    </a:cubicBezTo>
                    <a:cubicBezTo>
                      <a:pt x="13" y="6"/>
                      <a:pt x="14" y="4"/>
                      <a:pt x="13" y="5"/>
                    </a:cubicBezTo>
                    <a:cubicBezTo>
                      <a:pt x="14" y="4"/>
                      <a:pt x="14" y="4"/>
                      <a:pt x="14" y="4"/>
                    </a:cubicBezTo>
                    <a:cubicBezTo>
                      <a:pt x="14" y="3"/>
                      <a:pt x="13" y="3"/>
                      <a:pt x="12" y="4"/>
                    </a:cubicBezTo>
                    <a:cubicBezTo>
                      <a:pt x="13" y="2"/>
                      <a:pt x="11" y="3"/>
                      <a:pt x="12" y="2"/>
                    </a:cubicBezTo>
                    <a:cubicBezTo>
                      <a:pt x="11" y="3"/>
                      <a:pt x="12" y="1"/>
                      <a:pt x="9" y="3"/>
                    </a:cubicBezTo>
                    <a:cubicBezTo>
                      <a:pt x="10" y="2"/>
                      <a:pt x="10" y="2"/>
                      <a:pt x="10" y="2"/>
                    </a:cubicBezTo>
                    <a:cubicBezTo>
                      <a:pt x="10" y="2"/>
                      <a:pt x="10" y="2"/>
                      <a:pt x="10" y="1"/>
                    </a:cubicBezTo>
                    <a:cubicBezTo>
                      <a:pt x="11" y="1"/>
                      <a:pt x="9" y="2"/>
                      <a:pt x="8" y="2"/>
                    </a:cubicBezTo>
                    <a:cubicBezTo>
                      <a:pt x="9" y="1"/>
                      <a:pt x="9" y="1"/>
                      <a:pt x="9" y="1"/>
                    </a:cubicBezTo>
                    <a:cubicBezTo>
                      <a:pt x="9" y="2"/>
                      <a:pt x="7" y="3"/>
                      <a:pt x="6" y="4"/>
                    </a:cubicBezTo>
                    <a:cubicBezTo>
                      <a:pt x="6" y="3"/>
                      <a:pt x="5" y="4"/>
                      <a:pt x="6" y="3"/>
                    </a:cubicBezTo>
                    <a:cubicBezTo>
                      <a:pt x="7" y="3"/>
                      <a:pt x="8" y="2"/>
                      <a:pt x="10" y="1"/>
                    </a:cubicBezTo>
                    <a:cubicBezTo>
                      <a:pt x="10" y="0"/>
                      <a:pt x="7" y="2"/>
                      <a:pt x="9" y="1"/>
                    </a:cubicBezTo>
                    <a:cubicBezTo>
                      <a:pt x="9" y="0"/>
                      <a:pt x="9" y="1"/>
                      <a:pt x="7" y="2"/>
                    </a:cubicBezTo>
                    <a:cubicBezTo>
                      <a:pt x="9" y="1"/>
                      <a:pt x="9" y="1"/>
                      <a:pt x="9" y="1"/>
                    </a:cubicBezTo>
                    <a:cubicBezTo>
                      <a:pt x="9" y="1"/>
                      <a:pt x="8" y="1"/>
                      <a:pt x="8" y="1"/>
                    </a:cubicBezTo>
                    <a:cubicBezTo>
                      <a:pt x="8" y="1"/>
                      <a:pt x="8" y="1"/>
                      <a:pt x="8" y="1"/>
                    </a:cubicBezTo>
                    <a:cubicBezTo>
                      <a:pt x="6" y="2"/>
                      <a:pt x="6" y="1"/>
                      <a:pt x="4" y="2"/>
                    </a:cubicBezTo>
                    <a:cubicBezTo>
                      <a:pt x="5" y="2"/>
                      <a:pt x="5" y="2"/>
                      <a:pt x="5" y="2"/>
                    </a:cubicBezTo>
                    <a:cubicBezTo>
                      <a:pt x="4" y="3"/>
                      <a:pt x="3" y="3"/>
                      <a:pt x="4" y="2"/>
                    </a:cubicBezTo>
                    <a:cubicBezTo>
                      <a:pt x="6" y="1"/>
                      <a:pt x="7" y="1"/>
                      <a:pt x="7" y="1"/>
                    </a:cubicBezTo>
                    <a:cubicBezTo>
                      <a:pt x="4" y="2"/>
                      <a:pt x="4" y="2"/>
                      <a:pt x="4" y="2"/>
                    </a:cubicBezTo>
                    <a:cubicBezTo>
                      <a:pt x="5" y="1"/>
                      <a:pt x="4" y="2"/>
                      <a:pt x="3" y="3"/>
                    </a:cubicBezTo>
                    <a:cubicBezTo>
                      <a:pt x="4" y="2"/>
                      <a:pt x="4" y="2"/>
                      <a:pt x="4" y="2"/>
                    </a:cubicBezTo>
                    <a:cubicBezTo>
                      <a:pt x="2" y="3"/>
                      <a:pt x="2" y="3"/>
                      <a:pt x="2" y="3"/>
                    </a:cubicBezTo>
                    <a:cubicBezTo>
                      <a:pt x="3" y="3"/>
                      <a:pt x="2" y="4"/>
                      <a:pt x="3" y="4"/>
                    </a:cubicBezTo>
                    <a:cubicBezTo>
                      <a:pt x="4" y="3"/>
                      <a:pt x="4" y="3"/>
                      <a:pt x="4" y="3"/>
                    </a:cubicBezTo>
                    <a:cubicBezTo>
                      <a:pt x="5" y="3"/>
                      <a:pt x="7" y="2"/>
                      <a:pt x="5" y="3"/>
                    </a:cubicBezTo>
                    <a:cubicBezTo>
                      <a:pt x="3" y="5"/>
                      <a:pt x="3" y="5"/>
                      <a:pt x="3" y="5"/>
                    </a:cubicBezTo>
                    <a:cubicBezTo>
                      <a:pt x="3" y="4"/>
                      <a:pt x="4" y="4"/>
                      <a:pt x="4" y="4"/>
                    </a:cubicBezTo>
                    <a:cubicBezTo>
                      <a:pt x="2" y="6"/>
                      <a:pt x="2" y="6"/>
                      <a:pt x="2" y="6"/>
                    </a:cubicBezTo>
                    <a:cubicBezTo>
                      <a:pt x="5" y="4"/>
                      <a:pt x="3" y="6"/>
                      <a:pt x="4" y="5"/>
                    </a:cubicBezTo>
                    <a:cubicBezTo>
                      <a:pt x="3" y="6"/>
                      <a:pt x="3" y="6"/>
                      <a:pt x="3" y="6"/>
                    </a:cubicBezTo>
                    <a:cubicBezTo>
                      <a:pt x="2" y="7"/>
                      <a:pt x="4" y="5"/>
                      <a:pt x="5" y="5"/>
                    </a:cubicBezTo>
                    <a:cubicBezTo>
                      <a:pt x="4" y="5"/>
                      <a:pt x="2" y="7"/>
                      <a:pt x="2" y="8"/>
                    </a:cubicBezTo>
                    <a:cubicBezTo>
                      <a:pt x="2" y="8"/>
                      <a:pt x="4" y="7"/>
                      <a:pt x="3" y="9"/>
                    </a:cubicBezTo>
                    <a:cubicBezTo>
                      <a:pt x="3" y="9"/>
                      <a:pt x="4" y="9"/>
                      <a:pt x="5" y="8"/>
                    </a:cubicBezTo>
                    <a:cubicBezTo>
                      <a:pt x="5" y="8"/>
                      <a:pt x="3" y="10"/>
                      <a:pt x="4" y="9"/>
                    </a:cubicBezTo>
                    <a:cubicBezTo>
                      <a:pt x="3" y="10"/>
                      <a:pt x="2" y="12"/>
                      <a:pt x="1" y="13"/>
                    </a:cubicBezTo>
                    <a:cubicBezTo>
                      <a:pt x="1" y="13"/>
                      <a:pt x="0" y="14"/>
                      <a:pt x="1" y="14"/>
                    </a:cubicBezTo>
                    <a:cubicBezTo>
                      <a:pt x="0" y="14"/>
                      <a:pt x="0" y="15"/>
                      <a:pt x="0" y="15"/>
                    </a:cubicBezTo>
                    <a:cubicBezTo>
                      <a:pt x="1" y="14"/>
                      <a:pt x="2" y="13"/>
                      <a:pt x="2" y="12"/>
                    </a:cubicBezTo>
                    <a:cubicBezTo>
                      <a:pt x="3" y="10"/>
                      <a:pt x="3" y="12"/>
                      <a:pt x="4" y="10"/>
                    </a:cubicBezTo>
                    <a:cubicBezTo>
                      <a:pt x="4" y="11"/>
                      <a:pt x="5" y="11"/>
                      <a:pt x="5" y="11"/>
                    </a:cubicBezTo>
                    <a:cubicBezTo>
                      <a:pt x="5" y="11"/>
                      <a:pt x="4" y="12"/>
                      <a:pt x="3" y="13"/>
                    </a:cubicBezTo>
                    <a:cubicBezTo>
                      <a:pt x="5" y="12"/>
                      <a:pt x="6" y="11"/>
                      <a:pt x="6" y="12"/>
                    </a:cubicBezTo>
                    <a:cubicBezTo>
                      <a:pt x="7" y="11"/>
                      <a:pt x="7" y="11"/>
                      <a:pt x="8" y="9"/>
                    </a:cubicBezTo>
                    <a:cubicBezTo>
                      <a:pt x="8" y="9"/>
                      <a:pt x="8" y="8"/>
                      <a:pt x="8" y="9"/>
                    </a:cubicBezTo>
                    <a:cubicBezTo>
                      <a:pt x="7" y="10"/>
                      <a:pt x="6" y="12"/>
                      <a:pt x="6" y="13"/>
                    </a:cubicBezTo>
                    <a:cubicBezTo>
                      <a:pt x="4" y="15"/>
                      <a:pt x="6" y="12"/>
                      <a:pt x="4" y="14"/>
                    </a:cubicBezTo>
                    <a:cubicBezTo>
                      <a:pt x="2" y="16"/>
                      <a:pt x="2" y="15"/>
                      <a:pt x="3" y="14"/>
                    </a:cubicBezTo>
                    <a:cubicBezTo>
                      <a:pt x="1" y="16"/>
                      <a:pt x="3" y="15"/>
                      <a:pt x="1" y="16"/>
                    </a:cubicBezTo>
                    <a:cubicBezTo>
                      <a:pt x="1" y="17"/>
                      <a:pt x="2" y="16"/>
                      <a:pt x="3" y="16"/>
                    </a:cubicBezTo>
                    <a:cubicBezTo>
                      <a:pt x="4" y="15"/>
                      <a:pt x="4" y="15"/>
                      <a:pt x="4" y="14"/>
                    </a:cubicBezTo>
                    <a:cubicBezTo>
                      <a:pt x="6" y="12"/>
                      <a:pt x="4" y="16"/>
                      <a:pt x="4" y="16"/>
                    </a:cubicBezTo>
                    <a:cubicBezTo>
                      <a:pt x="3" y="16"/>
                      <a:pt x="3" y="16"/>
                      <a:pt x="3" y="16"/>
                    </a:cubicBezTo>
                    <a:cubicBezTo>
                      <a:pt x="3" y="17"/>
                      <a:pt x="4" y="16"/>
                      <a:pt x="4" y="16"/>
                    </a:cubicBezTo>
                    <a:cubicBezTo>
                      <a:pt x="2" y="19"/>
                      <a:pt x="4" y="16"/>
                      <a:pt x="2" y="18"/>
                    </a:cubicBezTo>
                    <a:cubicBezTo>
                      <a:pt x="1" y="20"/>
                      <a:pt x="1" y="20"/>
                      <a:pt x="1" y="20"/>
                    </a:cubicBezTo>
                    <a:cubicBezTo>
                      <a:pt x="1" y="20"/>
                      <a:pt x="3" y="18"/>
                      <a:pt x="3" y="18"/>
                    </a:cubicBezTo>
                    <a:cubicBezTo>
                      <a:pt x="2" y="19"/>
                      <a:pt x="2" y="19"/>
                      <a:pt x="2" y="19"/>
                    </a:cubicBezTo>
                    <a:cubicBezTo>
                      <a:pt x="3" y="19"/>
                      <a:pt x="3" y="19"/>
                      <a:pt x="3" y="19"/>
                    </a:cubicBezTo>
                    <a:cubicBezTo>
                      <a:pt x="3" y="18"/>
                      <a:pt x="4" y="17"/>
                      <a:pt x="4" y="17"/>
                    </a:cubicBezTo>
                    <a:cubicBezTo>
                      <a:pt x="6" y="14"/>
                      <a:pt x="4" y="16"/>
                      <a:pt x="5" y="16"/>
                    </a:cubicBezTo>
                    <a:cubicBezTo>
                      <a:pt x="6" y="15"/>
                      <a:pt x="5" y="16"/>
                      <a:pt x="6" y="15"/>
                    </a:cubicBezTo>
                    <a:cubicBezTo>
                      <a:pt x="7" y="13"/>
                      <a:pt x="7" y="13"/>
                      <a:pt x="7" y="13"/>
                    </a:cubicBezTo>
                    <a:cubicBezTo>
                      <a:pt x="8" y="14"/>
                      <a:pt x="6" y="15"/>
                      <a:pt x="6" y="16"/>
                    </a:cubicBezTo>
                    <a:cubicBezTo>
                      <a:pt x="6" y="16"/>
                      <a:pt x="5" y="16"/>
                      <a:pt x="6" y="15"/>
                    </a:cubicBezTo>
                    <a:cubicBezTo>
                      <a:pt x="5" y="17"/>
                      <a:pt x="4" y="19"/>
                      <a:pt x="3" y="19"/>
                    </a:cubicBezTo>
                    <a:cubicBezTo>
                      <a:pt x="3" y="21"/>
                      <a:pt x="4" y="18"/>
                      <a:pt x="5" y="18"/>
                    </a:cubicBezTo>
                    <a:cubicBezTo>
                      <a:pt x="4" y="19"/>
                      <a:pt x="5" y="17"/>
                      <a:pt x="6" y="16"/>
                    </a:cubicBezTo>
                    <a:cubicBezTo>
                      <a:pt x="9" y="13"/>
                      <a:pt x="4" y="20"/>
                      <a:pt x="5" y="19"/>
                    </a:cubicBezTo>
                    <a:cubicBezTo>
                      <a:pt x="7" y="17"/>
                      <a:pt x="8" y="16"/>
                      <a:pt x="9" y="13"/>
                    </a:cubicBezTo>
                    <a:cubicBezTo>
                      <a:pt x="10" y="13"/>
                      <a:pt x="10" y="12"/>
                      <a:pt x="10" y="12"/>
                    </a:cubicBezTo>
                    <a:cubicBezTo>
                      <a:pt x="9" y="14"/>
                      <a:pt x="9" y="14"/>
                      <a:pt x="8" y="15"/>
                    </a:cubicBezTo>
                    <a:cubicBezTo>
                      <a:pt x="8" y="16"/>
                      <a:pt x="8" y="16"/>
                      <a:pt x="8" y="16"/>
                    </a:cubicBezTo>
                    <a:cubicBezTo>
                      <a:pt x="7" y="17"/>
                      <a:pt x="7" y="17"/>
                      <a:pt x="7" y="17"/>
                    </a:cubicBezTo>
                    <a:cubicBezTo>
                      <a:pt x="6" y="19"/>
                      <a:pt x="6" y="20"/>
                      <a:pt x="5" y="21"/>
                    </a:cubicBezTo>
                    <a:cubicBezTo>
                      <a:pt x="6" y="20"/>
                      <a:pt x="6" y="19"/>
                      <a:pt x="7" y="19"/>
                    </a:cubicBezTo>
                    <a:cubicBezTo>
                      <a:pt x="6" y="20"/>
                      <a:pt x="6" y="21"/>
                      <a:pt x="6" y="21"/>
                    </a:cubicBezTo>
                    <a:cubicBezTo>
                      <a:pt x="6" y="20"/>
                      <a:pt x="7" y="18"/>
                      <a:pt x="8" y="18"/>
                    </a:cubicBezTo>
                    <a:cubicBezTo>
                      <a:pt x="8" y="18"/>
                      <a:pt x="7" y="20"/>
                      <a:pt x="7" y="20"/>
                    </a:cubicBezTo>
                    <a:cubicBezTo>
                      <a:pt x="6" y="22"/>
                      <a:pt x="6" y="22"/>
                      <a:pt x="6" y="22"/>
                    </a:cubicBezTo>
                    <a:cubicBezTo>
                      <a:pt x="7" y="20"/>
                      <a:pt x="5" y="22"/>
                      <a:pt x="6" y="22"/>
                    </a:cubicBezTo>
                    <a:cubicBezTo>
                      <a:pt x="8" y="18"/>
                      <a:pt x="8" y="18"/>
                      <a:pt x="8" y="18"/>
                    </a:cubicBezTo>
                    <a:cubicBezTo>
                      <a:pt x="9" y="18"/>
                      <a:pt x="8" y="19"/>
                      <a:pt x="8" y="19"/>
                    </a:cubicBezTo>
                    <a:cubicBezTo>
                      <a:pt x="7" y="20"/>
                      <a:pt x="7" y="20"/>
                      <a:pt x="7" y="20"/>
                    </a:cubicBezTo>
                    <a:cubicBezTo>
                      <a:pt x="8" y="20"/>
                      <a:pt x="6" y="23"/>
                      <a:pt x="7" y="22"/>
                    </a:cubicBezTo>
                    <a:cubicBezTo>
                      <a:pt x="7" y="21"/>
                      <a:pt x="7" y="21"/>
                      <a:pt x="7" y="21"/>
                    </a:cubicBezTo>
                    <a:cubicBezTo>
                      <a:pt x="7" y="22"/>
                      <a:pt x="7" y="22"/>
                      <a:pt x="7" y="22"/>
                    </a:cubicBezTo>
                    <a:cubicBezTo>
                      <a:pt x="7" y="21"/>
                      <a:pt x="7" y="22"/>
                      <a:pt x="8" y="21"/>
                    </a:cubicBezTo>
                    <a:cubicBezTo>
                      <a:pt x="7" y="22"/>
                      <a:pt x="7" y="22"/>
                      <a:pt x="7" y="22"/>
                    </a:cubicBezTo>
                    <a:cubicBezTo>
                      <a:pt x="8" y="22"/>
                      <a:pt x="9" y="20"/>
                      <a:pt x="8" y="22"/>
                    </a:cubicBezTo>
                    <a:cubicBezTo>
                      <a:pt x="9" y="19"/>
                      <a:pt x="8" y="21"/>
                      <a:pt x="8" y="20"/>
                    </a:cubicBezTo>
                    <a:cubicBezTo>
                      <a:pt x="9" y="19"/>
                      <a:pt x="9" y="19"/>
                      <a:pt x="10" y="19"/>
                    </a:cubicBezTo>
                    <a:cubicBezTo>
                      <a:pt x="8" y="21"/>
                      <a:pt x="10" y="19"/>
                      <a:pt x="10" y="19"/>
                    </a:cubicBezTo>
                    <a:cubicBezTo>
                      <a:pt x="9" y="21"/>
                      <a:pt x="9" y="21"/>
                      <a:pt x="9" y="21"/>
                    </a:cubicBezTo>
                    <a:cubicBezTo>
                      <a:pt x="10" y="19"/>
                      <a:pt x="10" y="19"/>
                      <a:pt x="10" y="19"/>
                    </a:cubicBezTo>
                    <a:cubicBezTo>
                      <a:pt x="8" y="23"/>
                      <a:pt x="11" y="19"/>
                      <a:pt x="10" y="20"/>
                    </a:cubicBezTo>
                    <a:cubicBezTo>
                      <a:pt x="10" y="21"/>
                      <a:pt x="9" y="22"/>
                      <a:pt x="9" y="23"/>
                    </a:cubicBezTo>
                    <a:cubicBezTo>
                      <a:pt x="10" y="20"/>
                      <a:pt x="11" y="20"/>
                      <a:pt x="12" y="18"/>
                    </a:cubicBezTo>
                    <a:cubicBezTo>
                      <a:pt x="11" y="19"/>
                      <a:pt x="10" y="21"/>
                      <a:pt x="9" y="23"/>
                    </a:cubicBezTo>
                    <a:cubicBezTo>
                      <a:pt x="10" y="21"/>
                      <a:pt x="9" y="24"/>
                      <a:pt x="10" y="22"/>
                    </a:cubicBezTo>
                    <a:cubicBezTo>
                      <a:pt x="10" y="21"/>
                      <a:pt x="11" y="21"/>
                      <a:pt x="12" y="20"/>
                    </a:cubicBezTo>
                    <a:cubicBezTo>
                      <a:pt x="12" y="20"/>
                      <a:pt x="11" y="21"/>
                      <a:pt x="11" y="21"/>
                    </a:cubicBezTo>
                    <a:cubicBezTo>
                      <a:pt x="11" y="21"/>
                      <a:pt x="12" y="19"/>
                      <a:pt x="12" y="19"/>
                    </a:cubicBezTo>
                    <a:cubicBezTo>
                      <a:pt x="12" y="19"/>
                      <a:pt x="14" y="17"/>
                      <a:pt x="13" y="19"/>
                    </a:cubicBezTo>
                    <a:cubicBezTo>
                      <a:pt x="12" y="20"/>
                      <a:pt x="12" y="19"/>
                      <a:pt x="12" y="20"/>
                    </a:cubicBezTo>
                    <a:cubicBezTo>
                      <a:pt x="12" y="21"/>
                      <a:pt x="14" y="17"/>
                      <a:pt x="15" y="17"/>
                    </a:cubicBezTo>
                    <a:cubicBezTo>
                      <a:pt x="15" y="16"/>
                      <a:pt x="16" y="13"/>
                      <a:pt x="17" y="12"/>
                    </a:cubicBezTo>
                    <a:cubicBezTo>
                      <a:pt x="17" y="13"/>
                      <a:pt x="16" y="13"/>
                      <a:pt x="16" y="15"/>
                    </a:cubicBezTo>
                    <a:cubicBezTo>
                      <a:pt x="16" y="15"/>
                      <a:pt x="16" y="15"/>
                      <a:pt x="16" y="15"/>
                    </a:cubicBezTo>
                    <a:cubicBezTo>
                      <a:pt x="15" y="18"/>
                      <a:pt x="13" y="19"/>
                      <a:pt x="12" y="21"/>
                    </a:cubicBezTo>
                    <a:cubicBezTo>
                      <a:pt x="13" y="20"/>
                      <a:pt x="13" y="20"/>
                      <a:pt x="13" y="20"/>
                    </a:cubicBezTo>
                    <a:cubicBezTo>
                      <a:pt x="11" y="23"/>
                      <a:pt x="11" y="23"/>
                      <a:pt x="11" y="23"/>
                    </a:cubicBezTo>
                    <a:cubicBezTo>
                      <a:pt x="12" y="21"/>
                      <a:pt x="12" y="23"/>
                      <a:pt x="12" y="22"/>
                    </a:cubicBezTo>
                    <a:cubicBezTo>
                      <a:pt x="13" y="21"/>
                      <a:pt x="12" y="23"/>
                      <a:pt x="12" y="22"/>
                    </a:cubicBezTo>
                    <a:cubicBezTo>
                      <a:pt x="13" y="21"/>
                      <a:pt x="14" y="19"/>
                      <a:pt x="14" y="20"/>
                    </a:cubicBezTo>
                    <a:cubicBezTo>
                      <a:pt x="12" y="23"/>
                      <a:pt x="12" y="23"/>
                      <a:pt x="12" y="23"/>
                    </a:cubicBezTo>
                    <a:cubicBezTo>
                      <a:pt x="12" y="23"/>
                      <a:pt x="13" y="21"/>
                      <a:pt x="13" y="22"/>
                    </a:cubicBezTo>
                    <a:cubicBezTo>
                      <a:pt x="13" y="23"/>
                      <a:pt x="13" y="23"/>
                      <a:pt x="13" y="23"/>
                    </a:cubicBezTo>
                    <a:cubicBezTo>
                      <a:pt x="13" y="23"/>
                      <a:pt x="14" y="24"/>
                      <a:pt x="16" y="20"/>
                    </a:cubicBezTo>
                    <a:cubicBezTo>
                      <a:pt x="16" y="22"/>
                      <a:pt x="16" y="22"/>
                      <a:pt x="15" y="23"/>
                    </a:cubicBezTo>
                    <a:cubicBezTo>
                      <a:pt x="16" y="23"/>
                      <a:pt x="16" y="22"/>
                      <a:pt x="16" y="22"/>
                    </a:cubicBezTo>
                    <a:cubicBezTo>
                      <a:pt x="16" y="23"/>
                      <a:pt x="16" y="23"/>
                      <a:pt x="16" y="23"/>
                    </a:cubicBezTo>
                    <a:cubicBezTo>
                      <a:pt x="15" y="25"/>
                      <a:pt x="16" y="23"/>
                      <a:pt x="17" y="22"/>
                    </a:cubicBezTo>
                    <a:cubicBezTo>
                      <a:pt x="16" y="23"/>
                      <a:pt x="16" y="23"/>
                      <a:pt x="16" y="23"/>
                    </a:cubicBezTo>
                    <a:cubicBezTo>
                      <a:pt x="16" y="25"/>
                      <a:pt x="17" y="23"/>
                      <a:pt x="17" y="22"/>
                    </a:cubicBezTo>
                    <a:cubicBezTo>
                      <a:pt x="17" y="23"/>
                      <a:pt x="17" y="23"/>
                      <a:pt x="17" y="23"/>
                    </a:cubicBezTo>
                    <a:cubicBezTo>
                      <a:pt x="18" y="22"/>
                      <a:pt x="18" y="22"/>
                      <a:pt x="18" y="22"/>
                    </a:cubicBezTo>
                    <a:cubicBezTo>
                      <a:pt x="18" y="22"/>
                      <a:pt x="18" y="22"/>
                      <a:pt x="17" y="24"/>
                    </a:cubicBezTo>
                    <a:cubicBezTo>
                      <a:pt x="18" y="23"/>
                      <a:pt x="18" y="23"/>
                      <a:pt x="18" y="23"/>
                    </a:cubicBezTo>
                    <a:cubicBezTo>
                      <a:pt x="17" y="24"/>
                      <a:pt x="18" y="24"/>
                      <a:pt x="18" y="24"/>
                    </a:cubicBezTo>
                    <a:cubicBezTo>
                      <a:pt x="18" y="24"/>
                      <a:pt x="18" y="23"/>
                      <a:pt x="18" y="24"/>
                    </a:cubicBezTo>
                    <a:cubicBezTo>
                      <a:pt x="18" y="23"/>
                      <a:pt x="19" y="23"/>
                      <a:pt x="20" y="21"/>
                    </a:cubicBezTo>
                    <a:cubicBezTo>
                      <a:pt x="21" y="19"/>
                      <a:pt x="19" y="22"/>
                      <a:pt x="20" y="21"/>
                    </a:cubicBezTo>
                    <a:cubicBezTo>
                      <a:pt x="19" y="23"/>
                      <a:pt x="19" y="23"/>
                      <a:pt x="19" y="23"/>
                    </a:cubicBezTo>
                    <a:cubicBezTo>
                      <a:pt x="19" y="23"/>
                      <a:pt x="19" y="24"/>
                      <a:pt x="18" y="24"/>
                    </a:cubicBezTo>
                    <a:cubicBezTo>
                      <a:pt x="18" y="24"/>
                      <a:pt x="18" y="24"/>
                      <a:pt x="18" y="24"/>
                    </a:cubicBezTo>
                    <a:cubicBezTo>
                      <a:pt x="19" y="23"/>
                      <a:pt x="19" y="23"/>
                      <a:pt x="19" y="23"/>
                    </a:cubicBezTo>
                    <a:cubicBezTo>
                      <a:pt x="18" y="25"/>
                      <a:pt x="20" y="23"/>
                      <a:pt x="20" y="24"/>
                    </a:cubicBezTo>
                    <a:cubicBezTo>
                      <a:pt x="20" y="24"/>
                      <a:pt x="22" y="22"/>
                      <a:pt x="22" y="22"/>
                    </a:cubicBezTo>
                    <a:cubicBezTo>
                      <a:pt x="24" y="20"/>
                      <a:pt x="21" y="24"/>
                      <a:pt x="20" y="25"/>
                    </a:cubicBezTo>
                    <a:cubicBezTo>
                      <a:pt x="21" y="24"/>
                      <a:pt x="21" y="24"/>
                      <a:pt x="21" y="24"/>
                    </a:cubicBezTo>
                    <a:cubicBezTo>
                      <a:pt x="21" y="24"/>
                      <a:pt x="21" y="24"/>
                      <a:pt x="21" y="24"/>
                    </a:cubicBezTo>
                    <a:cubicBezTo>
                      <a:pt x="22" y="24"/>
                      <a:pt x="22" y="23"/>
                      <a:pt x="22" y="24"/>
                    </a:cubicBezTo>
                    <a:cubicBezTo>
                      <a:pt x="22" y="24"/>
                      <a:pt x="22" y="24"/>
                      <a:pt x="22" y="24"/>
                    </a:cubicBezTo>
                    <a:cubicBezTo>
                      <a:pt x="22" y="25"/>
                      <a:pt x="21" y="26"/>
                      <a:pt x="21" y="26"/>
                    </a:cubicBezTo>
                    <a:cubicBezTo>
                      <a:pt x="22" y="24"/>
                      <a:pt x="22" y="25"/>
                      <a:pt x="23" y="24"/>
                    </a:cubicBezTo>
                    <a:cubicBezTo>
                      <a:pt x="22" y="25"/>
                      <a:pt x="22" y="25"/>
                      <a:pt x="22" y="25"/>
                    </a:cubicBezTo>
                    <a:cubicBezTo>
                      <a:pt x="23" y="23"/>
                      <a:pt x="23" y="23"/>
                      <a:pt x="23" y="23"/>
                    </a:cubicBezTo>
                    <a:cubicBezTo>
                      <a:pt x="23" y="24"/>
                      <a:pt x="23" y="24"/>
                      <a:pt x="23" y="24"/>
                    </a:cubicBezTo>
                    <a:cubicBezTo>
                      <a:pt x="22" y="26"/>
                      <a:pt x="22" y="26"/>
                      <a:pt x="22" y="26"/>
                    </a:cubicBezTo>
                    <a:cubicBezTo>
                      <a:pt x="21" y="26"/>
                      <a:pt x="23" y="24"/>
                      <a:pt x="24" y="24"/>
                    </a:cubicBezTo>
                    <a:cubicBezTo>
                      <a:pt x="24" y="23"/>
                      <a:pt x="23" y="24"/>
                      <a:pt x="23" y="25"/>
                    </a:cubicBezTo>
                    <a:cubicBezTo>
                      <a:pt x="22" y="25"/>
                      <a:pt x="23" y="25"/>
                      <a:pt x="23" y="25"/>
                    </a:cubicBezTo>
                    <a:cubicBezTo>
                      <a:pt x="22" y="26"/>
                      <a:pt x="23" y="25"/>
                      <a:pt x="22" y="26"/>
                    </a:cubicBezTo>
                    <a:cubicBezTo>
                      <a:pt x="22" y="26"/>
                      <a:pt x="23" y="25"/>
                      <a:pt x="23" y="25"/>
                    </a:cubicBezTo>
                    <a:cubicBezTo>
                      <a:pt x="23" y="25"/>
                      <a:pt x="24" y="25"/>
                      <a:pt x="23" y="26"/>
                    </a:cubicBezTo>
                    <a:cubicBezTo>
                      <a:pt x="23" y="26"/>
                      <a:pt x="23" y="26"/>
                      <a:pt x="24" y="25"/>
                    </a:cubicBezTo>
                    <a:cubicBezTo>
                      <a:pt x="24" y="25"/>
                      <a:pt x="24" y="24"/>
                      <a:pt x="25" y="24"/>
                    </a:cubicBezTo>
                    <a:cubicBezTo>
                      <a:pt x="25" y="24"/>
                      <a:pt x="25" y="23"/>
                      <a:pt x="25" y="24"/>
                    </a:cubicBezTo>
                    <a:cubicBezTo>
                      <a:pt x="25" y="24"/>
                      <a:pt x="25" y="24"/>
                      <a:pt x="25" y="24"/>
                    </a:cubicBezTo>
                    <a:cubicBezTo>
                      <a:pt x="25" y="24"/>
                      <a:pt x="25" y="24"/>
                      <a:pt x="26" y="23"/>
                    </a:cubicBezTo>
                    <a:cubicBezTo>
                      <a:pt x="24" y="25"/>
                      <a:pt x="24" y="25"/>
                      <a:pt x="24" y="25"/>
                    </a:cubicBezTo>
                    <a:cubicBezTo>
                      <a:pt x="25" y="24"/>
                      <a:pt x="25" y="24"/>
                      <a:pt x="26" y="24"/>
                    </a:cubicBezTo>
                    <a:cubicBezTo>
                      <a:pt x="25" y="25"/>
                      <a:pt x="23" y="27"/>
                      <a:pt x="23" y="27"/>
                    </a:cubicBezTo>
                    <a:cubicBezTo>
                      <a:pt x="25" y="26"/>
                      <a:pt x="25" y="26"/>
                      <a:pt x="25" y="26"/>
                    </a:cubicBezTo>
                    <a:cubicBezTo>
                      <a:pt x="25" y="26"/>
                      <a:pt x="25" y="26"/>
                      <a:pt x="24" y="27"/>
                    </a:cubicBezTo>
                    <a:cubicBezTo>
                      <a:pt x="24" y="28"/>
                      <a:pt x="27" y="24"/>
                      <a:pt x="27" y="25"/>
                    </a:cubicBezTo>
                    <a:cubicBezTo>
                      <a:pt x="25" y="27"/>
                      <a:pt x="25" y="27"/>
                      <a:pt x="25" y="27"/>
                    </a:cubicBezTo>
                    <a:cubicBezTo>
                      <a:pt x="26" y="27"/>
                      <a:pt x="26" y="27"/>
                      <a:pt x="26" y="27"/>
                    </a:cubicBezTo>
                    <a:cubicBezTo>
                      <a:pt x="26" y="26"/>
                      <a:pt x="25" y="28"/>
                      <a:pt x="25" y="27"/>
                    </a:cubicBezTo>
                    <a:cubicBezTo>
                      <a:pt x="26" y="26"/>
                      <a:pt x="26" y="26"/>
                      <a:pt x="26" y="26"/>
                    </a:cubicBezTo>
                    <a:cubicBezTo>
                      <a:pt x="24" y="29"/>
                      <a:pt x="27" y="27"/>
                      <a:pt x="26" y="29"/>
                    </a:cubicBezTo>
                    <a:cubicBezTo>
                      <a:pt x="27" y="27"/>
                      <a:pt x="26" y="29"/>
                      <a:pt x="27" y="28"/>
                    </a:cubicBezTo>
                    <a:cubicBezTo>
                      <a:pt x="25" y="30"/>
                      <a:pt x="27" y="28"/>
                      <a:pt x="26" y="29"/>
                    </a:cubicBezTo>
                    <a:cubicBezTo>
                      <a:pt x="28" y="27"/>
                      <a:pt x="28" y="27"/>
                      <a:pt x="28" y="27"/>
                    </a:cubicBezTo>
                    <a:cubicBezTo>
                      <a:pt x="27" y="29"/>
                      <a:pt x="31" y="25"/>
                      <a:pt x="29" y="27"/>
                    </a:cubicBezTo>
                    <a:cubicBezTo>
                      <a:pt x="27" y="29"/>
                      <a:pt x="27" y="29"/>
                      <a:pt x="27" y="29"/>
                    </a:cubicBezTo>
                    <a:cubicBezTo>
                      <a:pt x="26" y="31"/>
                      <a:pt x="29" y="27"/>
                      <a:pt x="28" y="30"/>
                    </a:cubicBezTo>
                    <a:cubicBezTo>
                      <a:pt x="28" y="29"/>
                      <a:pt x="29" y="28"/>
                      <a:pt x="30" y="27"/>
                    </a:cubicBezTo>
                    <a:cubicBezTo>
                      <a:pt x="30" y="28"/>
                      <a:pt x="29" y="29"/>
                      <a:pt x="29" y="30"/>
                    </a:cubicBezTo>
                    <a:cubicBezTo>
                      <a:pt x="29" y="29"/>
                      <a:pt x="30" y="29"/>
                      <a:pt x="29" y="30"/>
                    </a:cubicBezTo>
                    <a:cubicBezTo>
                      <a:pt x="28" y="30"/>
                      <a:pt x="28" y="30"/>
                      <a:pt x="28" y="30"/>
                    </a:cubicBezTo>
                    <a:cubicBezTo>
                      <a:pt x="28" y="31"/>
                      <a:pt x="29" y="30"/>
                      <a:pt x="30" y="30"/>
                    </a:cubicBezTo>
                    <a:cubicBezTo>
                      <a:pt x="28" y="31"/>
                      <a:pt x="29" y="31"/>
                      <a:pt x="29" y="32"/>
                    </a:cubicBezTo>
                    <a:cubicBezTo>
                      <a:pt x="31" y="30"/>
                      <a:pt x="29" y="33"/>
                      <a:pt x="31" y="31"/>
                    </a:cubicBezTo>
                    <a:cubicBezTo>
                      <a:pt x="30" y="31"/>
                      <a:pt x="30" y="31"/>
                      <a:pt x="30" y="31"/>
                    </a:cubicBezTo>
                    <a:cubicBezTo>
                      <a:pt x="31" y="31"/>
                      <a:pt x="32" y="29"/>
                      <a:pt x="32" y="29"/>
                    </a:cubicBezTo>
                    <a:cubicBezTo>
                      <a:pt x="31" y="31"/>
                      <a:pt x="31" y="31"/>
                      <a:pt x="31" y="31"/>
                    </a:cubicBezTo>
                    <a:cubicBezTo>
                      <a:pt x="29" y="33"/>
                      <a:pt x="31" y="31"/>
                      <a:pt x="30" y="32"/>
                    </a:cubicBezTo>
                    <a:cubicBezTo>
                      <a:pt x="31" y="31"/>
                      <a:pt x="30" y="32"/>
                      <a:pt x="31" y="31"/>
                    </a:cubicBezTo>
                    <a:cubicBezTo>
                      <a:pt x="32" y="31"/>
                      <a:pt x="32" y="31"/>
                      <a:pt x="32" y="31"/>
                    </a:cubicBezTo>
                    <a:cubicBezTo>
                      <a:pt x="33" y="30"/>
                      <a:pt x="33" y="30"/>
                      <a:pt x="33" y="30"/>
                    </a:cubicBezTo>
                    <a:cubicBezTo>
                      <a:pt x="33" y="30"/>
                      <a:pt x="31" y="32"/>
                      <a:pt x="31" y="32"/>
                    </a:cubicBezTo>
                    <a:cubicBezTo>
                      <a:pt x="31" y="33"/>
                      <a:pt x="31"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1" y="33"/>
                    </a:cubicBezTo>
                    <a:cubicBezTo>
                      <a:pt x="30" y="34"/>
                      <a:pt x="30" y="34"/>
                      <a:pt x="30" y="34"/>
                    </a:cubicBezTo>
                    <a:cubicBezTo>
                      <a:pt x="30" y="34"/>
                      <a:pt x="32" y="33"/>
                      <a:pt x="32" y="32"/>
                    </a:cubicBezTo>
                    <a:cubicBezTo>
                      <a:pt x="32" y="34"/>
                      <a:pt x="33" y="33"/>
                      <a:pt x="34" y="33"/>
                    </a:cubicBezTo>
                    <a:cubicBezTo>
                      <a:pt x="34" y="33"/>
                      <a:pt x="33" y="33"/>
                      <a:pt x="33" y="33"/>
                    </a:cubicBezTo>
                    <a:cubicBezTo>
                      <a:pt x="34" y="33"/>
                      <a:pt x="35" y="32"/>
                      <a:pt x="34" y="33"/>
                    </a:cubicBezTo>
                    <a:cubicBezTo>
                      <a:pt x="35" y="32"/>
                      <a:pt x="33" y="34"/>
                      <a:pt x="34" y="34"/>
                    </a:cubicBezTo>
                    <a:cubicBezTo>
                      <a:pt x="33" y="34"/>
                      <a:pt x="35" y="33"/>
                      <a:pt x="34" y="33"/>
                    </a:cubicBezTo>
                    <a:cubicBezTo>
                      <a:pt x="33" y="35"/>
                      <a:pt x="36" y="32"/>
                      <a:pt x="35" y="34"/>
                    </a:cubicBezTo>
                    <a:cubicBezTo>
                      <a:pt x="36" y="33"/>
                      <a:pt x="35" y="34"/>
                      <a:pt x="34" y="35"/>
                    </a:cubicBezTo>
                    <a:cubicBezTo>
                      <a:pt x="35" y="34"/>
                      <a:pt x="36" y="34"/>
                      <a:pt x="37" y="33"/>
                    </a:cubicBezTo>
                    <a:cubicBezTo>
                      <a:pt x="36" y="34"/>
                      <a:pt x="36" y="34"/>
                      <a:pt x="36" y="34"/>
                    </a:cubicBezTo>
                    <a:cubicBezTo>
                      <a:pt x="36" y="34"/>
                      <a:pt x="36" y="34"/>
                      <a:pt x="37" y="34"/>
                    </a:cubicBezTo>
                    <a:cubicBezTo>
                      <a:pt x="38" y="33"/>
                      <a:pt x="39" y="32"/>
                      <a:pt x="39" y="32"/>
                    </a:cubicBezTo>
                    <a:cubicBezTo>
                      <a:pt x="39" y="32"/>
                      <a:pt x="39" y="32"/>
                      <a:pt x="39" y="32"/>
                    </a:cubicBezTo>
                    <a:cubicBezTo>
                      <a:pt x="40" y="32"/>
                      <a:pt x="40" y="32"/>
                      <a:pt x="40" y="32"/>
                    </a:cubicBezTo>
                    <a:cubicBezTo>
                      <a:pt x="39" y="33"/>
                      <a:pt x="39" y="32"/>
                      <a:pt x="39" y="33"/>
                    </a:cubicBezTo>
                    <a:cubicBezTo>
                      <a:pt x="37" y="35"/>
                      <a:pt x="38" y="34"/>
                      <a:pt x="38" y="35"/>
                    </a:cubicBezTo>
                    <a:cubicBezTo>
                      <a:pt x="39" y="34"/>
                      <a:pt x="39" y="34"/>
                      <a:pt x="39" y="34"/>
                    </a:cubicBezTo>
                    <a:cubicBezTo>
                      <a:pt x="40" y="33"/>
                      <a:pt x="38" y="35"/>
                      <a:pt x="38" y="35"/>
                    </a:cubicBezTo>
                    <a:cubicBezTo>
                      <a:pt x="42" y="32"/>
                      <a:pt x="42" y="32"/>
                      <a:pt x="42" y="32"/>
                    </a:cubicBezTo>
                    <a:cubicBezTo>
                      <a:pt x="42" y="32"/>
                      <a:pt x="41" y="33"/>
                      <a:pt x="40" y="34"/>
                    </a:cubicBezTo>
                    <a:cubicBezTo>
                      <a:pt x="40" y="34"/>
                      <a:pt x="42" y="32"/>
                      <a:pt x="44" y="31"/>
                    </a:cubicBezTo>
                    <a:cubicBezTo>
                      <a:pt x="44" y="31"/>
                      <a:pt x="45" y="31"/>
                      <a:pt x="45" y="31"/>
                    </a:cubicBezTo>
                    <a:cubicBezTo>
                      <a:pt x="44" y="32"/>
                      <a:pt x="45" y="31"/>
                      <a:pt x="44" y="32"/>
                    </a:cubicBezTo>
                    <a:cubicBezTo>
                      <a:pt x="43" y="33"/>
                      <a:pt x="43" y="33"/>
                      <a:pt x="43" y="33"/>
                    </a:cubicBezTo>
                    <a:cubicBezTo>
                      <a:pt x="43" y="33"/>
                      <a:pt x="41" y="34"/>
                      <a:pt x="40" y="35"/>
                    </a:cubicBezTo>
                    <a:cubicBezTo>
                      <a:pt x="41" y="35"/>
                      <a:pt x="41" y="36"/>
                      <a:pt x="41" y="36"/>
                    </a:cubicBezTo>
                    <a:cubicBezTo>
                      <a:pt x="43" y="34"/>
                      <a:pt x="42" y="35"/>
                      <a:pt x="44" y="34"/>
                    </a:cubicBezTo>
                    <a:cubicBezTo>
                      <a:pt x="44" y="34"/>
                      <a:pt x="43" y="35"/>
                      <a:pt x="42" y="36"/>
                    </a:cubicBezTo>
                    <a:cubicBezTo>
                      <a:pt x="43" y="35"/>
                      <a:pt x="43" y="36"/>
                      <a:pt x="43" y="36"/>
                    </a:cubicBezTo>
                    <a:cubicBezTo>
                      <a:pt x="43" y="36"/>
                      <a:pt x="43" y="36"/>
                      <a:pt x="43" y="36"/>
                    </a:cubicBezTo>
                    <a:cubicBezTo>
                      <a:pt x="44" y="36"/>
                      <a:pt x="43" y="37"/>
                      <a:pt x="45" y="36"/>
                    </a:cubicBezTo>
                    <a:cubicBezTo>
                      <a:pt x="44" y="37"/>
                      <a:pt x="44" y="37"/>
                      <a:pt x="44" y="37"/>
                    </a:cubicBezTo>
                    <a:cubicBezTo>
                      <a:pt x="44" y="37"/>
                      <a:pt x="47" y="34"/>
                      <a:pt x="46" y="36"/>
                    </a:cubicBezTo>
                    <a:cubicBezTo>
                      <a:pt x="45" y="36"/>
                      <a:pt x="45" y="36"/>
                      <a:pt x="45" y="36"/>
                    </a:cubicBezTo>
                    <a:cubicBezTo>
                      <a:pt x="46" y="36"/>
                      <a:pt x="44" y="38"/>
                      <a:pt x="46" y="36"/>
                    </a:cubicBezTo>
                    <a:cubicBezTo>
                      <a:pt x="45" y="37"/>
                      <a:pt x="45" y="37"/>
                      <a:pt x="45" y="37"/>
                    </a:cubicBezTo>
                    <a:cubicBezTo>
                      <a:pt x="45" y="37"/>
                      <a:pt x="45" y="37"/>
                      <a:pt x="47" y="36"/>
                    </a:cubicBezTo>
                    <a:cubicBezTo>
                      <a:pt x="45" y="38"/>
                      <a:pt x="45" y="38"/>
                      <a:pt x="45" y="38"/>
                    </a:cubicBezTo>
                    <a:cubicBezTo>
                      <a:pt x="45" y="39"/>
                      <a:pt x="47" y="36"/>
                      <a:pt x="47" y="37"/>
                    </a:cubicBezTo>
                    <a:cubicBezTo>
                      <a:pt x="47" y="37"/>
                      <a:pt x="46" y="38"/>
                      <a:pt x="46" y="38"/>
                    </a:cubicBezTo>
                    <a:cubicBezTo>
                      <a:pt x="47" y="37"/>
                      <a:pt x="47" y="38"/>
                      <a:pt x="47" y="38"/>
                    </a:cubicBezTo>
                    <a:cubicBezTo>
                      <a:pt x="46" y="39"/>
                      <a:pt x="46" y="39"/>
                      <a:pt x="46" y="39"/>
                    </a:cubicBezTo>
                    <a:cubicBezTo>
                      <a:pt x="47" y="40"/>
                      <a:pt x="47" y="41"/>
                      <a:pt x="50" y="41"/>
                    </a:cubicBezTo>
                    <a:cubicBezTo>
                      <a:pt x="48" y="42"/>
                      <a:pt x="48" y="41"/>
                      <a:pt x="47" y="43"/>
                    </a:cubicBezTo>
                    <a:cubicBezTo>
                      <a:pt x="49" y="41"/>
                      <a:pt x="48" y="42"/>
                      <a:pt x="49" y="42"/>
                    </a:cubicBezTo>
                    <a:cubicBezTo>
                      <a:pt x="48" y="42"/>
                      <a:pt x="48" y="42"/>
                      <a:pt x="48" y="42"/>
                    </a:cubicBezTo>
                    <a:cubicBezTo>
                      <a:pt x="49" y="42"/>
                      <a:pt x="48" y="43"/>
                      <a:pt x="48" y="43"/>
                    </a:cubicBezTo>
                    <a:cubicBezTo>
                      <a:pt x="49" y="43"/>
                      <a:pt x="49" y="43"/>
                      <a:pt x="49" y="43"/>
                    </a:cubicBezTo>
                    <a:cubicBezTo>
                      <a:pt x="50" y="42"/>
                      <a:pt x="47" y="45"/>
                      <a:pt x="49" y="43"/>
                    </a:cubicBezTo>
                    <a:cubicBezTo>
                      <a:pt x="48" y="44"/>
                      <a:pt x="48" y="44"/>
                      <a:pt x="48" y="44"/>
                    </a:cubicBezTo>
                    <a:cubicBezTo>
                      <a:pt x="50" y="43"/>
                      <a:pt x="47" y="45"/>
                      <a:pt x="49" y="44"/>
                    </a:cubicBezTo>
                    <a:cubicBezTo>
                      <a:pt x="49" y="44"/>
                      <a:pt x="49" y="44"/>
                      <a:pt x="49" y="44"/>
                    </a:cubicBezTo>
                    <a:cubicBezTo>
                      <a:pt x="48" y="45"/>
                      <a:pt x="51" y="43"/>
                      <a:pt x="50" y="44"/>
                    </a:cubicBezTo>
                    <a:cubicBezTo>
                      <a:pt x="50" y="44"/>
                      <a:pt x="51" y="44"/>
                      <a:pt x="53" y="43"/>
                    </a:cubicBezTo>
                    <a:cubicBezTo>
                      <a:pt x="51" y="44"/>
                      <a:pt x="51" y="44"/>
                      <a:pt x="51" y="44"/>
                    </a:cubicBezTo>
                    <a:cubicBezTo>
                      <a:pt x="52" y="44"/>
                      <a:pt x="52" y="46"/>
                      <a:pt x="55" y="45"/>
                    </a:cubicBezTo>
                    <a:cubicBezTo>
                      <a:pt x="54" y="45"/>
                      <a:pt x="54" y="45"/>
                      <a:pt x="54" y="45"/>
                    </a:cubicBezTo>
                    <a:cubicBezTo>
                      <a:pt x="56" y="44"/>
                      <a:pt x="52" y="48"/>
                      <a:pt x="56" y="45"/>
                    </a:cubicBezTo>
                    <a:cubicBezTo>
                      <a:pt x="58" y="45"/>
                      <a:pt x="58" y="45"/>
                      <a:pt x="58" y="45"/>
                    </a:cubicBezTo>
                    <a:cubicBezTo>
                      <a:pt x="56" y="46"/>
                      <a:pt x="56" y="46"/>
                      <a:pt x="56" y="46"/>
                    </a:cubicBezTo>
                    <a:cubicBezTo>
                      <a:pt x="57" y="46"/>
                      <a:pt x="56" y="46"/>
                      <a:pt x="58" y="46"/>
                    </a:cubicBezTo>
                    <a:cubicBezTo>
                      <a:pt x="56" y="46"/>
                      <a:pt x="56" y="46"/>
                      <a:pt x="56" y="46"/>
                    </a:cubicBezTo>
                    <a:cubicBezTo>
                      <a:pt x="56" y="47"/>
                      <a:pt x="59" y="46"/>
                      <a:pt x="58" y="46"/>
                    </a:cubicBezTo>
                    <a:cubicBezTo>
                      <a:pt x="57" y="46"/>
                      <a:pt x="57" y="46"/>
                      <a:pt x="57" y="46"/>
                    </a:cubicBezTo>
                    <a:cubicBezTo>
                      <a:pt x="55" y="49"/>
                      <a:pt x="54" y="52"/>
                      <a:pt x="58" y="51"/>
                    </a:cubicBezTo>
                    <a:cubicBezTo>
                      <a:pt x="59" y="50"/>
                      <a:pt x="56" y="52"/>
                      <a:pt x="56" y="52"/>
                    </a:cubicBezTo>
                    <a:cubicBezTo>
                      <a:pt x="60" y="51"/>
                      <a:pt x="56" y="55"/>
                      <a:pt x="61" y="53"/>
                    </a:cubicBezTo>
                    <a:cubicBezTo>
                      <a:pt x="63" y="53"/>
                      <a:pt x="68" y="50"/>
                      <a:pt x="68" y="50"/>
                    </a:cubicBezTo>
                    <a:cubicBezTo>
                      <a:pt x="65" y="50"/>
                      <a:pt x="66" y="47"/>
                      <a:pt x="68" y="44"/>
                    </a:cubicBezTo>
                    <a:cubicBezTo>
                      <a:pt x="67" y="44"/>
                      <a:pt x="66" y="43"/>
                      <a:pt x="66"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374"/>
              <p:cNvSpPr/>
              <p:nvPr/>
            </p:nvSpPr>
            <p:spPr bwMode="auto">
              <a:xfrm>
                <a:off x="6047" y="2257"/>
                <a:ext cx="0" cy="2"/>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375"/>
              <p:cNvSpPr/>
              <p:nvPr/>
            </p:nvSpPr>
            <p:spPr bwMode="auto">
              <a:xfrm>
                <a:off x="6882" y="2736"/>
                <a:ext cx="2" cy="5"/>
              </a:xfrm>
              <a:custGeom>
                <a:avLst/>
                <a:gdLst>
                  <a:gd name="T0" fmla="*/ 0 w 1"/>
                  <a:gd name="T1" fmla="*/ 1 h 2"/>
                  <a:gd name="T2" fmla="*/ 1 w 1"/>
                  <a:gd name="T3" fmla="*/ 1 h 2"/>
                  <a:gd name="T4" fmla="*/ 1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0" y="2"/>
                      <a:pt x="1" y="1"/>
                      <a:pt x="1" y="1"/>
                    </a:cubicBezTo>
                    <a:cubicBezTo>
                      <a:pt x="1" y="1"/>
                      <a:pt x="1"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376"/>
              <p:cNvSpPr/>
              <p:nvPr/>
            </p:nvSpPr>
            <p:spPr bwMode="auto">
              <a:xfrm>
                <a:off x="6891" y="2710"/>
                <a:ext cx="7" cy="2"/>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377"/>
              <p:cNvSpPr/>
              <p:nvPr/>
            </p:nvSpPr>
            <p:spPr bwMode="auto">
              <a:xfrm>
                <a:off x="6047" y="2252"/>
                <a:ext cx="0" cy="3"/>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378"/>
              <p:cNvSpPr/>
              <p:nvPr/>
            </p:nvSpPr>
            <p:spPr bwMode="auto">
              <a:xfrm>
                <a:off x="6047" y="22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79"/>
              <p:cNvSpPr/>
              <p:nvPr/>
            </p:nvSpPr>
            <p:spPr bwMode="auto">
              <a:xfrm>
                <a:off x="6882" y="2741"/>
                <a:ext cx="4" cy="2"/>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1"/>
                      <a:pt x="1" y="1"/>
                      <a:pt x="2"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380"/>
              <p:cNvSpPr/>
              <p:nvPr/>
            </p:nvSpPr>
            <p:spPr bwMode="auto">
              <a:xfrm>
                <a:off x="6884" y="2745"/>
                <a:ext cx="2" cy="5"/>
              </a:xfrm>
              <a:custGeom>
                <a:avLst/>
                <a:gdLst>
                  <a:gd name="T0" fmla="*/ 1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1" y="0"/>
                    </a:moveTo>
                    <a:cubicBezTo>
                      <a:pt x="0" y="2"/>
                      <a:pt x="1" y="1"/>
                      <a:pt x="1" y="2"/>
                    </a:cubicBezTo>
                    <a:cubicBezTo>
                      <a:pt x="1" y="1"/>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Oval 381"/>
              <p:cNvSpPr>
                <a:spLocks noChangeArrowheads="1"/>
              </p:cNvSpPr>
              <p:nvPr/>
            </p:nvSpPr>
            <p:spPr bwMode="auto">
              <a:xfrm>
                <a:off x="6531" y="2478"/>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82"/>
              <p:cNvSpPr/>
              <p:nvPr/>
            </p:nvSpPr>
            <p:spPr bwMode="auto">
              <a:xfrm>
                <a:off x="6879" y="2741"/>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83"/>
              <p:cNvSpPr/>
              <p:nvPr/>
            </p:nvSpPr>
            <p:spPr bwMode="auto">
              <a:xfrm>
                <a:off x="6967" y="2788"/>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84"/>
              <p:cNvSpPr/>
              <p:nvPr/>
            </p:nvSpPr>
            <p:spPr bwMode="auto">
              <a:xfrm>
                <a:off x="6960"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85"/>
              <p:cNvSpPr/>
              <p:nvPr/>
            </p:nvSpPr>
            <p:spPr bwMode="auto">
              <a:xfrm>
                <a:off x="6967" y="278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386"/>
              <p:cNvSpPr/>
              <p:nvPr/>
            </p:nvSpPr>
            <p:spPr bwMode="auto">
              <a:xfrm>
                <a:off x="6979" y="2790"/>
                <a:ext cx="2" cy="5"/>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387"/>
              <p:cNvSpPr/>
              <p:nvPr/>
            </p:nvSpPr>
            <p:spPr bwMode="auto">
              <a:xfrm>
                <a:off x="6528" y="2478"/>
                <a:ext cx="3"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1" y="0"/>
                    </a:cubicBezTo>
                    <a:cubicBezTo>
                      <a:pt x="1"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388"/>
              <p:cNvSpPr/>
              <p:nvPr/>
            </p:nvSpPr>
            <p:spPr bwMode="auto">
              <a:xfrm>
                <a:off x="6526" y="28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389"/>
              <p:cNvSpPr/>
              <p:nvPr/>
            </p:nvSpPr>
            <p:spPr bwMode="auto">
              <a:xfrm>
                <a:off x="6955" y="278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390"/>
              <p:cNvSpPr/>
              <p:nvPr/>
            </p:nvSpPr>
            <p:spPr bwMode="auto">
              <a:xfrm>
                <a:off x="6047" y="225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Rectangle 391"/>
              <p:cNvSpPr>
                <a:spLocks noChangeArrowheads="1"/>
              </p:cNvSpPr>
              <p:nvPr/>
            </p:nvSpPr>
            <p:spPr bwMode="auto">
              <a:xfrm>
                <a:off x="6047" y="225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 name="Freeform 392"/>
              <p:cNvSpPr/>
              <p:nvPr/>
            </p:nvSpPr>
            <p:spPr bwMode="auto">
              <a:xfrm>
                <a:off x="6946" y="2724"/>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393"/>
              <p:cNvSpPr/>
              <p:nvPr/>
            </p:nvSpPr>
            <p:spPr bwMode="auto">
              <a:xfrm>
                <a:off x="6047" y="22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394"/>
              <p:cNvSpPr/>
              <p:nvPr/>
            </p:nvSpPr>
            <p:spPr bwMode="auto">
              <a:xfrm>
                <a:off x="6922" y="27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395"/>
              <p:cNvSpPr/>
              <p:nvPr/>
            </p:nvSpPr>
            <p:spPr bwMode="auto">
              <a:xfrm>
                <a:off x="6277" y="2686"/>
                <a:ext cx="21" cy="14"/>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9" y="6"/>
                      <a:pt x="9" y="6"/>
                      <a:pt x="9" y="6"/>
                    </a:cubicBezTo>
                    <a:cubicBezTo>
                      <a:pt x="6" y="3"/>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396"/>
              <p:cNvSpPr/>
              <p:nvPr/>
            </p:nvSpPr>
            <p:spPr bwMode="auto">
              <a:xfrm>
                <a:off x="6073" y="2527"/>
                <a:ext cx="5" cy="7"/>
              </a:xfrm>
              <a:custGeom>
                <a:avLst/>
                <a:gdLst>
                  <a:gd name="T0" fmla="*/ 1 w 2"/>
                  <a:gd name="T1" fmla="*/ 1 h 3"/>
                  <a:gd name="T2" fmla="*/ 2 w 2"/>
                  <a:gd name="T3" fmla="*/ 3 h 3"/>
                  <a:gd name="T4" fmla="*/ 2 w 2"/>
                  <a:gd name="T5" fmla="*/ 1 h 3"/>
                  <a:gd name="T6" fmla="*/ 1 w 2"/>
                  <a:gd name="T7" fmla="*/ 1 h 3"/>
                </a:gdLst>
                <a:ahLst/>
                <a:cxnLst>
                  <a:cxn ang="0">
                    <a:pos x="T0" y="T1"/>
                  </a:cxn>
                  <a:cxn ang="0">
                    <a:pos x="T2" y="T3"/>
                  </a:cxn>
                  <a:cxn ang="0">
                    <a:pos x="T4" y="T5"/>
                  </a:cxn>
                  <a:cxn ang="0">
                    <a:pos x="T6" y="T7"/>
                  </a:cxn>
                </a:cxnLst>
                <a:rect l="0" t="0" r="r" b="b"/>
                <a:pathLst>
                  <a:path w="2" h="3">
                    <a:moveTo>
                      <a:pt x="1" y="1"/>
                    </a:moveTo>
                    <a:cubicBezTo>
                      <a:pt x="2" y="2"/>
                      <a:pt x="2" y="2"/>
                      <a:pt x="2" y="3"/>
                    </a:cubicBezTo>
                    <a:cubicBezTo>
                      <a:pt x="2" y="1"/>
                      <a:pt x="2" y="1"/>
                      <a:pt x="2" y="1"/>
                    </a:cubicBezTo>
                    <a:cubicBezTo>
                      <a:pt x="2" y="0"/>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397"/>
              <p:cNvSpPr/>
              <p:nvPr/>
            </p:nvSpPr>
            <p:spPr bwMode="auto">
              <a:xfrm>
                <a:off x="6059" y="2345"/>
                <a:ext cx="7" cy="5"/>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0" y="0"/>
                      <a:pt x="3" y="1"/>
                      <a:pt x="1" y="2"/>
                    </a:cubicBezTo>
                    <a:cubicBezTo>
                      <a:pt x="2" y="2"/>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398"/>
              <p:cNvSpPr/>
              <p:nvPr/>
            </p:nvSpPr>
            <p:spPr bwMode="auto">
              <a:xfrm>
                <a:off x="6116" y="2558"/>
                <a:ext cx="14" cy="7"/>
              </a:xfrm>
              <a:custGeom>
                <a:avLst/>
                <a:gdLst>
                  <a:gd name="T0" fmla="*/ 0 w 6"/>
                  <a:gd name="T1" fmla="*/ 0 h 3"/>
                  <a:gd name="T2" fmla="*/ 4 w 6"/>
                  <a:gd name="T3" fmla="*/ 3 h 3"/>
                  <a:gd name="T4" fmla="*/ 0 w 6"/>
                  <a:gd name="T5" fmla="*/ 0 h 3"/>
                </a:gdLst>
                <a:ahLst/>
                <a:cxnLst>
                  <a:cxn ang="0">
                    <a:pos x="T0" y="T1"/>
                  </a:cxn>
                  <a:cxn ang="0">
                    <a:pos x="T2" y="T3"/>
                  </a:cxn>
                  <a:cxn ang="0">
                    <a:pos x="T4" y="T5"/>
                  </a:cxn>
                </a:cxnLst>
                <a:rect l="0" t="0" r="r" b="b"/>
                <a:pathLst>
                  <a:path w="6" h="3">
                    <a:moveTo>
                      <a:pt x="0" y="0"/>
                    </a:moveTo>
                    <a:cubicBezTo>
                      <a:pt x="0" y="2"/>
                      <a:pt x="3" y="3"/>
                      <a:pt x="4" y="3"/>
                    </a:cubicBezTo>
                    <a:cubicBezTo>
                      <a:pt x="6" y="3"/>
                      <a:pt x="1"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399"/>
              <p:cNvSpPr/>
              <p:nvPr/>
            </p:nvSpPr>
            <p:spPr bwMode="auto">
              <a:xfrm>
                <a:off x="6040" y="2271"/>
                <a:ext cx="5" cy="5"/>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400"/>
              <p:cNvSpPr/>
              <p:nvPr/>
            </p:nvSpPr>
            <p:spPr bwMode="auto">
              <a:xfrm>
                <a:off x="6040" y="2286"/>
                <a:ext cx="5" cy="0"/>
              </a:xfrm>
              <a:custGeom>
                <a:avLst/>
                <a:gdLst>
                  <a:gd name="T0" fmla="*/ 0 w 2"/>
                  <a:gd name="T1" fmla="*/ 1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2"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401"/>
              <p:cNvSpPr/>
              <p:nvPr/>
            </p:nvSpPr>
            <p:spPr bwMode="auto">
              <a:xfrm>
                <a:off x="6052" y="2340"/>
                <a:ext cx="4" cy="1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2"/>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402"/>
              <p:cNvSpPr/>
              <p:nvPr/>
            </p:nvSpPr>
            <p:spPr bwMode="auto">
              <a:xfrm>
                <a:off x="6040" y="2278"/>
                <a:ext cx="9" cy="5"/>
              </a:xfrm>
              <a:custGeom>
                <a:avLst/>
                <a:gdLst>
                  <a:gd name="T0" fmla="*/ 0 w 4"/>
                  <a:gd name="T1" fmla="*/ 2 h 2"/>
                  <a:gd name="T2" fmla="*/ 0 w 4"/>
                  <a:gd name="T3" fmla="*/ 2 h 2"/>
                  <a:gd name="T4" fmla="*/ 2 w 4"/>
                  <a:gd name="T5" fmla="*/ 2 h 2"/>
                  <a:gd name="T6" fmla="*/ 2 w 4"/>
                  <a:gd name="T7" fmla="*/ 1 h 2"/>
                  <a:gd name="T8" fmla="*/ 4 w 4"/>
                  <a:gd name="T9" fmla="*/ 0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cubicBezTo>
                      <a:pt x="0" y="2"/>
                      <a:pt x="0" y="2"/>
                      <a:pt x="0" y="2"/>
                    </a:cubicBezTo>
                    <a:cubicBezTo>
                      <a:pt x="1" y="2"/>
                      <a:pt x="1" y="2"/>
                      <a:pt x="2" y="2"/>
                    </a:cubicBezTo>
                    <a:cubicBezTo>
                      <a:pt x="2" y="2"/>
                      <a:pt x="3" y="1"/>
                      <a:pt x="2" y="1"/>
                    </a:cubicBezTo>
                    <a:cubicBezTo>
                      <a:pt x="3" y="0"/>
                      <a:pt x="4" y="1"/>
                      <a:pt x="4" y="0"/>
                    </a:cubicBezTo>
                    <a:cubicBezTo>
                      <a:pt x="3" y="0"/>
                      <a:pt x="1"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403"/>
              <p:cNvSpPr/>
              <p:nvPr/>
            </p:nvSpPr>
            <p:spPr bwMode="auto">
              <a:xfrm>
                <a:off x="6045" y="2283"/>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404"/>
              <p:cNvSpPr/>
              <p:nvPr/>
            </p:nvSpPr>
            <p:spPr bwMode="auto">
              <a:xfrm>
                <a:off x="6322" y="2731"/>
                <a:ext cx="5" cy="5"/>
              </a:xfrm>
              <a:custGeom>
                <a:avLst/>
                <a:gdLst>
                  <a:gd name="T0" fmla="*/ 0 w 2"/>
                  <a:gd name="T1" fmla="*/ 2 h 2"/>
                  <a:gd name="T2" fmla="*/ 2 w 2"/>
                  <a:gd name="T3" fmla="*/ 2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2" y="1"/>
                      <a:pt x="2" y="2"/>
                    </a:cubicBezTo>
                    <a:cubicBezTo>
                      <a:pt x="2" y="1"/>
                      <a:pt x="1" y="1"/>
                      <a:pt x="0" y="0"/>
                    </a:cubicBezTo>
                    <a:cubicBezTo>
                      <a:pt x="0" y="0"/>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405"/>
              <p:cNvSpPr/>
              <p:nvPr/>
            </p:nvSpPr>
            <p:spPr bwMode="auto">
              <a:xfrm>
                <a:off x="6222" y="2636"/>
                <a:ext cx="7" cy="7"/>
              </a:xfrm>
              <a:custGeom>
                <a:avLst/>
                <a:gdLst>
                  <a:gd name="T0" fmla="*/ 2 w 3"/>
                  <a:gd name="T1" fmla="*/ 3 h 3"/>
                  <a:gd name="T2" fmla="*/ 0 w 3"/>
                  <a:gd name="T3" fmla="*/ 0 h 3"/>
                  <a:gd name="T4" fmla="*/ 2 w 3"/>
                  <a:gd name="T5" fmla="*/ 3 h 3"/>
                </a:gdLst>
                <a:ahLst/>
                <a:cxnLst>
                  <a:cxn ang="0">
                    <a:pos x="T0" y="T1"/>
                  </a:cxn>
                  <a:cxn ang="0">
                    <a:pos x="T2" y="T3"/>
                  </a:cxn>
                  <a:cxn ang="0">
                    <a:pos x="T4" y="T5"/>
                  </a:cxn>
                </a:cxnLst>
                <a:rect l="0" t="0" r="r" b="b"/>
                <a:pathLst>
                  <a:path w="3" h="3">
                    <a:moveTo>
                      <a:pt x="2" y="3"/>
                    </a:moveTo>
                    <a:cubicBezTo>
                      <a:pt x="3" y="2"/>
                      <a:pt x="1" y="1"/>
                      <a:pt x="0" y="0"/>
                    </a:cubicBezTo>
                    <a:cubicBezTo>
                      <a:pt x="0" y="1"/>
                      <a:pt x="1"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Freeform 407"/>
            <p:cNvSpPr/>
            <p:nvPr/>
          </p:nvSpPr>
          <p:spPr bwMode="auto">
            <a:xfrm>
              <a:off x="10033000" y="4324350"/>
              <a:ext cx="6350" cy="7938"/>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1" y="0"/>
                    <a:pt x="0" y="0"/>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408"/>
            <p:cNvSpPr/>
            <p:nvPr/>
          </p:nvSpPr>
          <p:spPr bwMode="auto">
            <a:xfrm>
              <a:off x="10013950" y="4297363"/>
              <a:ext cx="19050" cy="26988"/>
            </a:xfrm>
            <a:custGeom>
              <a:avLst/>
              <a:gdLst>
                <a:gd name="T0" fmla="*/ 5 w 5"/>
                <a:gd name="T1" fmla="*/ 7 h 7"/>
                <a:gd name="T2" fmla="*/ 2 w 5"/>
                <a:gd name="T3" fmla="*/ 3 h 7"/>
                <a:gd name="T4" fmla="*/ 2 w 5"/>
                <a:gd name="T5" fmla="*/ 1 h 7"/>
                <a:gd name="T6" fmla="*/ 3 w 5"/>
                <a:gd name="T7" fmla="*/ 7 h 7"/>
                <a:gd name="T8" fmla="*/ 3 w 5"/>
                <a:gd name="T9" fmla="*/ 7 h 7"/>
                <a:gd name="T10" fmla="*/ 5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5" y="7"/>
                  </a:moveTo>
                  <a:cubicBezTo>
                    <a:pt x="4" y="5"/>
                    <a:pt x="4" y="3"/>
                    <a:pt x="2" y="3"/>
                  </a:cubicBezTo>
                  <a:cubicBezTo>
                    <a:pt x="1" y="1"/>
                    <a:pt x="4" y="3"/>
                    <a:pt x="2" y="1"/>
                  </a:cubicBezTo>
                  <a:cubicBezTo>
                    <a:pt x="0" y="0"/>
                    <a:pt x="1" y="4"/>
                    <a:pt x="3" y="7"/>
                  </a:cubicBezTo>
                  <a:cubicBezTo>
                    <a:pt x="3" y="7"/>
                    <a:pt x="3" y="7"/>
                    <a:pt x="3" y="7"/>
                  </a:cubicBezTo>
                  <a:cubicBezTo>
                    <a:pt x="4" y="7"/>
                    <a:pt x="4" y="7"/>
                    <a:pt x="5"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409"/>
            <p:cNvSpPr/>
            <p:nvPr/>
          </p:nvSpPr>
          <p:spPr bwMode="auto">
            <a:xfrm>
              <a:off x="10148888" y="5287963"/>
              <a:ext cx="3175" cy="7938"/>
            </a:xfrm>
            <a:custGeom>
              <a:avLst/>
              <a:gdLst>
                <a:gd name="T0" fmla="*/ 0 w 1"/>
                <a:gd name="T1" fmla="*/ 0 h 2"/>
                <a:gd name="T2" fmla="*/ 0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2"/>
                    <a:pt x="0" y="2"/>
                    <a:pt x="0" y="2"/>
                  </a:cubicBezTo>
                  <a:cubicBezTo>
                    <a:pt x="0" y="2"/>
                    <a:pt x="1" y="1"/>
                    <a:pt x="1"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410"/>
            <p:cNvSpPr/>
            <p:nvPr/>
          </p:nvSpPr>
          <p:spPr bwMode="auto">
            <a:xfrm>
              <a:off x="9882188" y="3887788"/>
              <a:ext cx="3175" cy="3175"/>
            </a:xfrm>
            <a:custGeom>
              <a:avLst/>
              <a:gdLst>
                <a:gd name="T0" fmla="*/ 2 w 2"/>
                <a:gd name="T1" fmla="*/ 0 h 2"/>
                <a:gd name="T2" fmla="*/ 0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0"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411"/>
            <p:cNvSpPr/>
            <p:nvPr/>
          </p:nvSpPr>
          <p:spPr bwMode="auto">
            <a:xfrm>
              <a:off x="10514013" y="5253038"/>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412"/>
            <p:cNvSpPr/>
            <p:nvPr/>
          </p:nvSpPr>
          <p:spPr bwMode="auto">
            <a:xfrm>
              <a:off x="10280650" y="5222875"/>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413"/>
            <p:cNvSpPr/>
            <p:nvPr/>
          </p:nvSpPr>
          <p:spPr bwMode="auto">
            <a:xfrm>
              <a:off x="10401300" y="5216525"/>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0"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414"/>
            <p:cNvSpPr/>
            <p:nvPr/>
          </p:nvSpPr>
          <p:spPr bwMode="auto">
            <a:xfrm>
              <a:off x="9756775" y="3429000"/>
              <a:ext cx="4762" cy="14288"/>
            </a:xfrm>
            <a:custGeom>
              <a:avLst/>
              <a:gdLst>
                <a:gd name="T0" fmla="*/ 1 w 1"/>
                <a:gd name="T1" fmla="*/ 1 h 4"/>
                <a:gd name="T2" fmla="*/ 0 w 1"/>
                <a:gd name="T3" fmla="*/ 0 h 4"/>
                <a:gd name="T4" fmla="*/ 1 w 1"/>
                <a:gd name="T5" fmla="*/ 1 h 4"/>
              </a:gdLst>
              <a:ahLst/>
              <a:cxnLst>
                <a:cxn ang="0">
                  <a:pos x="T0" y="T1"/>
                </a:cxn>
                <a:cxn ang="0">
                  <a:pos x="T2" y="T3"/>
                </a:cxn>
                <a:cxn ang="0">
                  <a:pos x="T4" y="T5"/>
                </a:cxn>
              </a:cxnLst>
              <a:rect l="0" t="0" r="r" b="b"/>
              <a:pathLst>
                <a:path w="1" h="4">
                  <a:moveTo>
                    <a:pt x="1" y="1"/>
                  </a:moveTo>
                  <a:cubicBezTo>
                    <a:pt x="1" y="1"/>
                    <a:pt x="0" y="0"/>
                    <a:pt x="0" y="0"/>
                  </a:cubicBezTo>
                  <a:cubicBezTo>
                    <a:pt x="0" y="3"/>
                    <a:pt x="0"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415"/>
            <p:cNvSpPr/>
            <p:nvPr/>
          </p:nvSpPr>
          <p:spPr bwMode="auto">
            <a:xfrm>
              <a:off x="10171113" y="5291138"/>
              <a:ext cx="4762" cy="4763"/>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0" y="0"/>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416"/>
            <p:cNvSpPr/>
            <p:nvPr/>
          </p:nvSpPr>
          <p:spPr bwMode="auto">
            <a:xfrm>
              <a:off x="10461625" y="52768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417"/>
            <p:cNvSpPr/>
            <p:nvPr/>
          </p:nvSpPr>
          <p:spPr bwMode="auto">
            <a:xfrm>
              <a:off x="10502900" y="5268913"/>
              <a:ext cx="0" cy="317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418"/>
            <p:cNvSpPr/>
            <p:nvPr/>
          </p:nvSpPr>
          <p:spPr bwMode="auto">
            <a:xfrm>
              <a:off x="9817100" y="3135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19"/>
            <p:cNvSpPr/>
            <p:nvPr/>
          </p:nvSpPr>
          <p:spPr bwMode="auto">
            <a:xfrm>
              <a:off x="10104438" y="5186363"/>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20"/>
            <p:cNvSpPr/>
            <p:nvPr/>
          </p:nvSpPr>
          <p:spPr bwMode="auto">
            <a:xfrm>
              <a:off x="9874250" y="3071813"/>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21"/>
            <p:cNvSpPr/>
            <p:nvPr/>
          </p:nvSpPr>
          <p:spPr bwMode="auto">
            <a:xfrm>
              <a:off x="9786938" y="30749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Rectangle 422"/>
            <p:cNvSpPr>
              <a:spLocks noChangeArrowheads="1"/>
            </p:cNvSpPr>
            <p:nvPr/>
          </p:nvSpPr>
          <p:spPr bwMode="auto">
            <a:xfrm>
              <a:off x="9813925" y="3135313"/>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reeform 423"/>
            <p:cNvSpPr/>
            <p:nvPr/>
          </p:nvSpPr>
          <p:spPr bwMode="auto">
            <a:xfrm>
              <a:off x="9813925" y="3135313"/>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4"/>
            <p:cNvSpPr/>
            <p:nvPr/>
          </p:nvSpPr>
          <p:spPr bwMode="auto">
            <a:xfrm>
              <a:off x="9813925" y="3135313"/>
              <a:ext cx="0" cy="3175"/>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25"/>
            <p:cNvSpPr/>
            <p:nvPr/>
          </p:nvSpPr>
          <p:spPr bwMode="auto">
            <a:xfrm>
              <a:off x="9893300" y="4184650"/>
              <a:ext cx="11112" cy="11113"/>
            </a:xfrm>
            <a:custGeom>
              <a:avLst/>
              <a:gdLst>
                <a:gd name="T0" fmla="*/ 1 w 3"/>
                <a:gd name="T1" fmla="*/ 2 h 3"/>
                <a:gd name="T2" fmla="*/ 3 w 3"/>
                <a:gd name="T3" fmla="*/ 2 h 3"/>
                <a:gd name="T4" fmla="*/ 1 w 3"/>
                <a:gd name="T5" fmla="*/ 2 h 3"/>
              </a:gdLst>
              <a:ahLst/>
              <a:cxnLst>
                <a:cxn ang="0">
                  <a:pos x="T0" y="T1"/>
                </a:cxn>
                <a:cxn ang="0">
                  <a:pos x="T2" y="T3"/>
                </a:cxn>
                <a:cxn ang="0">
                  <a:pos x="T4" y="T5"/>
                </a:cxn>
              </a:cxnLst>
              <a:rect l="0" t="0" r="r" b="b"/>
              <a:pathLst>
                <a:path w="3" h="3">
                  <a:moveTo>
                    <a:pt x="1" y="2"/>
                  </a:moveTo>
                  <a:cubicBezTo>
                    <a:pt x="2" y="2"/>
                    <a:pt x="3" y="3"/>
                    <a:pt x="3" y="2"/>
                  </a:cubicBezTo>
                  <a:cubicBezTo>
                    <a:pt x="0" y="0"/>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26"/>
            <p:cNvSpPr/>
            <p:nvPr/>
          </p:nvSpPr>
          <p:spPr bwMode="auto">
            <a:xfrm>
              <a:off x="10017125" y="4764088"/>
              <a:ext cx="3175"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3"/>
                    <a:pt x="1" y="0"/>
                    <a:pt x="0" y="0"/>
                  </a:cubicBezTo>
                  <a:cubicBezTo>
                    <a:pt x="0" y="0"/>
                    <a:pt x="0"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7"/>
            <p:cNvSpPr/>
            <p:nvPr/>
          </p:nvSpPr>
          <p:spPr bwMode="auto">
            <a:xfrm>
              <a:off x="10028238" y="4752975"/>
              <a:ext cx="7937" cy="4763"/>
            </a:xfrm>
            <a:custGeom>
              <a:avLst/>
              <a:gdLst>
                <a:gd name="T0" fmla="*/ 1 w 2"/>
                <a:gd name="T1" fmla="*/ 1 h 1"/>
                <a:gd name="T2" fmla="*/ 0 w 2"/>
                <a:gd name="T3" fmla="*/ 0 h 1"/>
                <a:gd name="T4" fmla="*/ 1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1" y="0"/>
                    <a:pt x="0" y="0"/>
                    <a:pt x="0" y="0"/>
                  </a:cubicBezTo>
                  <a:cubicBezTo>
                    <a:pt x="0" y="0"/>
                    <a:pt x="1" y="1"/>
                    <a:pt x="1" y="1"/>
                  </a:cubicBezTo>
                  <a:cubicBezTo>
                    <a:pt x="1" y="1"/>
                    <a:pt x="2"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28"/>
            <p:cNvSpPr/>
            <p:nvPr/>
          </p:nvSpPr>
          <p:spPr bwMode="auto">
            <a:xfrm>
              <a:off x="10013950" y="4752975"/>
              <a:ext cx="19050" cy="7938"/>
            </a:xfrm>
            <a:custGeom>
              <a:avLst/>
              <a:gdLst>
                <a:gd name="T0" fmla="*/ 0 w 5"/>
                <a:gd name="T1" fmla="*/ 1 h 2"/>
                <a:gd name="T2" fmla="*/ 4 w 5"/>
                <a:gd name="T3" fmla="*/ 1 h 2"/>
                <a:gd name="T4" fmla="*/ 5 w 5"/>
                <a:gd name="T5" fmla="*/ 2 h 2"/>
                <a:gd name="T6" fmla="*/ 3 w 5"/>
                <a:gd name="T7" fmla="*/ 1 h 2"/>
                <a:gd name="T8" fmla="*/ 2 w 5"/>
                <a:gd name="T9" fmla="*/ 1 h 2"/>
                <a:gd name="T10" fmla="*/ 0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0" y="1"/>
                  </a:moveTo>
                  <a:cubicBezTo>
                    <a:pt x="1" y="2"/>
                    <a:pt x="3" y="2"/>
                    <a:pt x="4" y="1"/>
                  </a:cubicBezTo>
                  <a:cubicBezTo>
                    <a:pt x="4" y="1"/>
                    <a:pt x="5" y="2"/>
                    <a:pt x="5" y="2"/>
                  </a:cubicBezTo>
                  <a:cubicBezTo>
                    <a:pt x="4" y="1"/>
                    <a:pt x="4" y="1"/>
                    <a:pt x="3" y="1"/>
                  </a:cubicBezTo>
                  <a:cubicBezTo>
                    <a:pt x="3" y="1"/>
                    <a:pt x="1" y="0"/>
                    <a:pt x="2" y="1"/>
                  </a:cubicBezTo>
                  <a:cubicBezTo>
                    <a:pt x="2" y="1"/>
                    <a:pt x="1"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29"/>
            <p:cNvSpPr/>
            <p:nvPr/>
          </p:nvSpPr>
          <p:spPr bwMode="auto">
            <a:xfrm>
              <a:off x="10099675" y="4719638"/>
              <a:ext cx="7937" cy="1111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0" y="0"/>
                    <a:pt x="0" y="0"/>
                    <a:pt x="0" y="0"/>
                  </a:cubicBezTo>
                  <a:cubicBezTo>
                    <a:pt x="1" y="2"/>
                    <a:pt x="1"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30"/>
            <p:cNvSpPr/>
            <p:nvPr/>
          </p:nvSpPr>
          <p:spPr bwMode="auto">
            <a:xfrm>
              <a:off x="10110788" y="4745038"/>
              <a:ext cx="7937" cy="30163"/>
            </a:xfrm>
            <a:custGeom>
              <a:avLst/>
              <a:gdLst>
                <a:gd name="T0" fmla="*/ 1 w 2"/>
                <a:gd name="T1" fmla="*/ 7 h 8"/>
                <a:gd name="T2" fmla="*/ 0 w 2"/>
                <a:gd name="T3" fmla="*/ 3 h 8"/>
                <a:gd name="T4" fmla="*/ 1 w 2"/>
                <a:gd name="T5" fmla="*/ 7 h 8"/>
              </a:gdLst>
              <a:ahLst/>
              <a:cxnLst>
                <a:cxn ang="0">
                  <a:pos x="T0" y="T1"/>
                </a:cxn>
                <a:cxn ang="0">
                  <a:pos x="T2" y="T3"/>
                </a:cxn>
                <a:cxn ang="0">
                  <a:pos x="T4" y="T5"/>
                </a:cxn>
              </a:cxnLst>
              <a:rect l="0" t="0" r="r" b="b"/>
              <a:pathLst>
                <a:path w="2" h="8">
                  <a:moveTo>
                    <a:pt x="1" y="7"/>
                  </a:moveTo>
                  <a:cubicBezTo>
                    <a:pt x="2" y="0"/>
                    <a:pt x="1" y="8"/>
                    <a:pt x="0" y="3"/>
                  </a:cubicBezTo>
                  <a:cubicBezTo>
                    <a:pt x="0" y="5"/>
                    <a:pt x="0" y="6"/>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31"/>
            <p:cNvSpPr/>
            <p:nvPr/>
          </p:nvSpPr>
          <p:spPr bwMode="auto">
            <a:xfrm>
              <a:off x="10107613" y="4722813"/>
              <a:ext cx="3175"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32"/>
            <p:cNvSpPr/>
            <p:nvPr/>
          </p:nvSpPr>
          <p:spPr bwMode="auto">
            <a:xfrm>
              <a:off x="10110788" y="4711700"/>
              <a:ext cx="12700" cy="22225"/>
            </a:xfrm>
            <a:custGeom>
              <a:avLst/>
              <a:gdLst>
                <a:gd name="T0" fmla="*/ 0 w 3"/>
                <a:gd name="T1" fmla="*/ 5 h 6"/>
                <a:gd name="T2" fmla="*/ 3 w 3"/>
                <a:gd name="T3" fmla="*/ 3 h 6"/>
                <a:gd name="T4" fmla="*/ 0 w 3"/>
                <a:gd name="T5" fmla="*/ 5 h 6"/>
              </a:gdLst>
              <a:ahLst/>
              <a:cxnLst>
                <a:cxn ang="0">
                  <a:pos x="T0" y="T1"/>
                </a:cxn>
                <a:cxn ang="0">
                  <a:pos x="T2" y="T3"/>
                </a:cxn>
                <a:cxn ang="0">
                  <a:pos x="T4" y="T5"/>
                </a:cxn>
              </a:cxnLst>
              <a:rect l="0" t="0" r="r" b="b"/>
              <a:pathLst>
                <a:path w="3" h="6">
                  <a:moveTo>
                    <a:pt x="0" y="5"/>
                  </a:moveTo>
                  <a:cubicBezTo>
                    <a:pt x="1" y="6"/>
                    <a:pt x="2" y="3"/>
                    <a:pt x="3" y="3"/>
                  </a:cubicBezTo>
                  <a:cubicBezTo>
                    <a:pt x="2" y="0"/>
                    <a:pt x="1" y="4"/>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33"/>
            <p:cNvSpPr/>
            <p:nvPr/>
          </p:nvSpPr>
          <p:spPr bwMode="auto">
            <a:xfrm>
              <a:off x="10025063" y="4752975"/>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34"/>
            <p:cNvSpPr>
              <a:spLocks noEditPoints="1"/>
            </p:cNvSpPr>
            <p:nvPr/>
          </p:nvSpPr>
          <p:spPr bwMode="auto">
            <a:xfrm>
              <a:off x="10077450" y="5054600"/>
              <a:ext cx="681037" cy="258763"/>
            </a:xfrm>
            <a:custGeom>
              <a:avLst/>
              <a:gdLst>
                <a:gd name="T0" fmla="*/ 150 w 181"/>
                <a:gd name="T1" fmla="*/ 21 h 69"/>
                <a:gd name="T2" fmla="*/ 144 w 181"/>
                <a:gd name="T3" fmla="*/ 25 h 69"/>
                <a:gd name="T4" fmla="*/ 103 w 181"/>
                <a:gd name="T5" fmla="*/ 42 h 69"/>
                <a:gd name="T6" fmla="*/ 91 w 181"/>
                <a:gd name="T7" fmla="*/ 45 h 69"/>
                <a:gd name="T8" fmla="*/ 79 w 181"/>
                <a:gd name="T9" fmla="*/ 44 h 69"/>
                <a:gd name="T10" fmla="*/ 60 w 181"/>
                <a:gd name="T11" fmla="*/ 44 h 69"/>
                <a:gd name="T12" fmla="*/ 50 w 181"/>
                <a:gd name="T13" fmla="*/ 47 h 69"/>
                <a:gd name="T14" fmla="*/ 32 w 181"/>
                <a:gd name="T15" fmla="*/ 47 h 69"/>
                <a:gd name="T16" fmla="*/ 22 w 181"/>
                <a:gd name="T17" fmla="*/ 44 h 69"/>
                <a:gd name="T18" fmla="*/ 10 w 181"/>
                <a:gd name="T19" fmla="*/ 39 h 69"/>
                <a:gd name="T20" fmla="*/ 10 w 181"/>
                <a:gd name="T21" fmla="*/ 37 h 69"/>
                <a:gd name="T22" fmla="*/ 10 w 181"/>
                <a:gd name="T23" fmla="*/ 35 h 69"/>
                <a:gd name="T24" fmla="*/ 10 w 181"/>
                <a:gd name="T25" fmla="*/ 34 h 69"/>
                <a:gd name="T26" fmla="*/ 10 w 181"/>
                <a:gd name="T27" fmla="*/ 30 h 69"/>
                <a:gd name="T28" fmla="*/ 2 w 181"/>
                <a:gd name="T29" fmla="*/ 32 h 69"/>
                <a:gd name="T30" fmla="*/ 6 w 181"/>
                <a:gd name="T31" fmla="*/ 44 h 69"/>
                <a:gd name="T32" fmla="*/ 10 w 181"/>
                <a:gd name="T33" fmla="*/ 51 h 69"/>
                <a:gd name="T34" fmla="*/ 4 w 181"/>
                <a:gd name="T35" fmla="*/ 55 h 69"/>
                <a:gd name="T36" fmla="*/ 8 w 181"/>
                <a:gd name="T37" fmla="*/ 58 h 69"/>
                <a:gd name="T38" fmla="*/ 13 w 181"/>
                <a:gd name="T39" fmla="*/ 57 h 69"/>
                <a:gd name="T40" fmla="*/ 13 w 181"/>
                <a:gd name="T41" fmla="*/ 60 h 69"/>
                <a:gd name="T42" fmla="*/ 19 w 181"/>
                <a:gd name="T43" fmla="*/ 57 h 69"/>
                <a:gd name="T44" fmla="*/ 20 w 181"/>
                <a:gd name="T45" fmla="*/ 63 h 69"/>
                <a:gd name="T46" fmla="*/ 22 w 181"/>
                <a:gd name="T47" fmla="*/ 66 h 69"/>
                <a:gd name="T48" fmla="*/ 24 w 181"/>
                <a:gd name="T49" fmla="*/ 64 h 69"/>
                <a:gd name="T50" fmla="*/ 28 w 181"/>
                <a:gd name="T51" fmla="*/ 64 h 69"/>
                <a:gd name="T52" fmla="*/ 31 w 181"/>
                <a:gd name="T53" fmla="*/ 66 h 69"/>
                <a:gd name="T54" fmla="*/ 36 w 181"/>
                <a:gd name="T55" fmla="*/ 58 h 69"/>
                <a:gd name="T56" fmla="*/ 36 w 181"/>
                <a:gd name="T57" fmla="*/ 65 h 69"/>
                <a:gd name="T58" fmla="*/ 46 w 181"/>
                <a:gd name="T59" fmla="*/ 67 h 69"/>
                <a:gd name="T60" fmla="*/ 50 w 181"/>
                <a:gd name="T61" fmla="*/ 66 h 69"/>
                <a:gd name="T62" fmla="*/ 55 w 181"/>
                <a:gd name="T63" fmla="*/ 62 h 69"/>
                <a:gd name="T64" fmla="*/ 65 w 181"/>
                <a:gd name="T65" fmla="*/ 66 h 69"/>
                <a:gd name="T66" fmla="*/ 69 w 181"/>
                <a:gd name="T67" fmla="*/ 63 h 69"/>
                <a:gd name="T68" fmla="*/ 71 w 181"/>
                <a:gd name="T69" fmla="*/ 63 h 69"/>
                <a:gd name="T70" fmla="*/ 72 w 181"/>
                <a:gd name="T71" fmla="*/ 61 h 69"/>
                <a:gd name="T72" fmla="*/ 76 w 181"/>
                <a:gd name="T73" fmla="*/ 65 h 69"/>
                <a:gd name="T74" fmla="*/ 79 w 181"/>
                <a:gd name="T75" fmla="*/ 63 h 69"/>
                <a:gd name="T76" fmla="*/ 88 w 181"/>
                <a:gd name="T77" fmla="*/ 60 h 69"/>
                <a:gd name="T78" fmla="*/ 92 w 181"/>
                <a:gd name="T79" fmla="*/ 62 h 69"/>
                <a:gd name="T80" fmla="*/ 98 w 181"/>
                <a:gd name="T81" fmla="*/ 60 h 69"/>
                <a:gd name="T82" fmla="*/ 102 w 181"/>
                <a:gd name="T83" fmla="*/ 59 h 69"/>
                <a:gd name="T84" fmla="*/ 103 w 181"/>
                <a:gd name="T85" fmla="*/ 59 h 69"/>
                <a:gd name="T86" fmla="*/ 108 w 181"/>
                <a:gd name="T87" fmla="*/ 58 h 69"/>
                <a:gd name="T88" fmla="*/ 115 w 181"/>
                <a:gd name="T89" fmla="*/ 53 h 69"/>
                <a:gd name="T90" fmla="*/ 117 w 181"/>
                <a:gd name="T91" fmla="*/ 52 h 69"/>
                <a:gd name="T92" fmla="*/ 122 w 181"/>
                <a:gd name="T93" fmla="*/ 45 h 69"/>
                <a:gd name="T94" fmla="*/ 127 w 181"/>
                <a:gd name="T95" fmla="*/ 45 h 69"/>
                <a:gd name="T96" fmla="*/ 134 w 181"/>
                <a:gd name="T97" fmla="*/ 43 h 69"/>
                <a:gd name="T98" fmla="*/ 139 w 181"/>
                <a:gd name="T99" fmla="*/ 41 h 69"/>
                <a:gd name="T100" fmla="*/ 152 w 181"/>
                <a:gd name="T101" fmla="*/ 37 h 69"/>
                <a:gd name="T102" fmla="*/ 156 w 181"/>
                <a:gd name="T103" fmla="*/ 35 h 69"/>
                <a:gd name="T104" fmla="*/ 163 w 181"/>
                <a:gd name="T105" fmla="*/ 27 h 69"/>
                <a:gd name="T106" fmla="*/ 167 w 181"/>
                <a:gd name="T107" fmla="*/ 19 h 69"/>
                <a:gd name="T108" fmla="*/ 10 w 181"/>
                <a:gd name="T109" fmla="*/ 31 h 69"/>
                <a:gd name="T110" fmla="*/ 10 w 181"/>
                <a:gd name="T111" fmla="*/ 35 h 69"/>
                <a:gd name="T112" fmla="*/ 9 w 181"/>
                <a:gd name="T113" fmla="*/ 34 h 69"/>
                <a:gd name="T114" fmla="*/ 7 w 181"/>
                <a:gd name="T115" fmla="*/ 35 h 69"/>
                <a:gd name="T116" fmla="*/ 8 w 181"/>
                <a:gd name="T117" fmla="*/ 36 h 69"/>
                <a:gd name="T118" fmla="*/ 10 w 181"/>
                <a:gd name="T119"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69">
                  <a:moveTo>
                    <a:pt x="177" y="5"/>
                  </a:moveTo>
                  <a:cubicBezTo>
                    <a:pt x="177" y="2"/>
                    <a:pt x="172" y="0"/>
                    <a:pt x="172" y="0"/>
                  </a:cubicBezTo>
                  <a:cubicBezTo>
                    <a:pt x="172" y="4"/>
                    <a:pt x="169" y="7"/>
                    <a:pt x="164" y="8"/>
                  </a:cubicBezTo>
                  <a:cubicBezTo>
                    <a:pt x="163" y="9"/>
                    <a:pt x="163" y="11"/>
                    <a:pt x="162" y="11"/>
                  </a:cubicBezTo>
                  <a:cubicBezTo>
                    <a:pt x="159" y="15"/>
                    <a:pt x="152" y="15"/>
                    <a:pt x="149" y="19"/>
                  </a:cubicBezTo>
                  <a:cubicBezTo>
                    <a:pt x="150" y="19"/>
                    <a:pt x="150" y="20"/>
                    <a:pt x="150" y="21"/>
                  </a:cubicBezTo>
                  <a:cubicBezTo>
                    <a:pt x="150" y="20"/>
                    <a:pt x="150" y="20"/>
                    <a:pt x="150" y="20"/>
                  </a:cubicBezTo>
                  <a:cubicBezTo>
                    <a:pt x="150" y="22"/>
                    <a:pt x="150" y="22"/>
                    <a:pt x="150" y="22"/>
                  </a:cubicBezTo>
                  <a:cubicBezTo>
                    <a:pt x="150" y="22"/>
                    <a:pt x="149" y="21"/>
                    <a:pt x="149" y="20"/>
                  </a:cubicBezTo>
                  <a:cubicBezTo>
                    <a:pt x="147" y="21"/>
                    <a:pt x="146" y="23"/>
                    <a:pt x="144" y="24"/>
                  </a:cubicBezTo>
                  <a:cubicBezTo>
                    <a:pt x="145" y="26"/>
                    <a:pt x="143" y="24"/>
                    <a:pt x="144" y="26"/>
                  </a:cubicBezTo>
                  <a:cubicBezTo>
                    <a:pt x="144" y="25"/>
                    <a:pt x="144" y="25"/>
                    <a:pt x="144" y="25"/>
                  </a:cubicBezTo>
                  <a:cubicBezTo>
                    <a:pt x="143" y="27"/>
                    <a:pt x="143" y="27"/>
                    <a:pt x="141" y="25"/>
                  </a:cubicBezTo>
                  <a:cubicBezTo>
                    <a:pt x="135" y="26"/>
                    <a:pt x="130" y="30"/>
                    <a:pt x="125" y="31"/>
                  </a:cubicBezTo>
                  <a:cubicBezTo>
                    <a:pt x="119" y="33"/>
                    <a:pt x="114" y="37"/>
                    <a:pt x="108" y="39"/>
                  </a:cubicBezTo>
                  <a:cubicBezTo>
                    <a:pt x="108" y="42"/>
                    <a:pt x="106" y="41"/>
                    <a:pt x="106" y="44"/>
                  </a:cubicBezTo>
                  <a:cubicBezTo>
                    <a:pt x="106" y="43"/>
                    <a:pt x="106" y="43"/>
                    <a:pt x="106" y="43"/>
                  </a:cubicBezTo>
                  <a:cubicBezTo>
                    <a:pt x="105" y="45"/>
                    <a:pt x="104" y="43"/>
                    <a:pt x="103" y="42"/>
                  </a:cubicBezTo>
                  <a:cubicBezTo>
                    <a:pt x="103" y="44"/>
                    <a:pt x="102" y="43"/>
                    <a:pt x="103" y="45"/>
                  </a:cubicBezTo>
                  <a:cubicBezTo>
                    <a:pt x="103" y="46"/>
                    <a:pt x="102" y="42"/>
                    <a:pt x="101" y="43"/>
                  </a:cubicBezTo>
                  <a:cubicBezTo>
                    <a:pt x="101" y="42"/>
                    <a:pt x="101" y="44"/>
                    <a:pt x="101" y="44"/>
                  </a:cubicBezTo>
                  <a:cubicBezTo>
                    <a:pt x="100" y="46"/>
                    <a:pt x="101" y="42"/>
                    <a:pt x="99" y="41"/>
                  </a:cubicBezTo>
                  <a:cubicBezTo>
                    <a:pt x="96" y="42"/>
                    <a:pt x="94" y="45"/>
                    <a:pt x="91" y="44"/>
                  </a:cubicBezTo>
                  <a:cubicBezTo>
                    <a:pt x="91" y="44"/>
                    <a:pt x="91" y="45"/>
                    <a:pt x="91" y="45"/>
                  </a:cubicBezTo>
                  <a:cubicBezTo>
                    <a:pt x="90" y="42"/>
                    <a:pt x="90" y="46"/>
                    <a:pt x="90" y="45"/>
                  </a:cubicBezTo>
                  <a:cubicBezTo>
                    <a:pt x="90" y="44"/>
                    <a:pt x="90" y="44"/>
                    <a:pt x="90" y="44"/>
                  </a:cubicBezTo>
                  <a:cubicBezTo>
                    <a:pt x="88" y="43"/>
                    <a:pt x="88" y="45"/>
                    <a:pt x="86" y="44"/>
                  </a:cubicBezTo>
                  <a:cubicBezTo>
                    <a:pt x="85" y="45"/>
                    <a:pt x="84" y="42"/>
                    <a:pt x="83" y="44"/>
                  </a:cubicBezTo>
                  <a:cubicBezTo>
                    <a:pt x="83" y="43"/>
                    <a:pt x="83" y="43"/>
                    <a:pt x="82" y="43"/>
                  </a:cubicBezTo>
                  <a:cubicBezTo>
                    <a:pt x="82" y="47"/>
                    <a:pt x="80" y="42"/>
                    <a:pt x="79" y="44"/>
                  </a:cubicBezTo>
                  <a:cubicBezTo>
                    <a:pt x="79" y="44"/>
                    <a:pt x="79" y="44"/>
                    <a:pt x="79" y="44"/>
                  </a:cubicBezTo>
                  <a:cubicBezTo>
                    <a:pt x="76" y="44"/>
                    <a:pt x="73" y="43"/>
                    <a:pt x="70" y="46"/>
                  </a:cubicBezTo>
                  <a:cubicBezTo>
                    <a:pt x="68" y="46"/>
                    <a:pt x="66" y="43"/>
                    <a:pt x="64" y="44"/>
                  </a:cubicBezTo>
                  <a:cubicBezTo>
                    <a:pt x="64" y="46"/>
                    <a:pt x="64" y="46"/>
                    <a:pt x="64" y="46"/>
                  </a:cubicBezTo>
                  <a:cubicBezTo>
                    <a:pt x="63" y="46"/>
                    <a:pt x="64" y="45"/>
                    <a:pt x="64" y="44"/>
                  </a:cubicBezTo>
                  <a:cubicBezTo>
                    <a:pt x="63" y="46"/>
                    <a:pt x="61" y="44"/>
                    <a:pt x="60" y="44"/>
                  </a:cubicBezTo>
                  <a:cubicBezTo>
                    <a:pt x="60" y="45"/>
                    <a:pt x="60" y="45"/>
                    <a:pt x="60" y="46"/>
                  </a:cubicBezTo>
                  <a:cubicBezTo>
                    <a:pt x="59" y="43"/>
                    <a:pt x="57" y="47"/>
                    <a:pt x="55" y="45"/>
                  </a:cubicBezTo>
                  <a:cubicBezTo>
                    <a:pt x="56" y="48"/>
                    <a:pt x="55" y="47"/>
                    <a:pt x="54" y="48"/>
                  </a:cubicBezTo>
                  <a:cubicBezTo>
                    <a:pt x="54" y="47"/>
                    <a:pt x="54" y="46"/>
                    <a:pt x="54" y="46"/>
                  </a:cubicBezTo>
                  <a:cubicBezTo>
                    <a:pt x="53" y="46"/>
                    <a:pt x="52" y="46"/>
                    <a:pt x="51" y="45"/>
                  </a:cubicBezTo>
                  <a:cubicBezTo>
                    <a:pt x="51" y="46"/>
                    <a:pt x="50" y="48"/>
                    <a:pt x="50" y="47"/>
                  </a:cubicBezTo>
                  <a:cubicBezTo>
                    <a:pt x="49" y="45"/>
                    <a:pt x="48" y="47"/>
                    <a:pt x="48" y="46"/>
                  </a:cubicBezTo>
                  <a:cubicBezTo>
                    <a:pt x="48" y="48"/>
                    <a:pt x="47" y="49"/>
                    <a:pt x="46" y="49"/>
                  </a:cubicBezTo>
                  <a:cubicBezTo>
                    <a:pt x="47" y="46"/>
                    <a:pt x="47" y="46"/>
                    <a:pt x="47" y="46"/>
                  </a:cubicBezTo>
                  <a:cubicBezTo>
                    <a:pt x="44" y="47"/>
                    <a:pt x="42" y="44"/>
                    <a:pt x="39" y="47"/>
                  </a:cubicBezTo>
                  <a:cubicBezTo>
                    <a:pt x="39" y="45"/>
                    <a:pt x="39" y="45"/>
                    <a:pt x="39" y="45"/>
                  </a:cubicBezTo>
                  <a:cubicBezTo>
                    <a:pt x="36" y="47"/>
                    <a:pt x="35" y="45"/>
                    <a:pt x="32" y="47"/>
                  </a:cubicBezTo>
                  <a:cubicBezTo>
                    <a:pt x="33" y="46"/>
                    <a:pt x="30" y="45"/>
                    <a:pt x="30" y="45"/>
                  </a:cubicBezTo>
                  <a:cubicBezTo>
                    <a:pt x="29" y="46"/>
                    <a:pt x="28" y="46"/>
                    <a:pt x="27" y="48"/>
                  </a:cubicBezTo>
                  <a:cubicBezTo>
                    <a:pt x="27" y="48"/>
                    <a:pt x="27" y="46"/>
                    <a:pt x="27" y="46"/>
                  </a:cubicBezTo>
                  <a:cubicBezTo>
                    <a:pt x="26" y="45"/>
                    <a:pt x="26" y="43"/>
                    <a:pt x="25" y="45"/>
                  </a:cubicBezTo>
                  <a:cubicBezTo>
                    <a:pt x="25" y="43"/>
                    <a:pt x="25" y="43"/>
                    <a:pt x="25" y="43"/>
                  </a:cubicBezTo>
                  <a:cubicBezTo>
                    <a:pt x="24" y="44"/>
                    <a:pt x="22" y="46"/>
                    <a:pt x="22" y="44"/>
                  </a:cubicBezTo>
                  <a:cubicBezTo>
                    <a:pt x="21" y="45"/>
                    <a:pt x="20" y="45"/>
                    <a:pt x="20" y="46"/>
                  </a:cubicBezTo>
                  <a:cubicBezTo>
                    <a:pt x="19" y="46"/>
                    <a:pt x="20" y="44"/>
                    <a:pt x="19" y="45"/>
                  </a:cubicBezTo>
                  <a:cubicBezTo>
                    <a:pt x="21" y="44"/>
                    <a:pt x="21" y="44"/>
                    <a:pt x="21" y="44"/>
                  </a:cubicBezTo>
                  <a:cubicBezTo>
                    <a:pt x="19" y="42"/>
                    <a:pt x="17" y="42"/>
                    <a:pt x="15" y="42"/>
                  </a:cubicBezTo>
                  <a:cubicBezTo>
                    <a:pt x="16" y="40"/>
                    <a:pt x="13" y="41"/>
                    <a:pt x="13" y="39"/>
                  </a:cubicBezTo>
                  <a:cubicBezTo>
                    <a:pt x="12" y="40"/>
                    <a:pt x="13" y="38"/>
                    <a:pt x="10" y="39"/>
                  </a:cubicBezTo>
                  <a:cubicBezTo>
                    <a:pt x="11" y="39"/>
                    <a:pt x="11" y="39"/>
                    <a:pt x="11" y="39"/>
                  </a:cubicBezTo>
                  <a:cubicBezTo>
                    <a:pt x="11" y="38"/>
                    <a:pt x="11" y="37"/>
                    <a:pt x="12" y="37"/>
                  </a:cubicBezTo>
                  <a:cubicBezTo>
                    <a:pt x="12" y="37"/>
                    <a:pt x="11" y="37"/>
                    <a:pt x="11" y="37"/>
                  </a:cubicBezTo>
                  <a:cubicBezTo>
                    <a:pt x="11" y="36"/>
                    <a:pt x="11" y="36"/>
                    <a:pt x="11" y="36"/>
                  </a:cubicBezTo>
                  <a:cubicBezTo>
                    <a:pt x="11" y="36"/>
                    <a:pt x="11" y="36"/>
                    <a:pt x="11" y="37"/>
                  </a:cubicBezTo>
                  <a:cubicBezTo>
                    <a:pt x="10" y="37"/>
                    <a:pt x="10" y="37"/>
                    <a:pt x="10" y="37"/>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1" y="36"/>
                    <a:pt x="11" y="36"/>
                  </a:cubicBezTo>
                  <a:cubicBezTo>
                    <a:pt x="11" y="36"/>
                    <a:pt x="11" y="36"/>
                    <a:pt x="10" y="35"/>
                  </a:cubicBezTo>
                  <a:cubicBezTo>
                    <a:pt x="10" y="35"/>
                    <a:pt x="10" y="35"/>
                    <a:pt x="10" y="35"/>
                  </a:cubicBezTo>
                  <a:cubicBezTo>
                    <a:pt x="11" y="35"/>
                    <a:pt x="11" y="35"/>
                    <a:pt x="11" y="35"/>
                  </a:cubicBezTo>
                  <a:cubicBezTo>
                    <a:pt x="11" y="35"/>
                    <a:pt x="11" y="35"/>
                    <a:pt x="11" y="34"/>
                  </a:cubicBezTo>
                  <a:cubicBezTo>
                    <a:pt x="11" y="34"/>
                    <a:pt x="11" y="34"/>
                    <a:pt x="11" y="34"/>
                  </a:cubicBezTo>
                  <a:cubicBezTo>
                    <a:pt x="11" y="34"/>
                    <a:pt x="11" y="34"/>
                    <a:pt x="11" y="34"/>
                  </a:cubicBezTo>
                  <a:cubicBezTo>
                    <a:pt x="9" y="35"/>
                    <a:pt x="12" y="34"/>
                    <a:pt x="10" y="34"/>
                  </a:cubicBezTo>
                  <a:cubicBezTo>
                    <a:pt x="10" y="34"/>
                    <a:pt x="10" y="33"/>
                    <a:pt x="11" y="32"/>
                  </a:cubicBezTo>
                  <a:cubicBezTo>
                    <a:pt x="10" y="34"/>
                    <a:pt x="10" y="32"/>
                    <a:pt x="10" y="31"/>
                  </a:cubicBezTo>
                  <a:cubicBezTo>
                    <a:pt x="10" y="31"/>
                    <a:pt x="10" y="31"/>
                    <a:pt x="10" y="31"/>
                  </a:cubicBezTo>
                  <a:cubicBezTo>
                    <a:pt x="10" y="30"/>
                    <a:pt x="10" y="30"/>
                    <a:pt x="10" y="29"/>
                  </a:cubicBezTo>
                  <a:cubicBezTo>
                    <a:pt x="10" y="29"/>
                    <a:pt x="10" y="29"/>
                    <a:pt x="10" y="29"/>
                  </a:cubicBezTo>
                  <a:cubicBezTo>
                    <a:pt x="10" y="29"/>
                    <a:pt x="10" y="30"/>
                    <a:pt x="10" y="30"/>
                  </a:cubicBezTo>
                  <a:cubicBezTo>
                    <a:pt x="10" y="30"/>
                    <a:pt x="9" y="30"/>
                    <a:pt x="5" y="31"/>
                  </a:cubicBezTo>
                  <a:cubicBezTo>
                    <a:pt x="4" y="32"/>
                    <a:pt x="9" y="31"/>
                    <a:pt x="8" y="32"/>
                  </a:cubicBezTo>
                  <a:cubicBezTo>
                    <a:pt x="5" y="32"/>
                    <a:pt x="9" y="34"/>
                    <a:pt x="6" y="34"/>
                  </a:cubicBezTo>
                  <a:cubicBezTo>
                    <a:pt x="4" y="33"/>
                    <a:pt x="4" y="33"/>
                    <a:pt x="4" y="33"/>
                  </a:cubicBezTo>
                  <a:cubicBezTo>
                    <a:pt x="4" y="33"/>
                    <a:pt x="5" y="33"/>
                    <a:pt x="5" y="33"/>
                  </a:cubicBezTo>
                  <a:cubicBezTo>
                    <a:pt x="2" y="32"/>
                    <a:pt x="2" y="32"/>
                    <a:pt x="2" y="32"/>
                  </a:cubicBezTo>
                  <a:cubicBezTo>
                    <a:pt x="5" y="34"/>
                    <a:pt x="3" y="35"/>
                    <a:pt x="3" y="35"/>
                  </a:cubicBezTo>
                  <a:cubicBezTo>
                    <a:pt x="3" y="35"/>
                    <a:pt x="3" y="35"/>
                    <a:pt x="3" y="35"/>
                  </a:cubicBezTo>
                  <a:cubicBezTo>
                    <a:pt x="1" y="36"/>
                    <a:pt x="4" y="35"/>
                    <a:pt x="4" y="36"/>
                  </a:cubicBezTo>
                  <a:cubicBezTo>
                    <a:pt x="4" y="36"/>
                    <a:pt x="1" y="36"/>
                    <a:pt x="0" y="37"/>
                  </a:cubicBezTo>
                  <a:cubicBezTo>
                    <a:pt x="1" y="38"/>
                    <a:pt x="3" y="40"/>
                    <a:pt x="2" y="42"/>
                  </a:cubicBezTo>
                  <a:cubicBezTo>
                    <a:pt x="3" y="43"/>
                    <a:pt x="4" y="44"/>
                    <a:pt x="6" y="44"/>
                  </a:cubicBezTo>
                  <a:cubicBezTo>
                    <a:pt x="6" y="44"/>
                    <a:pt x="3" y="45"/>
                    <a:pt x="5" y="45"/>
                  </a:cubicBezTo>
                  <a:cubicBezTo>
                    <a:pt x="4" y="46"/>
                    <a:pt x="3" y="47"/>
                    <a:pt x="3" y="47"/>
                  </a:cubicBezTo>
                  <a:cubicBezTo>
                    <a:pt x="4" y="47"/>
                    <a:pt x="4" y="49"/>
                    <a:pt x="5" y="46"/>
                  </a:cubicBezTo>
                  <a:cubicBezTo>
                    <a:pt x="6" y="48"/>
                    <a:pt x="7" y="49"/>
                    <a:pt x="8" y="49"/>
                  </a:cubicBezTo>
                  <a:cubicBezTo>
                    <a:pt x="8" y="49"/>
                    <a:pt x="6" y="50"/>
                    <a:pt x="6" y="51"/>
                  </a:cubicBezTo>
                  <a:cubicBezTo>
                    <a:pt x="8" y="50"/>
                    <a:pt x="9" y="50"/>
                    <a:pt x="10" y="51"/>
                  </a:cubicBezTo>
                  <a:cubicBezTo>
                    <a:pt x="11" y="50"/>
                    <a:pt x="10" y="50"/>
                    <a:pt x="11" y="48"/>
                  </a:cubicBezTo>
                  <a:cubicBezTo>
                    <a:pt x="12" y="48"/>
                    <a:pt x="12" y="48"/>
                    <a:pt x="13" y="48"/>
                  </a:cubicBezTo>
                  <a:cubicBezTo>
                    <a:pt x="12" y="49"/>
                    <a:pt x="10" y="52"/>
                    <a:pt x="11" y="52"/>
                  </a:cubicBezTo>
                  <a:cubicBezTo>
                    <a:pt x="9" y="55"/>
                    <a:pt x="10" y="51"/>
                    <a:pt x="8" y="54"/>
                  </a:cubicBezTo>
                  <a:cubicBezTo>
                    <a:pt x="7" y="55"/>
                    <a:pt x="5" y="54"/>
                    <a:pt x="6" y="53"/>
                  </a:cubicBezTo>
                  <a:cubicBezTo>
                    <a:pt x="3" y="54"/>
                    <a:pt x="6" y="54"/>
                    <a:pt x="4" y="55"/>
                  </a:cubicBezTo>
                  <a:cubicBezTo>
                    <a:pt x="5" y="56"/>
                    <a:pt x="6" y="55"/>
                    <a:pt x="8" y="55"/>
                  </a:cubicBezTo>
                  <a:cubicBezTo>
                    <a:pt x="8" y="54"/>
                    <a:pt x="8" y="54"/>
                    <a:pt x="9" y="53"/>
                  </a:cubicBezTo>
                  <a:cubicBezTo>
                    <a:pt x="11" y="52"/>
                    <a:pt x="9" y="56"/>
                    <a:pt x="9" y="56"/>
                  </a:cubicBezTo>
                  <a:cubicBezTo>
                    <a:pt x="9" y="56"/>
                    <a:pt x="9" y="56"/>
                    <a:pt x="9" y="56"/>
                  </a:cubicBezTo>
                  <a:cubicBezTo>
                    <a:pt x="9" y="57"/>
                    <a:pt x="10" y="56"/>
                    <a:pt x="11" y="57"/>
                  </a:cubicBezTo>
                  <a:cubicBezTo>
                    <a:pt x="9" y="60"/>
                    <a:pt x="9" y="56"/>
                    <a:pt x="8" y="58"/>
                  </a:cubicBezTo>
                  <a:cubicBezTo>
                    <a:pt x="7" y="60"/>
                    <a:pt x="7" y="60"/>
                    <a:pt x="7" y="60"/>
                  </a:cubicBezTo>
                  <a:cubicBezTo>
                    <a:pt x="8" y="61"/>
                    <a:pt x="9" y="58"/>
                    <a:pt x="10" y="59"/>
                  </a:cubicBezTo>
                  <a:cubicBezTo>
                    <a:pt x="9" y="60"/>
                    <a:pt x="9" y="60"/>
                    <a:pt x="9" y="60"/>
                  </a:cubicBezTo>
                  <a:cubicBezTo>
                    <a:pt x="10" y="60"/>
                    <a:pt x="10" y="60"/>
                    <a:pt x="10" y="60"/>
                  </a:cubicBezTo>
                  <a:cubicBezTo>
                    <a:pt x="11" y="59"/>
                    <a:pt x="11" y="57"/>
                    <a:pt x="11" y="57"/>
                  </a:cubicBezTo>
                  <a:cubicBezTo>
                    <a:pt x="13" y="55"/>
                    <a:pt x="11" y="57"/>
                    <a:pt x="13" y="57"/>
                  </a:cubicBezTo>
                  <a:cubicBezTo>
                    <a:pt x="14" y="56"/>
                    <a:pt x="12" y="57"/>
                    <a:pt x="13" y="56"/>
                  </a:cubicBezTo>
                  <a:cubicBezTo>
                    <a:pt x="14" y="54"/>
                    <a:pt x="14" y="54"/>
                    <a:pt x="15" y="54"/>
                  </a:cubicBezTo>
                  <a:cubicBezTo>
                    <a:pt x="15" y="55"/>
                    <a:pt x="14" y="56"/>
                    <a:pt x="14" y="57"/>
                  </a:cubicBezTo>
                  <a:cubicBezTo>
                    <a:pt x="14" y="58"/>
                    <a:pt x="13" y="57"/>
                    <a:pt x="14" y="57"/>
                  </a:cubicBezTo>
                  <a:cubicBezTo>
                    <a:pt x="12" y="58"/>
                    <a:pt x="12" y="60"/>
                    <a:pt x="11" y="61"/>
                  </a:cubicBezTo>
                  <a:cubicBezTo>
                    <a:pt x="11" y="62"/>
                    <a:pt x="12" y="60"/>
                    <a:pt x="13" y="60"/>
                  </a:cubicBezTo>
                  <a:cubicBezTo>
                    <a:pt x="13" y="60"/>
                    <a:pt x="14" y="58"/>
                    <a:pt x="14" y="58"/>
                  </a:cubicBezTo>
                  <a:cubicBezTo>
                    <a:pt x="17" y="54"/>
                    <a:pt x="13" y="61"/>
                    <a:pt x="15" y="61"/>
                  </a:cubicBezTo>
                  <a:cubicBezTo>
                    <a:pt x="16" y="58"/>
                    <a:pt x="18" y="58"/>
                    <a:pt x="19" y="54"/>
                  </a:cubicBezTo>
                  <a:cubicBezTo>
                    <a:pt x="19" y="54"/>
                    <a:pt x="20" y="53"/>
                    <a:pt x="20" y="54"/>
                  </a:cubicBezTo>
                  <a:cubicBezTo>
                    <a:pt x="19" y="56"/>
                    <a:pt x="20" y="56"/>
                    <a:pt x="18" y="57"/>
                  </a:cubicBezTo>
                  <a:cubicBezTo>
                    <a:pt x="19" y="57"/>
                    <a:pt x="19" y="57"/>
                    <a:pt x="19" y="57"/>
                  </a:cubicBezTo>
                  <a:cubicBezTo>
                    <a:pt x="17" y="59"/>
                    <a:pt x="17" y="59"/>
                    <a:pt x="17" y="59"/>
                  </a:cubicBezTo>
                  <a:cubicBezTo>
                    <a:pt x="17" y="61"/>
                    <a:pt x="17" y="63"/>
                    <a:pt x="17" y="64"/>
                  </a:cubicBezTo>
                  <a:cubicBezTo>
                    <a:pt x="18" y="63"/>
                    <a:pt x="18" y="62"/>
                    <a:pt x="19" y="62"/>
                  </a:cubicBezTo>
                  <a:cubicBezTo>
                    <a:pt x="18" y="62"/>
                    <a:pt x="18" y="63"/>
                    <a:pt x="19" y="64"/>
                  </a:cubicBezTo>
                  <a:cubicBezTo>
                    <a:pt x="18" y="63"/>
                    <a:pt x="20" y="61"/>
                    <a:pt x="20" y="60"/>
                  </a:cubicBezTo>
                  <a:cubicBezTo>
                    <a:pt x="21" y="61"/>
                    <a:pt x="21" y="63"/>
                    <a:pt x="20" y="63"/>
                  </a:cubicBezTo>
                  <a:cubicBezTo>
                    <a:pt x="19" y="65"/>
                    <a:pt x="19" y="65"/>
                    <a:pt x="19" y="65"/>
                  </a:cubicBezTo>
                  <a:cubicBezTo>
                    <a:pt x="20" y="63"/>
                    <a:pt x="19" y="65"/>
                    <a:pt x="20" y="65"/>
                  </a:cubicBezTo>
                  <a:cubicBezTo>
                    <a:pt x="20" y="64"/>
                    <a:pt x="21" y="62"/>
                    <a:pt x="22" y="61"/>
                  </a:cubicBezTo>
                  <a:cubicBezTo>
                    <a:pt x="22" y="61"/>
                    <a:pt x="22" y="62"/>
                    <a:pt x="23" y="62"/>
                  </a:cubicBezTo>
                  <a:cubicBezTo>
                    <a:pt x="21" y="63"/>
                    <a:pt x="21" y="63"/>
                    <a:pt x="21" y="63"/>
                  </a:cubicBezTo>
                  <a:cubicBezTo>
                    <a:pt x="22" y="63"/>
                    <a:pt x="21" y="66"/>
                    <a:pt x="22" y="66"/>
                  </a:cubicBezTo>
                  <a:cubicBezTo>
                    <a:pt x="23" y="64"/>
                    <a:pt x="23" y="64"/>
                    <a:pt x="23" y="64"/>
                  </a:cubicBezTo>
                  <a:cubicBezTo>
                    <a:pt x="22" y="66"/>
                    <a:pt x="22" y="66"/>
                    <a:pt x="22" y="66"/>
                  </a:cubicBezTo>
                  <a:cubicBezTo>
                    <a:pt x="23" y="65"/>
                    <a:pt x="23" y="65"/>
                    <a:pt x="24" y="65"/>
                  </a:cubicBezTo>
                  <a:cubicBezTo>
                    <a:pt x="23" y="66"/>
                    <a:pt x="23" y="66"/>
                    <a:pt x="23" y="66"/>
                  </a:cubicBezTo>
                  <a:cubicBezTo>
                    <a:pt x="24" y="65"/>
                    <a:pt x="25" y="63"/>
                    <a:pt x="25" y="65"/>
                  </a:cubicBezTo>
                  <a:cubicBezTo>
                    <a:pt x="25" y="63"/>
                    <a:pt x="24" y="65"/>
                    <a:pt x="24" y="64"/>
                  </a:cubicBezTo>
                  <a:cubicBezTo>
                    <a:pt x="24" y="62"/>
                    <a:pt x="25" y="62"/>
                    <a:pt x="25" y="62"/>
                  </a:cubicBezTo>
                  <a:cubicBezTo>
                    <a:pt x="25" y="62"/>
                    <a:pt x="25" y="62"/>
                    <a:pt x="25" y="63"/>
                  </a:cubicBezTo>
                  <a:cubicBezTo>
                    <a:pt x="26" y="62"/>
                    <a:pt x="26" y="62"/>
                    <a:pt x="26" y="62"/>
                  </a:cubicBezTo>
                  <a:cubicBezTo>
                    <a:pt x="26" y="63"/>
                    <a:pt x="26" y="64"/>
                    <a:pt x="26" y="65"/>
                  </a:cubicBezTo>
                  <a:cubicBezTo>
                    <a:pt x="27" y="63"/>
                    <a:pt x="27" y="63"/>
                    <a:pt x="27" y="63"/>
                  </a:cubicBezTo>
                  <a:cubicBezTo>
                    <a:pt x="26" y="66"/>
                    <a:pt x="28" y="62"/>
                    <a:pt x="28" y="64"/>
                  </a:cubicBezTo>
                  <a:cubicBezTo>
                    <a:pt x="28" y="65"/>
                    <a:pt x="27" y="66"/>
                    <a:pt x="27" y="67"/>
                  </a:cubicBezTo>
                  <a:cubicBezTo>
                    <a:pt x="28" y="64"/>
                    <a:pt x="29" y="64"/>
                    <a:pt x="30" y="62"/>
                  </a:cubicBezTo>
                  <a:cubicBezTo>
                    <a:pt x="30" y="63"/>
                    <a:pt x="28" y="65"/>
                    <a:pt x="28" y="67"/>
                  </a:cubicBezTo>
                  <a:cubicBezTo>
                    <a:pt x="29" y="65"/>
                    <a:pt x="29" y="69"/>
                    <a:pt x="30" y="66"/>
                  </a:cubicBezTo>
                  <a:cubicBezTo>
                    <a:pt x="30" y="65"/>
                    <a:pt x="31" y="64"/>
                    <a:pt x="31" y="63"/>
                  </a:cubicBezTo>
                  <a:cubicBezTo>
                    <a:pt x="32" y="64"/>
                    <a:pt x="31" y="64"/>
                    <a:pt x="31" y="66"/>
                  </a:cubicBezTo>
                  <a:cubicBezTo>
                    <a:pt x="32" y="65"/>
                    <a:pt x="32" y="63"/>
                    <a:pt x="32" y="62"/>
                  </a:cubicBezTo>
                  <a:cubicBezTo>
                    <a:pt x="32" y="63"/>
                    <a:pt x="33" y="61"/>
                    <a:pt x="34" y="62"/>
                  </a:cubicBezTo>
                  <a:cubicBezTo>
                    <a:pt x="33" y="64"/>
                    <a:pt x="32" y="63"/>
                    <a:pt x="33" y="64"/>
                  </a:cubicBezTo>
                  <a:cubicBezTo>
                    <a:pt x="34" y="65"/>
                    <a:pt x="34" y="60"/>
                    <a:pt x="35" y="60"/>
                  </a:cubicBezTo>
                  <a:cubicBezTo>
                    <a:pt x="35" y="59"/>
                    <a:pt x="36" y="56"/>
                    <a:pt x="36" y="55"/>
                  </a:cubicBezTo>
                  <a:cubicBezTo>
                    <a:pt x="37" y="56"/>
                    <a:pt x="36" y="56"/>
                    <a:pt x="36" y="58"/>
                  </a:cubicBezTo>
                  <a:cubicBezTo>
                    <a:pt x="36" y="58"/>
                    <a:pt x="36" y="58"/>
                    <a:pt x="36" y="58"/>
                  </a:cubicBezTo>
                  <a:cubicBezTo>
                    <a:pt x="36" y="61"/>
                    <a:pt x="34" y="63"/>
                    <a:pt x="34" y="65"/>
                  </a:cubicBezTo>
                  <a:cubicBezTo>
                    <a:pt x="35" y="64"/>
                    <a:pt x="35" y="64"/>
                    <a:pt x="35" y="64"/>
                  </a:cubicBezTo>
                  <a:cubicBezTo>
                    <a:pt x="35" y="65"/>
                    <a:pt x="34" y="66"/>
                    <a:pt x="34" y="67"/>
                  </a:cubicBezTo>
                  <a:cubicBezTo>
                    <a:pt x="35" y="65"/>
                    <a:pt x="36" y="67"/>
                    <a:pt x="36" y="66"/>
                  </a:cubicBezTo>
                  <a:cubicBezTo>
                    <a:pt x="36" y="65"/>
                    <a:pt x="35" y="67"/>
                    <a:pt x="36" y="65"/>
                  </a:cubicBezTo>
                  <a:cubicBezTo>
                    <a:pt x="36" y="65"/>
                    <a:pt x="37" y="62"/>
                    <a:pt x="37" y="63"/>
                  </a:cubicBezTo>
                  <a:cubicBezTo>
                    <a:pt x="37" y="65"/>
                    <a:pt x="37" y="66"/>
                    <a:pt x="37" y="67"/>
                  </a:cubicBezTo>
                  <a:cubicBezTo>
                    <a:pt x="37" y="68"/>
                    <a:pt x="37" y="65"/>
                    <a:pt x="38" y="66"/>
                  </a:cubicBezTo>
                  <a:cubicBezTo>
                    <a:pt x="38" y="67"/>
                    <a:pt x="38" y="67"/>
                    <a:pt x="38" y="67"/>
                  </a:cubicBezTo>
                  <a:cubicBezTo>
                    <a:pt x="40" y="68"/>
                    <a:pt x="42" y="67"/>
                    <a:pt x="45" y="63"/>
                  </a:cubicBezTo>
                  <a:cubicBezTo>
                    <a:pt x="45" y="65"/>
                    <a:pt x="45" y="65"/>
                    <a:pt x="46" y="67"/>
                  </a:cubicBezTo>
                  <a:cubicBezTo>
                    <a:pt x="46" y="66"/>
                    <a:pt x="46" y="65"/>
                    <a:pt x="47" y="65"/>
                  </a:cubicBezTo>
                  <a:cubicBezTo>
                    <a:pt x="47" y="67"/>
                    <a:pt x="47" y="67"/>
                    <a:pt x="47" y="67"/>
                  </a:cubicBezTo>
                  <a:cubicBezTo>
                    <a:pt x="48" y="68"/>
                    <a:pt x="49" y="66"/>
                    <a:pt x="49" y="65"/>
                  </a:cubicBezTo>
                  <a:cubicBezTo>
                    <a:pt x="49" y="66"/>
                    <a:pt x="49" y="66"/>
                    <a:pt x="49" y="66"/>
                  </a:cubicBezTo>
                  <a:cubicBezTo>
                    <a:pt x="50" y="68"/>
                    <a:pt x="50" y="65"/>
                    <a:pt x="50" y="65"/>
                  </a:cubicBezTo>
                  <a:cubicBezTo>
                    <a:pt x="50" y="66"/>
                    <a:pt x="50" y="66"/>
                    <a:pt x="50" y="66"/>
                  </a:cubicBezTo>
                  <a:cubicBezTo>
                    <a:pt x="51" y="65"/>
                    <a:pt x="51" y="65"/>
                    <a:pt x="51" y="65"/>
                  </a:cubicBezTo>
                  <a:cubicBezTo>
                    <a:pt x="51" y="64"/>
                    <a:pt x="52" y="65"/>
                    <a:pt x="52" y="67"/>
                  </a:cubicBezTo>
                  <a:cubicBezTo>
                    <a:pt x="52" y="66"/>
                    <a:pt x="52" y="66"/>
                    <a:pt x="52" y="65"/>
                  </a:cubicBezTo>
                  <a:cubicBezTo>
                    <a:pt x="52" y="67"/>
                    <a:pt x="54" y="67"/>
                    <a:pt x="55" y="66"/>
                  </a:cubicBezTo>
                  <a:cubicBezTo>
                    <a:pt x="54" y="65"/>
                    <a:pt x="54" y="65"/>
                    <a:pt x="54" y="63"/>
                  </a:cubicBezTo>
                  <a:cubicBezTo>
                    <a:pt x="54" y="61"/>
                    <a:pt x="55" y="64"/>
                    <a:pt x="55" y="62"/>
                  </a:cubicBezTo>
                  <a:cubicBezTo>
                    <a:pt x="55" y="63"/>
                    <a:pt x="55" y="64"/>
                    <a:pt x="55" y="65"/>
                  </a:cubicBezTo>
                  <a:cubicBezTo>
                    <a:pt x="56" y="68"/>
                    <a:pt x="58" y="65"/>
                    <a:pt x="59" y="66"/>
                  </a:cubicBezTo>
                  <a:cubicBezTo>
                    <a:pt x="60" y="65"/>
                    <a:pt x="60" y="65"/>
                    <a:pt x="60" y="65"/>
                  </a:cubicBezTo>
                  <a:cubicBezTo>
                    <a:pt x="61" y="67"/>
                    <a:pt x="62" y="64"/>
                    <a:pt x="63" y="65"/>
                  </a:cubicBezTo>
                  <a:cubicBezTo>
                    <a:pt x="63" y="65"/>
                    <a:pt x="63" y="62"/>
                    <a:pt x="64" y="62"/>
                  </a:cubicBezTo>
                  <a:cubicBezTo>
                    <a:pt x="64" y="60"/>
                    <a:pt x="64" y="64"/>
                    <a:pt x="65" y="66"/>
                  </a:cubicBezTo>
                  <a:cubicBezTo>
                    <a:pt x="65" y="65"/>
                    <a:pt x="65" y="64"/>
                    <a:pt x="66" y="64"/>
                  </a:cubicBezTo>
                  <a:cubicBezTo>
                    <a:pt x="66" y="65"/>
                    <a:pt x="66" y="65"/>
                    <a:pt x="66" y="65"/>
                  </a:cubicBezTo>
                  <a:cubicBezTo>
                    <a:pt x="66" y="64"/>
                    <a:pt x="67" y="63"/>
                    <a:pt x="67" y="64"/>
                  </a:cubicBezTo>
                  <a:cubicBezTo>
                    <a:pt x="67" y="64"/>
                    <a:pt x="67" y="64"/>
                    <a:pt x="67" y="64"/>
                  </a:cubicBezTo>
                  <a:cubicBezTo>
                    <a:pt x="67" y="64"/>
                    <a:pt x="68" y="66"/>
                    <a:pt x="68" y="65"/>
                  </a:cubicBezTo>
                  <a:cubicBezTo>
                    <a:pt x="68" y="64"/>
                    <a:pt x="69" y="65"/>
                    <a:pt x="69" y="63"/>
                  </a:cubicBezTo>
                  <a:cubicBezTo>
                    <a:pt x="69" y="64"/>
                    <a:pt x="69" y="64"/>
                    <a:pt x="69" y="64"/>
                  </a:cubicBezTo>
                  <a:cubicBezTo>
                    <a:pt x="69" y="62"/>
                    <a:pt x="69" y="62"/>
                    <a:pt x="69" y="62"/>
                  </a:cubicBezTo>
                  <a:cubicBezTo>
                    <a:pt x="70" y="63"/>
                    <a:pt x="70" y="63"/>
                    <a:pt x="70" y="63"/>
                  </a:cubicBezTo>
                  <a:cubicBezTo>
                    <a:pt x="70" y="65"/>
                    <a:pt x="70" y="65"/>
                    <a:pt x="70" y="65"/>
                  </a:cubicBezTo>
                  <a:cubicBezTo>
                    <a:pt x="71" y="66"/>
                    <a:pt x="70" y="63"/>
                    <a:pt x="70" y="62"/>
                  </a:cubicBezTo>
                  <a:cubicBezTo>
                    <a:pt x="71" y="61"/>
                    <a:pt x="71" y="63"/>
                    <a:pt x="71" y="63"/>
                  </a:cubicBezTo>
                  <a:cubicBezTo>
                    <a:pt x="71" y="64"/>
                    <a:pt x="71" y="63"/>
                    <a:pt x="71" y="63"/>
                  </a:cubicBezTo>
                  <a:cubicBezTo>
                    <a:pt x="70" y="65"/>
                    <a:pt x="71" y="64"/>
                    <a:pt x="71" y="65"/>
                  </a:cubicBezTo>
                  <a:cubicBezTo>
                    <a:pt x="71" y="65"/>
                    <a:pt x="71" y="63"/>
                    <a:pt x="72" y="63"/>
                  </a:cubicBezTo>
                  <a:cubicBezTo>
                    <a:pt x="72" y="63"/>
                    <a:pt x="73" y="63"/>
                    <a:pt x="73" y="65"/>
                  </a:cubicBezTo>
                  <a:cubicBezTo>
                    <a:pt x="73" y="64"/>
                    <a:pt x="73" y="64"/>
                    <a:pt x="73" y="63"/>
                  </a:cubicBezTo>
                  <a:cubicBezTo>
                    <a:pt x="73" y="63"/>
                    <a:pt x="73" y="62"/>
                    <a:pt x="72" y="61"/>
                  </a:cubicBezTo>
                  <a:cubicBezTo>
                    <a:pt x="73" y="61"/>
                    <a:pt x="73" y="61"/>
                    <a:pt x="73" y="61"/>
                  </a:cubicBezTo>
                  <a:cubicBezTo>
                    <a:pt x="73" y="62"/>
                    <a:pt x="73" y="62"/>
                    <a:pt x="73" y="62"/>
                  </a:cubicBezTo>
                  <a:cubicBezTo>
                    <a:pt x="73" y="61"/>
                    <a:pt x="74" y="62"/>
                    <a:pt x="74" y="60"/>
                  </a:cubicBezTo>
                  <a:cubicBezTo>
                    <a:pt x="74" y="62"/>
                    <a:pt x="74" y="62"/>
                    <a:pt x="74" y="62"/>
                  </a:cubicBezTo>
                  <a:cubicBezTo>
                    <a:pt x="74" y="61"/>
                    <a:pt x="75" y="61"/>
                    <a:pt x="75" y="61"/>
                  </a:cubicBezTo>
                  <a:cubicBezTo>
                    <a:pt x="75" y="62"/>
                    <a:pt x="75" y="64"/>
                    <a:pt x="76" y="65"/>
                  </a:cubicBezTo>
                  <a:cubicBezTo>
                    <a:pt x="77" y="63"/>
                    <a:pt x="77" y="63"/>
                    <a:pt x="77" y="63"/>
                  </a:cubicBezTo>
                  <a:cubicBezTo>
                    <a:pt x="77" y="63"/>
                    <a:pt x="77" y="63"/>
                    <a:pt x="77" y="64"/>
                  </a:cubicBezTo>
                  <a:cubicBezTo>
                    <a:pt x="78" y="65"/>
                    <a:pt x="78" y="59"/>
                    <a:pt x="79" y="61"/>
                  </a:cubicBezTo>
                  <a:cubicBezTo>
                    <a:pt x="79" y="63"/>
                    <a:pt x="79" y="63"/>
                    <a:pt x="80" y="64"/>
                  </a:cubicBezTo>
                  <a:cubicBezTo>
                    <a:pt x="80" y="63"/>
                    <a:pt x="80" y="63"/>
                    <a:pt x="80" y="62"/>
                  </a:cubicBezTo>
                  <a:cubicBezTo>
                    <a:pt x="80" y="61"/>
                    <a:pt x="80" y="64"/>
                    <a:pt x="79" y="63"/>
                  </a:cubicBezTo>
                  <a:cubicBezTo>
                    <a:pt x="79" y="61"/>
                    <a:pt x="80" y="62"/>
                    <a:pt x="80" y="61"/>
                  </a:cubicBezTo>
                  <a:cubicBezTo>
                    <a:pt x="81" y="66"/>
                    <a:pt x="83" y="62"/>
                    <a:pt x="84" y="64"/>
                  </a:cubicBezTo>
                  <a:cubicBezTo>
                    <a:pt x="84" y="61"/>
                    <a:pt x="85" y="63"/>
                    <a:pt x="85" y="62"/>
                  </a:cubicBezTo>
                  <a:cubicBezTo>
                    <a:pt x="85" y="65"/>
                    <a:pt x="86" y="62"/>
                    <a:pt x="86" y="63"/>
                  </a:cubicBezTo>
                  <a:cubicBezTo>
                    <a:pt x="86" y="61"/>
                    <a:pt x="86" y="61"/>
                    <a:pt x="86" y="61"/>
                  </a:cubicBezTo>
                  <a:cubicBezTo>
                    <a:pt x="87" y="62"/>
                    <a:pt x="87" y="57"/>
                    <a:pt x="88" y="60"/>
                  </a:cubicBezTo>
                  <a:cubicBezTo>
                    <a:pt x="88" y="60"/>
                    <a:pt x="88" y="61"/>
                    <a:pt x="88" y="62"/>
                  </a:cubicBezTo>
                  <a:cubicBezTo>
                    <a:pt x="89" y="65"/>
                    <a:pt x="89" y="59"/>
                    <a:pt x="90" y="62"/>
                  </a:cubicBezTo>
                  <a:cubicBezTo>
                    <a:pt x="90" y="61"/>
                    <a:pt x="89" y="60"/>
                    <a:pt x="90" y="59"/>
                  </a:cubicBezTo>
                  <a:cubicBezTo>
                    <a:pt x="91" y="60"/>
                    <a:pt x="92" y="61"/>
                    <a:pt x="92" y="62"/>
                  </a:cubicBezTo>
                  <a:cubicBezTo>
                    <a:pt x="92" y="61"/>
                    <a:pt x="92" y="60"/>
                    <a:pt x="92" y="61"/>
                  </a:cubicBezTo>
                  <a:cubicBezTo>
                    <a:pt x="93" y="62"/>
                    <a:pt x="92" y="62"/>
                    <a:pt x="92" y="62"/>
                  </a:cubicBezTo>
                  <a:cubicBezTo>
                    <a:pt x="93" y="63"/>
                    <a:pt x="93" y="61"/>
                    <a:pt x="94" y="60"/>
                  </a:cubicBezTo>
                  <a:cubicBezTo>
                    <a:pt x="94" y="62"/>
                    <a:pt x="95" y="61"/>
                    <a:pt x="96" y="62"/>
                  </a:cubicBezTo>
                  <a:cubicBezTo>
                    <a:pt x="96" y="60"/>
                    <a:pt x="98" y="63"/>
                    <a:pt x="97" y="60"/>
                  </a:cubicBezTo>
                  <a:cubicBezTo>
                    <a:pt x="98" y="61"/>
                    <a:pt x="98" y="61"/>
                    <a:pt x="98" y="61"/>
                  </a:cubicBezTo>
                  <a:cubicBezTo>
                    <a:pt x="98" y="60"/>
                    <a:pt x="98" y="58"/>
                    <a:pt x="98" y="58"/>
                  </a:cubicBezTo>
                  <a:cubicBezTo>
                    <a:pt x="98" y="60"/>
                    <a:pt x="98" y="60"/>
                    <a:pt x="98" y="60"/>
                  </a:cubicBezTo>
                  <a:cubicBezTo>
                    <a:pt x="99" y="62"/>
                    <a:pt x="99" y="60"/>
                    <a:pt x="100" y="61"/>
                  </a:cubicBezTo>
                  <a:cubicBezTo>
                    <a:pt x="99" y="59"/>
                    <a:pt x="100" y="61"/>
                    <a:pt x="100" y="60"/>
                  </a:cubicBezTo>
                  <a:cubicBezTo>
                    <a:pt x="100" y="59"/>
                    <a:pt x="100" y="59"/>
                    <a:pt x="100" y="59"/>
                  </a:cubicBezTo>
                  <a:cubicBezTo>
                    <a:pt x="101" y="58"/>
                    <a:pt x="100" y="58"/>
                    <a:pt x="101" y="57"/>
                  </a:cubicBezTo>
                  <a:cubicBezTo>
                    <a:pt x="101" y="57"/>
                    <a:pt x="101" y="60"/>
                    <a:pt x="101" y="59"/>
                  </a:cubicBezTo>
                  <a:cubicBezTo>
                    <a:pt x="102" y="60"/>
                    <a:pt x="102" y="60"/>
                    <a:pt x="102" y="59"/>
                  </a:cubicBezTo>
                  <a:cubicBezTo>
                    <a:pt x="102" y="59"/>
                    <a:pt x="102" y="59"/>
                    <a:pt x="102" y="59"/>
                  </a:cubicBezTo>
                  <a:cubicBezTo>
                    <a:pt x="102" y="59"/>
                    <a:pt x="102" y="59"/>
                    <a:pt x="102" y="59"/>
                  </a:cubicBezTo>
                  <a:cubicBezTo>
                    <a:pt x="103" y="59"/>
                    <a:pt x="103" y="59"/>
                    <a:pt x="103" y="59"/>
                  </a:cubicBezTo>
                  <a:cubicBezTo>
                    <a:pt x="103" y="59"/>
                    <a:pt x="103" y="59"/>
                    <a:pt x="103" y="59"/>
                  </a:cubicBezTo>
                  <a:cubicBezTo>
                    <a:pt x="103" y="59"/>
                    <a:pt x="103" y="59"/>
                    <a:pt x="102" y="59"/>
                  </a:cubicBezTo>
                  <a:cubicBezTo>
                    <a:pt x="103" y="59"/>
                    <a:pt x="103" y="59"/>
                    <a:pt x="103" y="59"/>
                  </a:cubicBezTo>
                  <a:cubicBezTo>
                    <a:pt x="103" y="59"/>
                    <a:pt x="103" y="59"/>
                    <a:pt x="103" y="59"/>
                  </a:cubicBezTo>
                  <a:cubicBezTo>
                    <a:pt x="103" y="59"/>
                    <a:pt x="103" y="59"/>
                    <a:pt x="103" y="60"/>
                  </a:cubicBezTo>
                  <a:cubicBezTo>
                    <a:pt x="104" y="61"/>
                    <a:pt x="104" y="61"/>
                    <a:pt x="104" y="61"/>
                  </a:cubicBezTo>
                  <a:cubicBezTo>
                    <a:pt x="104" y="61"/>
                    <a:pt x="104" y="59"/>
                    <a:pt x="104" y="59"/>
                  </a:cubicBezTo>
                  <a:cubicBezTo>
                    <a:pt x="106" y="60"/>
                    <a:pt x="108" y="58"/>
                    <a:pt x="108" y="57"/>
                  </a:cubicBezTo>
                  <a:cubicBezTo>
                    <a:pt x="108" y="57"/>
                    <a:pt x="108" y="58"/>
                    <a:pt x="108" y="58"/>
                  </a:cubicBezTo>
                  <a:cubicBezTo>
                    <a:pt x="108" y="57"/>
                    <a:pt x="108" y="56"/>
                    <a:pt x="109" y="57"/>
                  </a:cubicBezTo>
                  <a:cubicBezTo>
                    <a:pt x="109" y="56"/>
                    <a:pt x="109" y="58"/>
                    <a:pt x="110" y="58"/>
                  </a:cubicBezTo>
                  <a:cubicBezTo>
                    <a:pt x="110" y="58"/>
                    <a:pt x="110" y="56"/>
                    <a:pt x="109" y="56"/>
                  </a:cubicBezTo>
                  <a:cubicBezTo>
                    <a:pt x="111" y="59"/>
                    <a:pt x="111" y="55"/>
                    <a:pt x="113" y="56"/>
                  </a:cubicBezTo>
                  <a:cubicBezTo>
                    <a:pt x="113" y="56"/>
                    <a:pt x="113" y="57"/>
                    <a:pt x="113" y="57"/>
                  </a:cubicBezTo>
                  <a:cubicBezTo>
                    <a:pt x="114" y="56"/>
                    <a:pt x="114" y="55"/>
                    <a:pt x="115" y="53"/>
                  </a:cubicBezTo>
                  <a:cubicBezTo>
                    <a:pt x="115" y="55"/>
                    <a:pt x="115" y="55"/>
                    <a:pt x="115" y="55"/>
                  </a:cubicBezTo>
                  <a:cubicBezTo>
                    <a:pt x="115" y="55"/>
                    <a:pt x="116" y="55"/>
                    <a:pt x="116" y="54"/>
                  </a:cubicBezTo>
                  <a:cubicBezTo>
                    <a:pt x="115" y="52"/>
                    <a:pt x="116" y="51"/>
                    <a:pt x="116" y="51"/>
                  </a:cubicBezTo>
                  <a:cubicBezTo>
                    <a:pt x="116" y="51"/>
                    <a:pt x="116" y="51"/>
                    <a:pt x="116" y="51"/>
                  </a:cubicBezTo>
                  <a:cubicBezTo>
                    <a:pt x="117" y="50"/>
                    <a:pt x="117" y="50"/>
                    <a:pt x="117" y="50"/>
                  </a:cubicBezTo>
                  <a:cubicBezTo>
                    <a:pt x="118" y="51"/>
                    <a:pt x="117" y="51"/>
                    <a:pt x="117" y="52"/>
                  </a:cubicBezTo>
                  <a:cubicBezTo>
                    <a:pt x="118" y="54"/>
                    <a:pt x="119" y="53"/>
                    <a:pt x="119" y="53"/>
                  </a:cubicBezTo>
                  <a:cubicBezTo>
                    <a:pt x="119" y="51"/>
                    <a:pt x="119" y="51"/>
                    <a:pt x="119" y="51"/>
                  </a:cubicBezTo>
                  <a:cubicBezTo>
                    <a:pt x="120" y="51"/>
                    <a:pt x="120" y="53"/>
                    <a:pt x="120" y="53"/>
                  </a:cubicBezTo>
                  <a:cubicBezTo>
                    <a:pt x="120" y="47"/>
                    <a:pt x="120" y="47"/>
                    <a:pt x="120" y="47"/>
                  </a:cubicBezTo>
                  <a:cubicBezTo>
                    <a:pt x="120" y="48"/>
                    <a:pt x="121" y="50"/>
                    <a:pt x="121" y="51"/>
                  </a:cubicBezTo>
                  <a:cubicBezTo>
                    <a:pt x="122" y="50"/>
                    <a:pt x="122" y="47"/>
                    <a:pt x="122" y="45"/>
                  </a:cubicBezTo>
                  <a:cubicBezTo>
                    <a:pt x="122" y="46"/>
                    <a:pt x="123" y="44"/>
                    <a:pt x="123" y="44"/>
                  </a:cubicBezTo>
                  <a:cubicBezTo>
                    <a:pt x="124" y="45"/>
                    <a:pt x="123" y="44"/>
                    <a:pt x="123" y="45"/>
                  </a:cubicBezTo>
                  <a:cubicBezTo>
                    <a:pt x="124" y="47"/>
                    <a:pt x="124" y="47"/>
                    <a:pt x="124" y="47"/>
                  </a:cubicBezTo>
                  <a:cubicBezTo>
                    <a:pt x="123" y="47"/>
                    <a:pt x="125" y="49"/>
                    <a:pt x="125" y="50"/>
                  </a:cubicBezTo>
                  <a:cubicBezTo>
                    <a:pt x="125" y="49"/>
                    <a:pt x="126" y="49"/>
                    <a:pt x="127" y="50"/>
                  </a:cubicBezTo>
                  <a:cubicBezTo>
                    <a:pt x="126" y="47"/>
                    <a:pt x="128" y="48"/>
                    <a:pt x="127" y="45"/>
                  </a:cubicBezTo>
                  <a:cubicBezTo>
                    <a:pt x="128" y="45"/>
                    <a:pt x="128" y="47"/>
                    <a:pt x="129" y="48"/>
                  </a:cubicBezTo>
                  <a:cubicBezTo>
                    <a:pt x="129" y="46"/>
                    <a:pt x="131" y="47"/>
                    <a:pt x="131" y="46"/>
                  </a:cubicBezTo>
                  <a:cubicBezTo>
                    <a:pt x="131" y="47"/>
                    <a:pt x="131" y="47"/>
                    <a:pt x="131" y="47"/>
                  </a:cubicBezTo>
                  <a:cubicBezTo>
                    <a:pt x="132" y="46"/>
                    <a:pt x="134" y="46"/>
                    <a:pt x="133" y="43"/>
                  </a:cubicBezTo>
                  <a:cubicBezTo>
                    <a:pt x="134" y="45"/>
                    <a:pt x="134" y="45"/>
                    <a:pt x="134" y="45"/>
                  </a:cubicBezTo>
                  <a:cubicBezTo>
                    <a:pt x="135" y="45"/>
                    <a:pt x="133" y="42"/>
                    <a:pt x="134" y="43"/>
                  </a:cubicBezTo>
                  <a:cubicBezTo>
                    <a:pt x="135" y="44"/>
                    <a:pt x="135" y="44"/>
                    <a:pt x="135" y="44"/>
                  </a:cubicBezTo>
                  <a:cubicBezTo>
                    <a:pt x="135" y="43"/>
                    <a:pt x="136" y="45"/>
                    <a:pt x="136" y="43"/>
                  </a:cubicBezTo>
                  <a:cubicBezTo>
                    <a:pt x="136" y="44"/>
                    <a:pt x="136" y="44"/>
                    <a:pt x="136" y="44"/>
                  </a:cubicBezTo>
                  <a:cubicBezTo>
                    <a:pt x="137" y="43"/>
                    <a:pt x="138" y="43"/>
                    <a:pt x="137" y="41"/>
                  </a:cubicBezTo>
                  <a:cubicBezTo>
                    <a:pt x="138" y="43"/>
                    <a:pt x="138" y="43"/>
                    <a:pt x="138" y="43"/>
                  </a:cubicBezTo>
                  <a:cubicBezTo>
                    <a:pt x="139" y="44"/>
                    <a:pt x="138" y="41"/>
                    <a:pt x="139" y="41"/>
                  </a:cubicBezTo>
                  <a:cubicBezTo>
                    <a:pt x="139" y="42"/>
                    <a:pt x="140" y="42"/>
                    <a:pt x="139" y="42"/>
                  </a:cubicBezTo>
                  <a:cubicBezTo>
                    <a:pt x="139" y="41"/>
                    <a:pt x="140" y="41"/>
                    <a:pt x="140" y="40"/>
                  </a:cubicBezTo>
                  <a:cubicBezTo>
                    <a:pt x="142" y="42"/>
                    <a:pt x="142" y="42"/>
                    <a:pt x="142" y="42"/>
                  </a:cubicBezTo>
                  <a:cubicBezTo>
                    <a:pt x="145" y="41"/>
                    <a:pt x="148" y="39"/>
                    <a:pt x="150" y="36"/>
                  </a:cubicBezTo>
                  <a:cubicBezTo>
                    <a:pt x="152" y="38"/>
                    <a:pt x="150" y="38"/>
                    <a:pt x="151" y="39"/>
                  </a:cubicBezTo>
                  <a:cubicBezTo>
                    <a:pt x="150" y="37"/>
                    <a:pt x="151" y="38"/>
                    <a:pt x="152" y="37"/>
                  </a:cubicBezTo>
                  <a:cubicBezTo>
                    <a:pt x="152" y="37"/>
                    <a:pt x="152" y="37"/>
                    <a:pt x="152" y="37"/>
                  </a:cubicBezTo>
                  <a:cubicBezTo>
                    <a:pt x="152" y="37"/>
                    <a:pt x="153" y="38"/>
                    <a:pt x="153" y="37"/>
                  </a:cubicBezTo>
                  <a:cubicBezTo>
                    <a:pt x="153" y="37"/>
                    <a:pt x="153" y="37"/>
                    <a:pt x="153" y="37"/>
                  </a:cubicBezTo>
                  <a:cubicBezTo>
                    <a:pt x="153" y="35"/>
                    <a:pt x="155" y="38"/>
                    <a:pt x="154" y="36"/>
                  </a:cubicBezTo>
                  <a:cubicBezTo>
                    <a:pt x="155" y="37"/>
                    <a:pt x="155" y="37"/>
                    <a:pt x="155" y="37"/>
                  </a:cubicBezTo>
                  <a:cubicBezTo>
                    <a:pt x="154" y="35"/>
                    <a:pt x="156" y="37"/>
                    <a:pt x="156" y="35"/>
                  </a:cubicBezTo>
                  <a:cubicBezTo>
                    <a:pt x="156" y="36"/>
                    <a:pt x="156" y="36"/>
                    <a:pt x="156" y="36"/>
                  </a:cubicBezTo>
                  <a:cubicBezTo>
                    <a:pt x="157" y="36"/>
                    <a:pt x="156" y="32"/>
                    <a:pt x="157" y="34"/>
                  </a:cubicBezTo>
                  <a:cubicBezTo>
                    <a:pt x="157" y="33"/>
                    <a:pt x="158" y="32"/>
                    <a:pt x="157" y="31"/>
                  </a:cubicBezTo>
                  <a:cubicBezTo>
                    <a:pt x="158" y="33"/>
                    <a:pt x="158" y="33"/>
                    <a:pt x="158" y="33"/>
                  </a:cubicBezTo>
                  <a:cubicBezTo>
                    <a:pt x="160" y="30"/>
                    <a:pt x="163" y="29"/>
                    <a:pt x="162" y="26"/>
                  </a:cubicBezTo>
                  <a:cubicBezTo>
                    <a:pt x="163" y="27"/>
                    <a:pt x="163" y="27"/>
                    <a:pt x="163" y="27"/>
                  </a:cubicBezTo>
                  <a:cubicBezTo>
                    <a:pt x="163" y="24"/>
                    <a:pt x="167" y="27"/>
                    <a:pt x="165" y="23"/>
                  </a:cubicBezTo>
                  <a:cubicBezTo>
                    <a:pt x="164" y="21"/>
                    <a:pt x="164" y="21"/>
                    <a:pt x="164" y="21"/>
                  </a:cubicBezTo>
                  <a:cubicBezTo>
                    <a:pt x="166" y="23"/>
                    <a:pt x="166" y="23"/>
                    <a:pt x="166" y="23"/>
                  </a:cubicBezTo>
                  <a:cubicBezTo>
                    <a:pt x="165" y="21"/>
                    <a:pt x="167" y="21"/>
                    <a:pt x="166" y="20"/>
                  </a:cubicBezTo>
                  <a:cubicBezTo>
                    <a:pt x="166" y="21"/>
                    <a:pt x="166" y="21"/>
                    <a:pt x="167" y="21"/>
                  </a:cubicBezTo>
                  <a:cubicBezTo>
                    <a:pt x="167" y="21"/>
                    <a:pt x="166" y="19"/>
                    <a:pt x="167" y="19"/>
                  </a:cubicBezTo>
                  <a:cubicBezTo>
                    <a:pt x="167" y="20"/>
                    <a:pt x="167" y="20"/>
                    <a:pt x="167" y="20"/>
                  </a:cubicBezTo>
                  <a:cubicBezTo>
                    <a:pt x="171" y="20"/>
                    <a:pt x="176" y="17"/>
                    <a:pt x="174" y="13"/>
                  </a:cubicBezTo>
                  <a:cubicBezTo>
                    <a:pt x="174" y="12"/>
                    <a:pt x="177" y="14"/>
                    <a:pt x="177" y="14"/>
                  </a:cubicBezTo>
                  <a:cubicBezTo>
                    <a:pt x="175" y="10"/>
                    <a:pt x="181" y="9"/>
                    <a:pt x="177" y="5"/>
                  </a:cubicBezTo>
                  <a:close/>
                  <a:moveTo>
                    <a:pt x="10" y="32"/>
                  </a:moveTo>
                  <a:cubicBezTo>
                    <a:pt x="10" y="32"/>
                    <a:pt x="10" y="32"/>
                    <a:pt x="10" y="31"/>
                  </a:cubicBezTo>
                  <a:cubicBezTo>
                    <a:pt x="10" y="32"/>
                    <a:pt x="10" y="32"/>
                    <a:pt x="10" y="32"/>
                  </a:cubicBezTo>
                  <a:close/>
                  <a:moveTo>
                    <a:pt x="6" y="35"/>
                  </a:moveTo>
                  <a:cubicBezTo>
                    <a:pt x="6" y="35"/>
                    <a:pt x="6" y="35"/>
                    <a:pt x="5" y="35"/>
                  </a:cubicBezTo>
                  <a:cubicBezTo>
                    <a:pt x="6" y="34"/>
                    <a:pt x="6" y="34"/>
                    <a:pt x="6" y="34"/>
                  </a:cubicBezTo>
                  <a:cubicBezTo>
                    <a:pt x="6" y="34"/>
                    <a:pt x="6" y="35"/>
                    <a:pt x="6" y="35"/>
                  </a:cubicBezTo>
                  <a:close/>
                  <a:moveTo>
                    <a:pt x="10" y="35"/>
                  </a:moveTo>
                  <a:cubicBezTo>
                    <a:pt x="10" y="35"/>
                    <a:pt x="10" y="35"/>
                    <a:pt x="10" y="35"/>
                  </a:cubicBezTo>
                  <a:cubicBezTo>
                    <a:pt x="10" y="35"/>
                    <a:pt x="10" y="35"/>
                    <a:pt x="10" y="35"/>
                  </a:cubicBezTo>
                  <a:close/>
                  <a:moveTo>
                    <a:pt x="9" y="32"/>
                  </a:moveTo>
                  <a:cubicBezTo>
                    <a:pt x="9" y="33"/>
                    <a:pt x="8" y="33"/>
                    <a:pt x="8" y="33"/>
                  </a:cubicBezTo>
                  <a:cubicBezTo>
                    <a:pt x="9" y="31"/>
                    <a:pt x="10" y="31"/>
                    <a:pt x="10" y="32"/>
                  </a:cubicBezTo>
                  <a:cubicBezTo>
                    <a:pt x="9" y="33"/>
                    <a:pt x="9" y="34"/>
                    <a:pt x="9" y="34"/>
                  </a:cubicBezTo>
                  <a:cubicBezTo>
                    <a:pt x="8" y="34"/>
                    <a:pt x="8" y="34"/>
                    <a:pt x="8" y="34"/>
                  </a:cubicBezTo>
                  <a:cubicBezTo>
                    <a:pt x="8" y="34"/>
                    <a:pt x="9" y="34"/>
                    <a:pt x="9" y="32"/>
                  </a:cubicBezTo>
                  <a:close/>
                  <a:moveTo>
                    <a:pt x="7" y="35"/>
                  </a:moveTo>
                  <a:cubicBezTo>
                    <a:pt x="7" y="35"/>
                    <a:pt x="7" y="34"/>
                    <a:pt x="7" y="34"/>
                  </a:cubicBezTo>
                  <a:cubicBezTo>
                    <a:pt x="7" y="34"/>
                    <a:pt x="7" y="34"/>
                    <a:pt x="7" y="35"/>
                  </a:cubicBezTo>
                  <a:cubicBezTo>
                    <a:pt x="7" y="35"/>
                    <a:pt x="7" y="35"/>
                    <a:pt x="7" y="35"/>
                  </a:cubicBezTo>
                  <a:close/>
                  <a:moveTo>
                    <a:pt x="7" y="35"/>
                  </a:moveTo>
                  <a:cubicBezTo>
                    <a:pt x="7" y="35"/>
                    <a:pt x="7" y="35"/>
                    <a:pt x="7" y="35"/>
                  </a:cubicBezTo>
                  <a:cubicBezTo>
                    <a:pt x="7" y="35"/>
                    <a:pt x="7" y="35"/>
                    <a:pt x="7" y="35"/>
                  </a:cubicBezTo>
                  <a:cubicBezTo>
                    <a:pt x="7" y="35"/>
                    <a:pt x="7" y="35"/>
                    <a:pt x="7" y="35"/>
                  </a:cubicBezTo>
                  <a:cubicBezTo>
                    <a:pt x="8" y="35"/>
                    <a:pt x="8" y="35"/>
                    <a:pt x="8" y="35"/>
                  </a:cubicBezTo>
                  <a:cubicBezTo>
                    <a:pt x="8" y="35"/>
                    <a:pt x="8" y="35"/>
                    <a:pt x="8" y="36"/>
                  </a:cubicBezTo>
                  <a:cubicBezTo>
                    <a:pt x="8" y="36"/>
                    <a:pt x="9" y="35"/>
                    <a:pt x="9" y="35"/>
                  </a:cubicBezTo>
                  <a:cubicBezTo>
                    <a:pt x="9" y="35"/>
                    <a:pt x="10" y="36"/>
                    <a:pt x="10" y="36"/>
                  </a:cubicBezTo>
                  <a:cubicBezTo>
                    <a:pt x="10" y="36"/>
                    <a:pt x="10" y="36"/>
                    <a:pt x="10" y="36"/>
                  </a:cubicBezTo>
                  <a:cubicBezTo>
                    <a:pt x="9" y="36"/>
                    <a:pt x="8" y="36"/>
                    <a:pt x="7" y="35"/>
                  </a:cubicBezTo>
                  <a:close/>
                  <a:moveTo>
                    <a:pt x="9" y="36"/>
                  </a:moveTo>
                  <a:cubicBezTo>
                    <a:pt x="10" y="36"/>
                    <a:pt x="10" y="36"/>
                    <a:pt x="10" y="36"/>
                  </a:cubicBezTo>
                  <a:cubicBezTo>
                    <a:pt x="10" y="36"/>
                    <a:pt x="10" y="36"/>
                    <a:pt x="10" y="37"/>
                  </a:cubicBezTo>
                  <a:cubicBezTo>
                    <a:pt x="10" y="36"/>
                    <a:pt x="9" y="36"/>
                    <a:pt x="9"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35"/>
            <p:cNvSpPr/>
            <p:nvPr/>
          </p:nvSpPr>
          <p:spPr bwMode="auto">
            <a:xfrm>
              <a:off x="10025063" y="4881563"/>
              <a:ext cx="7937" cy="3175"/>
            </a:xfrm>
            <a:custGeom>
              <a:avLst/>
              <a:gdLst>
                <a:gd name="T0" fmla="*/ 1 w 2"/>
                <a:gd name="T1" fmla="*/ 0 h 1"/>
                <a:gd name="T2" fmla="*/ 0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2" y="1"/>
                    <a:pt x="2"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36"/>
            <p:cNvSpPr>
              <a:spLocks noEditPoints="1"/>
            </p:cNvSpPr>
            <p:nvPr/>
          </p:nvSpPr>
          <p:spPr bwMode="auto">
            <a:xfrm>
              <a:off x="9531350" y="2778125"/>
              <a:ext cx="1528762" cy="2152650"/>
            </a:xfrm>
            <a:custGeom>
              <a:avLst/>
              <a:gdLst>
                <a:gd name="T0" fmla="*/ 172 w 406"/>
                <a:gd name="T1" fmla="*/ 570 h 572"/>
                <a:gd name="T2" fmla="*/ 205 w 406"/>
                <a:gd name="T3" fmla="*/ 568 h 572"/>
                <a:gd name="T4" fmla="*/ 239 w 406"/>
                <a:gd name="T5" fmla="*/ 564 h 572"/>
                <a:gd name="T6" fmla="*/ 281 w 406"/>
                <a:gd name="T7" fmla="*/ 547 h 572"/>
                <a:gd name="T8" fmla="*/ 300 w 406"/>
                <a:gd name="T9" fmla="*/ 522 h 572"/>
                <a:gd name="T10" fmla="*/ 204 w 406"/>
                <a:gd name="T11" fmla="*/ 395 h 572"/>
                <a:gd name="T12" fmla="*/ 207 w 406"/>
                <a:gd name="T13" fmla="*/ 339 h 572"/>
                <a:gd name="T14" fmla="*/ 214 w 406"/>
                <a:gd name="T15" fmla="*/ 279 h 572"/>
                <a:gd name="T16" fmla="*/ 177 w 406"/>
                <a:gd name="T17" fmla="*/ 304 h 572"/>
                <a:gd name="T18" fmla="*/ 184 w 406"/>
                <a:gd name="T19" fmla="*/ 298 h 572"/>
                <a:gd name="T20" fmla="*/ 197 w 406"/>
                <a:gd name="T21" fmla="*/ 321 h 572"/>
                <a:gd name="T22" fmla="*/ 186 w 406"/>
                <a:gd name="T23" fmla="*/ 337 h 572"/>
                <a:gd name="T24" fmla="*/ 190 w 406"/>
                <a:gd name="T25" fmla="*/ 347 h 572"/>
                <a:gd name="T26" fmla="*/ 189 w 406"/>
                <a:gd name="T27" fmla="*/ 365 h 572"/>
                <a:gd name="T28" fmla="*/ 189 w 406"/>
                <a:gd name="T29" fmla="*/ 382 h 572"/>
                <a:gd name="T30" fmla="*/ 194 w 406"/>
                <a:gd name="T31" fmla="*/ 401 h 572"/>
                <a:gd name="T32" fmla="*/ 198 w 406"/>
                <a:gd name="T33" fmla="*/ 426 h 572"/>
                <a:gd name="T34" fmla="*/ 92 w 406"/>
                <a:gd name="T35" fmla="*/ 277 h 572"/>
                <a:gd name="T36" fmla="*/ 68 w 406"/>
                <a:gd name="T37" fmla="*/ 218 h 572"/>
                <a:gd name="T38" fmla="*/ 189 w 406"/>
                <a:gd name="T39" fmla="*/ 198 h 572"/>
                <a:gd name="T40" fmla="*/ 299 w 406"/>
                <a:gd name="T41" fmla="*/ 279 h 572"/>
                <a:gd name="T42" fmla="*/ 240 w 406"/>
                <a:gd name="T43" fmla="*/ 425 h 572"/>
                <a:gd name="T44" fmla="*/ 250 w 406"/>
                <a:gd name="T45" fmla="*/ 401 h 572"/>
                <a:gd name="T46" fmla="*/ 257 w 406"/>
                <a:gd name="T47" fmla="*/ 380 h 572"/>
                <a:gd name="T48" fmla="*/ 262 w 406"/>
                <a:gd name="T49" fmla="*/ 342 h 572"/>
                <a:gd name="T50" fmla="*/ 279 w 406"/>
                <a:gd name="T51" fmla="*/ 305 h 572"/>
                <a:gd name="T52" fmla="*/ 323 w 406"/>
                <a:gd name="T53" fmla="*/ 287 h 572"/>
                <a:gd name="T54" fmla="*/ 345 w 406"/>
                <a:gd name="T55" fmla="*/ 231 h 572"/>
                <a:gd name="T56" fmla="*/ 313 w 406"/>
                <a:gd name="T57" fmla="*/ 163 h 572"/>
                <a:gd name="T58" fmla="*/ 199 w 406"/>
                <a:gd name="T59" fmla="*/ 120 h 572"/>
                <a:gd name="T60" fmla="*/ 99 w 406"/>
                <a:gd name="T61" fmla="*/ 189 h 572"/>
                <a:gd name="T62" fmla="*/ 67 w 406"/>
                <a:gd name="T63" fmla="*/ 156 h 572"/>
                <a:gd name="T64" fmla="*/ 18 w 406"/>
                <a:gd name="T65" fmla="*/ 247 h 572"/>
                <a:gd name="T66" fmla="*/ 17 w 406"/>
                <a:gd name="T67" fmla="*/ 216 h 572"/>
                <a:gd name="T68" fmla="*/ 18 w 406"/>
                <a:gd name="T69" fmla="*/ 212 h 572"/>
                <a:gd name="T70" fmla="*/ 18 w 406"/>
                <a:gd name="T71" fmla="*/ 213 h 572"/>
                <a:gd name="T72" fmla="*/ 20 w 406"/>
                <a:gd name="T73" fmla="*/ 216 h 572"/>
                <a:gd name="T74" fmla="*/ 36 w 406"/>
                <a:gd name="T75" fmla="*/ 256 h 572"/>
                <a:gd name="T76" fmla="*/ 80 w 406"/>
                <a:gd name="T77" fmla="*/ 293 h 572"/>
                <a:gd name="T78" fmla="*/ 143 w 406"/>
                <a:gd name="T79" fmla="*/ 304 h 572"/>
                <a:gd name="T80" fmla="*/ 162 w 406"/>
                <a:gd name="T81" fmla="*/ 375 h 572"/>
                <a:gd name="T82" fmla="*/ 177 w 406"/>
                <a:gd name="T83" fmla="*/ 504 h 572"/>
                <a:gd name="T84" fmla="*/ 192 w 406"/>
                <a:gd name="T85" fmla="*/ 530 h 572"/>
                <a:gd name="T86" fmla="*/ 191 w 406"/>
                <a:gd name="T87" fmla="*/ 504 h 572"/>
                <a:gd name="T88" fmla="*/ 192 w 406"/>
                <a:gd name="T89" fmla="*/ 486 h 572"/>
                <a:gd name="T90" fmla="*/ 194 w 406"/>
                <a:gd name="T91" fmla="*/ 451 h 572"/>
                <a:gd name="T92" fmla="*/ 220 w 406"/>
                <a:gd name="T93" fmla="*/ 447 h 572"/>
                <a:gd name="T94" fmla="*/ 240 w 406"/>
                <a:gd name="T95" fmla="*/ 469 h 572"/>
                <a:gd name="T96" fmla="*/ 247 w 406"/>
                <a:gd name="T97" fmla="*/ 543 h 572"/>
                <a:gd name="T98" fmla="*/ 146 w 406"/>
                <a:gd name="T99" fmla="*/ 545 h 572"/>
                <a:gd name="T100" fmla="*/ 137 w 406"/>
                <a:gd name="T101" fmla="*/ 524 h 572"/>
                <a:gd name="T102" fmla="*/ 130 w 406"/>
                <a:gd name="T103" fmla="*/ 553 h 572"/>
                <a:gd name="T104" fmla="*/ 193 w 406"/>
                <a:gd name="T105" fmla="*/ 309 h 572"/>
                <a:gd name="T106" fmla="*/ 196 w 406"/>
                <a:gd name="T107" fmla="*/ 303 h 572"/>
                <a:gd name="T108" fmla="*/ 209 w 406"/>
                <a:gd name="T109" fmla="*/ 295 h 572"/>
                <a:gd name="T110" fmla="*/ 218 w 406"/>
                <a:gd name="T111" fmla="*/ 301 h 572"/>
                <a:gd name="T112" fmla="*/ 221 w 406"/>
                <a:gd name="T113" fmla="*/ 307 h 572"/>
                <a:gd name="T114" fmla="*/ 211 w 406"/>
                <a:gd name="T115" fmla="*/ 310 h 572"/>
                <a:gd name="T116" fmla="*/ 222 w 406"/>
                <a:gd name="T117" fmla="*/ 307 h 572"/>
                <a:gd name="T118" fmla="*/ 191 w 406"/>
                <a:gd name="T119" fmla="*/ 185 h 572"/>
                <a:gd name="T120" fmla="*/ 63 w 406"/>
                <a:gd name="T121" fmla="*/ 186 h 572"/>
                <a:gd name="T122" fmla="*/ 22 w 406"/>
                <a:gd name="T123" fmla="*/ 21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 h="572">
                  <a:moveTo>
                    <a:pt x="135" y="564"/>
                  </a:moveTo>
                  <a:cubicBezTo>
                    <a:pt x="136" y="564"/>
                    <a:pt x="137" y="565"/>
                    <a:pt x="137" y="564"/>
                  </a:cubicBezTo>
                  <a:cubicBezTo>
                    <a:pt x="137" y="565"/>
                    <a:pt x="137" y="565"/>
                    <a:pt x="137" y="565"/>
                  </a:cubicBezTo>
                  <a:cubicBezTo>
                    <a:pt x="138" y="565"/>
                    <a:pt x="140" y="563"/>
                    <a:pt x="139" y="566"/>
                  </a:cubicBezTo>
                  <a:cubicBezTo>
                    <a:pt x="140" y="563"/>
                    <a:pt x="139" y="565"/>
                    <a:pt x="138" y="564"/>
                  </a:cubicBezTo>
                  <a:cubicBezTo>
                    <a:pt x="139" y="562"/>
                    <a:pt x="140" y="563"/>
                    <a:pt x="141" y="562"/>
                  </a:cubicBezTo>
                  <a:cubicBezTo>
                    <a:pt x="139" y="565"/>
                    <a:pt x="142" y="563"/>
                    <a:pt x="142" y="564"/>
                  </a:cubicBezTo>
                  <a:cubicBezTo>
                    <a:pt x="142" y="565"/>
                    <a:pt x="142" y="565"/>
                    <a:pt x="142" y="566"/>
                  </a:cubicBezTo>
                  <a:cubicBezTo>
                    <a:pt x="143" y="564"/>
                    <a:pt x="143" y="564"/>
                    <a:pt x="143" y="564"/>
                  </a:cubicBezTo>
                  <a:cubicBezTo>
                    <a:pt x="142" y="568"/>
                    <a:pt x="145" y="564"/>
                    <a:pt x="145" y="566"/>
                  </a:cubicBezTo>
                  <a:cubicBezTo>
                    <a:pt x="144" y="566"/>
                    <a:pt x="144" y="568"/>
                    <a:pt x="144" y="569"/>
                  </a:cubicBezTo>
                  <a:cubicBezTo>
                    <a:pt x="144" y="566"/>
                    <a:pt x="146" y="566"/>
                    <a:pt x="147" y="564"/>
                  </a:cubicBezTo>
                  <a:cubicBezTo>
                    <a:pt x="148" y="565"/>
                    <a:pt x="145" y="567"/>
                    <a:pt x="145" y="569"/>
                  </a:cubicBezTo>
                  <a:cubicBezTo>
                    <a:pt x="146" y="567"/>
                    <a:pt x="146" y="571"/>
                    <a:pt x="147" y="568"/>
                  </a:cubicBezTo>
                  <a:cubicBezTo>
                    <a:pt x="147" y="567"/>
                    <a:pt x="148" y="567"/>
                    <a:pt x="149" y="566"/>
                  </a:cubicBezTo>
                  <a:cubicBezTo>
                    <a:pt x="150" y="566"/>
                    <a:pt x="148" y="567"/>
                    <a:pt x="148" y="568"/>
                  </a:cubicBezTo>
                  <a:cubicBezTo>
                    <a:pt x="149" y="568"/>
                    <a:pt x="150" y="566"/>
                    <a:pt x="150" y="565"/>
                  </a:cubicBezTo>
                  <a:cubicBezTo>
                    <a:pt x="150" y="566"/>
                    <a:pt x="152" y="564"/>
                    <a:pt x="152" y="565"/>
                  </a:cubicBezTo>
                  <a:cubicBezTo>
                    <a:pt x="152" y="567"/>
                    <a:pt x="150" y="566"/>
                    <a:pt x="150" y="567"/>
                  </a:cubicBezTo>
                  <a:cubicBezTo>
                    <a:pt x="152" y="568"/>
                    <a:pt x="152" y="563"/>
                    <a:pt x="154" y="563"/>
                  </a:cubicBezTo>
                  <a:cubicBezTo>
                    <a:pt x="153" y="562"/>
                    <a:pt x="155" y="559"/>
                    <a:pt x="155" y="558"/>
                  </a:cubicBezTo>
                  <a:cubicBezTo>
                    <a:pt x="157" y="560"/>
                    <a:pt x="155" y="559"/>
                    <a:pt x="155" y="561"/>
                  </a:cubicBezTo>
                  <a:cubicBezTo>
                    <a:pt x="155" y="561"/>
                    <a:pt x="155" y="561"/>
                    <a:pt x="155" y="561"/>
                  </a:cubicBezTo>
                  <a:cubicBezTo>
                    <a:pt x="155" y="564"/>
                    <a:pt x="152" y="566"/>
                    <a:pt x="153" y="568"/>
                  </a:cubicBezTo>
                  <a:cubicBezTo>
                    <a:pt x="154" y="567"/>
                    <a:pt x="154" y="567"/>
                    <a:pt x="154" y="567"/>
                  </a:cubicBezTo>
                  <a:cubicBezTo>
                    <a:pt x="153" y="568"/>
                    <a:pt x="153" y="569"/>
                    <a:pt x="153" y="570"/>
                  </a:cubicBezTo>
                  <a:cubicBezTo>
                    <a:pt x="153" y="568"/>
                    <a:pt x="154" y="570"/>
                    <a:pt x="155" y="570"/>
                  </a:cubicBezTo>
                  <a:cubicBezTo>
                    <a:pt x="155" y="568"/>
                    <a:pt x="154" y="570"/>
                    <a:pt x="154" y="569"/>
                  </a:cubicBezTo>
                  <a:cubicBezTo>
                    <a:pt x="155" y="568"/>
                    <a:pt x="156" y="566"/>
                    <a:pt x="157" y="567"/>
                  </a:cubicBezTo>
                  <a:cubicBezTo>
                    <a:pt x="156" y="568"/>
                    <a:pt x="157" y="569"/>
                    <a:pt x="156" y="570"/>
                  </a:cubicBezTo>
                  <a:cubicBezTo>
                    <a:pt x="157" y="571"/>
                    <a:pt x="157" y="568"/>
                    <a:pt x="157" y="569"/>
                  </a:cubicBezTo>
                  <a:cubicBezTo>
                    <a:pt x="157" y="570"/>
                    <a:pt x="157" y="570"/>
                    <a:pt x="157" y="570"/>
                  </a:cubicBezTo>
                  <a:cubicBezTo>
                    <a:pt x="160" y="571"/>
                    <a:pt x="164" y="571"/>
                    <a:pt x="166" y="567"/>
                  </a:cubicBezTo>
                  <a:cubicBezTo>
                    <a:pt x="166" y="569"/>
                    <a:pt x="167" y="569"/>
                    <a:pt x="169" y="570"/>
                  </a:cubicBezTo>
                  <a:cubicBezTo>
                    <a:pt x="168" y="570"/>
                    <a:pt x="169" y="569"/>
                    <a:pt x="169" y="568"/>
                  </a:cubicBezTo>
                  <a:cubicBezTo>
                    <a:pt x="170" y="570"/>
                    <a:pt x="170" y="570"/>
                    <a:pt x="170" y="570"/>
                  </a:cubicBezTo>
                  <a:cubicBezTo>
                    <a:pt x="170" y="572"/>
                    <a:pt x="172" y="570"/>
                    <a:pt x="172" y="569"/>
                  </a:cubicBezTo>
                  <a:cubicBezTo>
                    <a:pt x="172" y="570"/>
                    <a:pt x="172" y="570"/>
                    <a:pt x="172" y="570"/>
                  </a:cubicBezTo>
                  <a:cubicBezTo>
                    <a:pt x="173" y="571"/>
                    <a:pt x="173" y="569"/>
                    <a:pt x="173" y="568"/>
                  </a:cubicBezTo>
                  <a:cubicBezTo>
                    <a:pt x="174" y="570"/>
                    <a:pt x="174" y="570"/>
                    <a:pt x="174" y="570"/>
                  </a:cubicBezTo>
                  <a:cubicBezTo>
                    <a:pt x="174" y="569"/>
                    <a:pt x="174" y="569"/>
                    <a:pt x="174" y="569"/>
                  </a:cubicBezTo>
                  <a:cubicBezTo>
                    <a:pt x="174" y="568"/>
                    <a:pt x="175" y="568"/>
                    <a:pt x="175" y="570"/>
                  </a:cubicBezTo>
                  <a:cubicBezTo>
                    <a:pt x="175" y="570"/>
                    <a:pt x="176" y="569"/>
                    <a:pt x="175" y="569"/>
                  </a:cubicBezTo>
                  <a:cubicBezTo>
                    <a:pt x="176" y="570"/>
                    <a:pt x="178" y="570"/>
                    <a:pt x="179" y="569"/>
                  </a:cubicBezTo>
                  <a:cubicBezTo>
                    <a:pt x="178" y="569"/>
                    <a:pt x="178" y="568"/>
                    <a:pt x="178" y="567"/>
                  </a:cubicBezTo>
                  <a:cubicBezTo>
                    <a:pt x="178" y="564"/>
                    <a:pt x="179" y="567"/>
                    <a:pt x="179" y="566"/>
                  </a:cubicBezTo>
                  <a:cubicBezTo>
                    <a:pt x="179" y="567"/>
                    <a:pt x="180" y="567"/>
                    <a:pt x="179" y="568"/>
                  </a:cubicBezTo>
                  <a:cubicBezTo>
                    <a:pt x="181" y="571"/>
                    <a:pt x="183" y="569"/>
                    <a:pt x="184" y="569"/>
                  </a:cubicBezTo>
                  <a:cubicBezTo>
                    <a:pt x="185" y="568"/>
                    <a:pt x="185" y="568"/>
                    <a:pt x="185" y="568"/>
                  </a:cubicBezTo>
                  <a:cubicBezTo>
                    <a:pt x="186" y="570"/>
                    <a:pt x="188" y="568"/>
                    <a:pt x="189" y="569"/>
                  </a:cubicBezTo>
                  <a:cubicBezTo>
                    <a:pt x="189" y="568"/>
                    <a:pt x="189" y="565"/>
                    <a:pt x="190" y="565"/>
                  </a:cubicBezTo>
                  <a:cubicBezTo>
                    <a:pt x="190" y="563"/>
                    <a:pt x="190" y="567"/>
                    <a:pt x="191" y="569"/>
                  </a:cubicBezTo>
                  <a:cubicBezTo>
                    <a:pt x="191" y="568"/>
                    <a:pt x="192" y="567"/>
                    <a:pt x="192" y="567"/>
                  </a:cubicBezTo>
                  <a:cubicBezTo>
                    <a:pt x="192" y="568"/>
                    <a:pt x="192" y="568"/>
                    <a:pt x="192" y="568"/>
                  </a:cubicBezTo>
                  <a:cubicBezTo>
                    <a:pt x="192" y="567"/>
                    <a:pt x="193" y="566"/>
                    <a:pt x="194" y="567"/>
                  </a:cubicBezTo>
                  <a:cubicBezTo>
                    <a:pt x="194" y="567"/>
                    <a:pt x="194" y="567"/>
                    <a:pt x="194" y="567"/>
                  </a:cubicBezTo>
                  <a:cubicBezTo>
                    <a:pt x="194" y="567"/>
                    <a:pt x="195" y="569"/>
                    <a:pt x="195" y="568"/>
                  </a:cubicBezTo>
                  <a:cubicBezTo>
                    <a:pt x="195" y="567"/>
                    <a:pt x="196" y="568"/>
                    <a:pt x="196" y="566"/>
                  </a:cubicBezTo>
                  <a:cubicBezTo>
                    <a:pt x="197" y="567"/>
                    <a:pt x="197" y="567"/>
                    <a:pt x="197" y="567"/>
                  </a:cubicBezTo>
                  <a:cubicBezTo>
                    <a:pt x="197" y="565"/>
                    <a:pt x="197" y="565"/>
                    <a:pt x="197" y="565"/>
                  </a:cubicBezTo>
                  <a:cubicBezTo>
                    <a:pt x="197" y="566"/>
                    <a:pt x="197" y="566"/>
                    <a:pt x="197" y="566"/>
                  </a:cubicBezTo>
                  <a:cubicBezTo>
                    <a:pt x="197" y="568"/>
                    <a:pt x="197" y="568"/>
                    <a:pt x="197" y="568"/>
                  </a:cubicBezTo>
                  <a:cubicBezTo>
                    <a:pt x="198" y="569"/>
                    <a:pt x="197" y="566"/>
                    <a:pt x="198" y="565"/>
                  </a:cubicBezTo>
                  <a:cubicBezTo>
                    <a:pt x="198" y="564"/>
                    <a:pt x="198" y="566"/>
                    <a:pt x="199" y="566"/>
                  </a:cubicBezTo>
                  <a:cubicBezTo>
                    <a:pt x="198" y="567"/>
                    <a:pt x="198" y="566"/>
                    <a:pt x="198" y="566"/>
                  </a:cubicBezTo>
                  <a:cubicBezTo>
                    <a:pt x="198" y="568"/>
                    <a:pt x="198" y="567"/>
                    <a:pt x="199" y="568"/>
                  </a:cubicBezTo>
                  <a:cubicBezTo>
                    <a:pt x="199" y="568"/>
                    <a:pt x="199" y="566"/>
                    <a:pt x="199" y="566"/>
                  </a:cubicBezTo>
                  <a:cubicBezTo>
                    <a:pt x="200" y="566"/>
                    <a:pt x="201" y="566"/>
                    <a:pt x="200" y="568"/>
                  </a:cubicBezTo>
                  <a:cubicBezTo>
                    <a:pt x="201" y="567"/>
                    <a:pt x="201" y="567"/>
                    <a:pt x="201" y="566"/>
                  </a:cubicBezTo>
                  <a:cubicBezTo>
                    <a:pt x="201" y="566"/>
                    <a:pt x="200" y="565"/>
                    <a:pt x="200" y="564"/>
                  </a:cubicBezTo>
                  <a:cubicBezTo>
                    <a:pt x="201" y="564"/>
                    <a:pt x="201" y="564"/>
                    <a:pt x="201" y="564"/>
                  </a:cubicBezTo>
                  <a:cubicBezTo>
                    <a:pt x="201" y="565"/>
                    <a:pt x="201" y="565"/>
                    <a:pt x="201" y="565"/>
                  </a:cubicBezTo>
                  <a:cubicBezTo>
                    <a:pt x="201" y="564"/>
                    <a:pt x="202" y="565"/>
                    <a:pt x="202" y="563"/>
                  </a:cubicBezTo>
                  <a:cubicBezTo>
                    <a:pt x="202" y="565"/>
                    <a:pt x="202" y="565"/>
                    <a:pt x="202" y="565"/>
                  </a:cubicBezTo>
                  <a:cubicBezTo>
                    <a:pt x="203" y="564"/>
                    <a:pt x="203" y="564"/>
                    <a:pt x="204" y="564"/>
                  </a:cubicBezTo>
                  <a:cubicBezTo>
                    <a:pt x="204" y="566"/>
                    <a:pt x="204" y="568"/>
                    <a:pt x="205" y="568"/>
                  </a:cubicBezTo>
                  <a:cubicBezTo>
                    <a:pt x="205" y="566"/>
                    <a:pt x="205" y="566"/>
                    <a:pt x="205" y="566"/>
                  </a:cubicBezTo>
                  <a:cubicBezTo>
                    <a:pt x="206" y="566"/>
                    <a:pt x="206" y="566"/>
                    <a:pt x="206" y="567"/>
                  </a:cubicBezTo>
                  <a:cubicBezTo>
                    <a:pt x="207" y="568"/>
                    <a:pt x="207" y="562"/>
                    <a:pt x="209" y="564"/>
                  </a:cubicBezTo>
                  <a:cubicBezTo>
                    <a:pt x="208" y="566"/>
                    <a:pt x="209" y="566"/>
                    <a:pt x="209" y="567"/>
                  </a:cubicBezTo>
                  <a:cubicBezTo>
                    <a:pt x="209" y="566"/>
                    <a:pt x="209" y="566"/>
                    <a:pt x="209" y="566"/>
                  </a:cubicBezTo>
                  <a:cubicBezTo>
                    <a:pt x="209" y="565"/>
                    <a:pt x="209" y="567"/>
                    <a:pt x="209" y="566"/>
                  </a:cubicBezTo>
                  <a:cubicBezTo>
                    <a:pt x="208" y="564"/>
                    <a:pt x="209" y="565"/>
                    <a:pt x="209" y="564"/>
                  </a:cubicBezTo>
                  <a:cubicBezTo>
                    <a:pt x="211" y="569"/>
                    <a:pt x="213" y="565"/>
                    <a:pt x="215" y="567"/>
                  </a:cubicBezTo>
                  <a:cubicBezTo>
                    <a:pt x="215" y="565"/>
                    <a:pt x="216" y="567"/>
                    <a:pt x="216" y="566"/>
                  </a:cubicBezTo>
                  <a:cubicBezTo>
                    <a:pt x="216" y="568"/>
                    <a:pt x="217" y="565"/>
                    <a:pt x="217" y="567"/>
                  </a:cubicBezTo>
                  <a:cubicBezTo>
                    <a:pt x="217" y="564"/>
                    <a:pt x="217" y="564"/>
                    <a:pt x="217" y="564"/>
                  </a:cubicBezTo>
                  <a:cubicBezTo>
                    <a:pt x="218" y="566"/>
                    <a:pt x="218" y="560"/>
                    <a:pt x="219" y="563"/>
                  </a:cubicBezTo>
                  <a:cubicBezTo>
                    <a:pt x="220" y="564"/>
                    <a:pt x="219" y="565"/>
                    <a:pt x="219" y="565"/>
                  </a:cubicBezTo>
                  <a:cubicBezTo>
                    <a:pt x="220" y="568"/>
                    <a:pt x="221" y="563"/>
                    <a:pt x="222" y="566"/>
                  </a:cubicBezTo>
                  <a:cubicBezTo>
                    <a:pt x="222" y="565"/>
                    <a:pt x="221" y="563"/>
                    <a:pt x="222" y="562"/>
                  </a:cubicBezTo>
                  <a:cubicBezTo>
                    <a:pt x="223" y="563"/>
                    <a:pt x="224" y="565"/>
                    <a:pt x="224" y="565"/>
                  </a:cubicBezTo>
                  <a:cubicBezTo>
                    <a:pt x="224" y="565"/>
                    <a:pt x="224" y="564"/>
                    <a:pt x="225" y="565"/>
                  </a:cubicBezTo>
                  <a:cubicBezTo>
                    <a:pt x="225" y="565"/>
                    <a:pt x="225" y="565"/>
                    <a:pt x="225" y="566"/>
                  </a:cubicBezTo>
                  <a:cubicBezTo>
                    <a:pt x="226" y="566"/>
                    <a:pt x="226" y="565"/>
                    <a:pt x="227" y="564"/>
                  </a:cubicBezTo>
                  <a:cubicBezTo>
                    <a:pt x="227" y="566"/>
                    <a:pt x="229" y="565"/>
                    <a:pt x="230" y="566"/>
                  </a:cubicBezTo>
                  <a:cubicBezTo>
                    <a:pt x="230" y="563"/>
                    <a:pt x="231" y="567"/>
                    <a:pt x="231" y="564"/>
                  </a:cubicBezTo>
                  <a:cubicBezTo>
                    <a:pt x="231" y="564"/>
                    <a:pt x="231" y="564"/>
                    <a:pt x="231" y="564"/>
                  </a:cubicBezTo>
                  <a:cubicBezTo>
                    <a:pt x="232" y="564"/>
                    <a:pt x="232" y="562"/>
                    <a:pt x="232" y="561"/>
                  </a:cubicBezTo>
                  <a:cubicBezTo>
                    <a:pt x="232" y="563"/>
                    <a:pt x="232" y="563"/>
                    <a:pt x="232" y="563"/>
                  </a:cubicBezTo>
                  <a:cubicBezTo>
                    <a:pt x="232" y="566"/>
                    <a:pt x="234" y="564"/>
                    <a:pt x="234" y="565"/>
                  </a:cubicBezTo>
                  <a:cubicBezTo>
                    <a:pt x="233" y="563"/>
                    <a:pt x="234" y="565"/>
                    <a:pt x="234" y="563"/>
                  </a:cubicBezTo>
                  <a:cubicBezTo>
                    <a:pt x="235" y="563"/>
                    <a:pt x="235" y="563"/>
                    <a:pt x="235" y="563"/>
                  </a:cubicBezTo>
                  <a:cubicBezTo>
                    <a:pt x="235" y="562"/>
                    <a:pt x="235" y="562"/>
                    <a:pt x="236" y="561"/>
                  </a:cubicBezTo>
                  <a:cubicBezTo>
                    <a:pt x="236" y="561"/>
                    <a:pt x="236" y="564"/>
                    <a:pt x="236" y="563"/>
                  </a:cubicBezTo>
                  <a:cubicBezTo>
                    <a:pt x="237" y="564"/>
                    <a:pt x="237" y="564"/>
                    <a:pt x="237" y="563"/>
                  </a:cubicBezTo>
                  <a:cubicBezTo>
                    <a:pt x="237" y="563"/>
                    <a:pt x="237" y="563"/>
                    <a:pt x="237" y="563"/>
                  </a:cubicBezTo>
                  <a:cubicBezTo>
                    <a:pt x="237" y="563"/>
                    <a:pt x="237" y="563"/>
                    <a:pt x="238" y="563"/>
                  </a:cubicBezTo>
                  <a:cubicBezTo>
                    <a:pt x="238" y="563"/>
                    <a:pt x="238" y="563"/>
                    <a:pt x="238" y="563"/>
                  </a:cubicBezTo>
                  <a:cubicBezTo>
                    <a:pt x="238" y="563"/>
                    <a:pt x="238" y="563"/>
                    <a:pt x="238" y="563"/>
                  </a:cubicBezTo>
                  <a:cubicBezTo>
                    <a:pt x="238" y="563"/>
                    <a:pt x="238" y="563"/>
                    <a:pt x="238" y="563"/>
                  </a:cubicBezTo>
                  <a:cubicBezTo>
                    <a:pt x="238" y="563"/>
                    <a:pt x="238" y="563"/>
                    <a:pt x="238" y="563"/>
                  </a:cubicBezTo>
                  <a:cubicBezTo>
                    <a:pt x="238" y="564"/>
                    <a:pt x="238" y="563"/>
                    <a:pt x="238" y="563"/>
                  </a:cubicBezTo>
                  <a:cubicBezTo>
                    <a:pt x="238" y="563"/>
                    <a:pt x="239" y="563"/>
                    <a:pt x="239" y="564"/>
                  </a:cubicBezTo>
                  <a:cubicBezTo>
                    <a:pt x="239" y="565"/>
                    <a:pt x="239" y="565"/>
                    <a:pt x="239" y="565"/>
                  </a:cubicBezTo>
                  <a:cubicBezTo>
                    <a:pt x="239" y="565"/>
                    <a:pt x="240" y="563"/>
                    <a:pt x="240" y="563"/>
                  </a:cubicBezTo>
                  <a:cubicBezTo>
                    <a:pt x="242" y="564"/>
                    <a:pt x="244" y="562"/>
                    <a:pt x="245" y="561"/>
                  </a:cubicBezTo>
                  <a:cubicBezTo>
                    <a:pt x="244" y="561"/>
                    <a:pt x="244" y="562"/>
                    <a:pt x="244" y="562"/>
                  </a:cubicBezTo>
                  <a:cubicBezTo>
                    <a:pt x="245" y="561"/>
                    <a:pt x="245" y="560"/>
                    <a:pt x="245" y="561"/>
                  </a:cubicBezTo>
                  <a:cubicBezTo>
                    <a:pt x="246" y="560"/>
                    <a:pt x="246" y="562"/>
                    <a:pt x="247" y="562"/>
                  </a:cubicBezTo>
                  <a:cubicBezTo>
                    <a:pt x="247" y="562"/>
                    <a:pt x="247" y="560"/>
                    <a:pt x="247" y="561"/>
                  </a:cubicBezTo>
                  <a:cubicBezTo>
                    <a:pt x="248" y="563"/>
                    <a:pt x="249" y="559"/>
                    <a:pt x="251" y="560"/>
                  </a:cubicBezTo>
                  <a:cubicBezTo>
                    <a:pt x="251" y="560"/>
                    <a:pt x="251" y="561"/>
                    <a:pt x="251" y="561"/>
                  </a:cubicBezTo>
                  <a:cubicBezTo>
                    <a:pt x="252" y="560"/>
                    <a:pt x="253" y="560"/>
                    <a:pt x="253" y="558"/>
                  </a:cubicBezTo>
                  <a:cubicBezTo>
                    <a:pt x="253" y="559"/>
                    <a:pt x="253" y="559"/>
                    <a:pt x="253" y="559"/>
                  </a:cubicBezTo>
                  <a:cubicBezTo>
                    <a:pt x="254" y="559"/>
                    <a:pt x="255" y="559"/>
                    <a:pt x="255" y="557"/>
                  </a:cubicBezTo>
                  <a:cubicBezTo>
                    <a:pt x="254" y="557"/>
                    <a:pt x="255" y="558"/>
                    <a:pt x="255" y="558"/>
                  </a:cubicBezTo>
                  <a:cubicBezTo>
                    <a:pt x="254" y="557"/>
                    <a:pt x="255" y="555"/>
                    <a:pt x="255" y="555"/>
                  </a:cubicBezTo>
                  <a:cubicBezTo>
                    <a:pt x="255" y="556"/>
                    <a:pt x="255" y="556"/>
                    <a:pt x="255" y="556"/>
                  </a:cubicBezTo>
                  <a:cubicBezTo>
                    <a:pt x="256" y="555"/>
                    <a:pt x="256" y="555"/>
                    <a:pt x="257" y="554"/>
                  </a:cubicBezTo>
                  <a:cubicBezTo>
                    <a:pt x="257" y="555"/>
                    <a:pt x="256" y="555"/>
                    <a:pt x="257" y="556"/>
                  </a:cubicBezTo>
                  <a:cubicBezTo>
                    <a:pt x="257" y="558"/>
                    <a:pt x="259" y="557"/>
                    <a:pt x="259" y="557"/>
                  </a:cubicBezTo>
                  <a:cubicBezTo>
                    <a:pt x="259" y="555"/>
                    <a:pt x="259" y="555"/>
                    <a:pt x="259" y="555"/>
                  </a:cubicBezTo>
                  <a:cubicBezTo>
                    <a:pt x="260" y="555"/>
                    <a:pt x="260" y="557"/>
                    <a:pt x="260" y="557"/>
                  </a:cubicBezTo>
                  <a:cubicBezTo>
                    <a:pt x="261" y="551"/>
                    <a:pt x="261" y="551"/>
                    <a:pt x="261" y="551"/>
                  </a:cubicBezTo>
                  <a:cubicBezTo>
                    <a:pt x="260" y="552"/>
                    <a:pt x="262" y="553"/>
                    <a:pt x="261" y="555"/>
                  </a:cubicBezTo>
                  <a:cubicBezTo>
                    <a:pt x="263" y="554"/>
                    <a:pt x="263" y="551"/>
                    <a:pt x="263" y="549"/>
                  </a:cubicBezTo>
                  <a:cubicBezTo>
                    <a:pt x="263" y="550"/>
                    <a:pt x="264" y="548"/>
                    <a:pt x="265" y="548"/>
                  </a:cubicBezTo>
                  <a:cubicBezTo>
                    <a:pt x="265" y="549"/>
                    <a:pt x="264" y="548"/>
                    <a:pt x="264" y="549"/>
                  </a:cubicBezTo>
                  <a:cubicBezTo>
                    <a:pt x="266" y="550"/>
                    <a:pt x="266" y="550"/>
                    <a:pt x="266" y="550"/>
                  </a:cubicBezTo>
                  <a:cubicBezTo>
                    <a:pt x="265" y="551"/>
                    <a:pt x="266" y="553"/>
                    <a:pt x="266" y="554"/>
                  </a:cubicBezTo>
                  <a:cubicBezTo>
                    <a:pt x="266" y="553"/>
                    <a:pt x="268" y="553"/>
                    <a:pt x="269" y="553"/>
                  </a:cubicBezTo>
                  <a:cubicBezTo>
                    <a:pt x="268" y="551"/>
                    <a:pt x="270" y="552"/>
                    <a:pt x="270" y="549"/>
                  </a:cubicBezTo>
                  <a:cubicBezTo>
                    <a:pt x="271" y="549"/>
                    <a:pt x="271" y="551"/>
                    <a:pt x="271" y="552"/>
                  </a:cubicBezTo>
                  <a:cubicBezTo>
                    <a:pt x="272" y="550"/>
                    <a:pt x="274" y="550"/>
                    <a:pt x="275" y="550"/>
                  </a:cubicBezTo>
                  <a:cubicBezTo>
                    <a:pt x="275" y="550"/>
                    <a:pt x="275" y="550"/>
                    <a:pt x="275" y="550"/>
                  </a:cubicBezTo>
                  <a:cubicBezTo>
                    <a:pt x="275" y="549"/>
                    <a:pt x="277" y="549"/>
                    <a:pt x="277" y="547"/>
                  </a:cubicBezTo>
                  <a:cubicBezTo>
                    <a:pt x="278" y="548"/>
                    <a:pt x="278" y="548"/>
                    <a:pt x="278" y="548"/>
                  </a:cubicBezTo>
                  <a:cubicBezTo>
                    <a:pt x="279" y="549"/>
                    <a:pt x="277" y="545"/>
                    <a:pt x="278" y="546"/>
                  </a:cubicBezTo>
                  <a:cubicBezTo>
                    <a:pt x="279" y="547"/>
                    <a:pt x="279" y="547"/>
                    <a:pt x="279" y="547"/>
                  </a:cubicBezTo>
                  <a:cubicBezTo>
                    <a:pt x="279" y="546"/>
                    <a:pt x="281" y="548"/>
                    <a:pt x="281" y="546"/>
                  </a:cubicBezTo>
                  <a:cubicBezTo>
                    <a:pt x="281" y="547"/>
                    <a:pt x="281" y="547"/>
                    <a:pt x="281" y="547"/>
                  </a:cubicBezTo>
                  <a:cubicBezTo>
                    <a:pt x="281" y="546"/>
                    <a:pt x="282" y="546"/>
                    <a:pt x="282" y="544"/>
                  </a:cubicBezTo>
                  <a:cubicBezTo>
                    <a:pt x="283" y="546"/>
                    <a:pt x="283" y="546"/>
                    <a:pt x="283" y="546"/>
                  </a:cubicBezTo>
                  <a:cubicBezTo>
                    <a:pt x="284" y="547"/>
                    <a:pt x="283" y="544"/>
                    <a:pt x="284" y="544"/>
                  </a:cubicBezTo>
                  <a:cubicBezTo>
                    <a:pt x="284" y="544"/>
                    <a:pt x="285" y="545"/>
                    <a:pt x="285" y="545"/>
                  </a:cubicBezTo>
                  <a:cubicBezTo>
                    <a:pt x="285" y="544"/>
                    <a:pt x="286" y="544"/>
                    <a:pt x="286" y="543"/>
                  </a:cubicBezTo>
                  <a:cubicBezTo>
                    <a:pt x="288" y="545"/>
                    <a:pt x="288" y="545"/>
                    <a:pt x="288" y="545"/>
                  </a:cubicBezTo>
                  <a:cubicBezTo>
                    <a:pt x="291" y="543"/>
                    <a:pt x="295" y="541"/>
                    <a:pt x="298" y="537"/>
                  </a:cubicBezTo>
                  <a:cubicBezTo>
                    <a:pt x="300" y="539"/>
                    <a:pt x="298" y="539"/>
                    <a:pt x="299" y="540"/>
                  </a:cubicBezTo>
                  <a:cubicBezTo>
                    <a:pt x="298" y="538"/>
                    <a:pt x="299" y="539"/>
                    <a:pt x="300" y="538"/>
                  </a:cubicBezTo>
                  <a:cubicBezTo>
                    <a:pt x="300" y="538"/>
                    <a:pt x="300" y="538"/>
                    <a:pt x="300" y="538"/>
                  </a:cubicBezTo>
                  <a:cubicBezTo>
                    <a:pt x="300" y="538"/>
                    <a:pt x="301" y="539"/>
                    <a:pt x="302" y="538"/>
                  </a:cubicBezTo>
                  <a:cubicBezTo>
                    <a:pt x="301" y="537"/>
                    <a:pt x="301" y="537"/>
                    <a:pt x="301" y="537"/>
                  </a:cubicBezTo>
                  <a:cubicBezTo>
                    <a:pt x="301" y="536"/>
                    <a:pt x="304" y="539"/>
                    <a:pt x="303" y="536"/>
                  </a:cubicBezTo>
                  <a:cubicBezTo>
                    <a:pt x="304" y="537"/>
                    <a:pt x="304" y="537"/>
                    <a:pt x="304" y="537"/>
                  </a:cubicBezTo>
                  <a:cubicBezTo>
                    <a:pt x="303" y="535"/>
                    <a:pt x="305" y="538"/>
                    <a:pt x="305" y="535"/>
                  </a:cubicBezTo>
                  <a:cubicBezTo>
                    <a:pt x="305" y="536"/>
                    <a:pt x="305" y="536"/>
                    <a:pt x="305" y="536"/>
                  </a:cubicBezTo>
                  <a:cubicBezTo>
                    <a:pt x="306" y="536"/>
                    <a:pt x="305" y="532"/>
                    <a:pt x="306" y="534"/>
                  </a:cubicBezTo>
                  <a:cubicBezTo>
                    <a:pt x="307" y="533"/>
                    <a:pt x="307" y="532"/>
                    <a:pt x="306" y="530"/>
                  </a:cubicBezTo>
                  <a:cubicBezTo>
                    <a:pt x="308" y="533"/>
                    <a:pt x="308" y="533"/>
                    <a:pt x="308" y="533"/>
                  </a:cubicBezTo>
                  <a:cubicBezTo>
                    <a:pt x="310" y="530"/>
                    <a:pt x="313" y="528"/>
                    <a:pt x="314" y="524"/>
                  </a:cubicBezTo>
                  <a:cubicBezTo>
                    <a:pt x="314" y="525"/>
                    <a:pt x="314" y="525"/>
                    <a:pt x="314" y="525"/>
                  </a:cubicBezTo>
                  <a:cubicBezTo>
                    <a:pt x="314" y="522"/>
                    <a:pt x="319" y="525"/>
                    <a:pt x="317" y="521"/>
                  </a:cubicBezTo>
                  <a:cubicBezTo>
                    <a:pt x="316" y="519"/>
                    <a:pt x="316" y="519"/>
                    <a:pt x="316" y="519"/>
                  </a:cubicBezTo>
                  <a:cubicBezTo>
                    <a:pt x="318" y="520"/>
                    <a:pt x="318" y="520"/>
                    <a:pt x="318" y="520"/>
                  </a:cubicBezTo>
                  <a:cubicBezTo>
                    <a:pt x="317" y="519"/>
                    <a:pt x="319" y="519"/>
                    <a:pt x="318" y="518"/>
                  </a:cubicBezTo>
                  <a:cubicBezTo>
                    <a:pt x="318" y="518"/>
                    <a:pt x="318" y="519"/>
                    <a:pt x="319" y="519"/>
                  </a:cubicBezTo>
                  <a:cubicBezTo>
                    <a:pt x="320" y="519"/>
                    <a:pt x="318" y="516"/>
                    <a:pt x="319" y="516"/>
                  </a:cubicBezTo>
                  <a:cubicBezTo>
                    <a:pt x="320" y="517"/>
                    <a:pt x="320" y="517"/>
                    <a:pt x="320" y="517"/>
                  </a:cubicBezTo>
                  <a:cubicBezTo>
                    <a:pt x="324" y="517"/>
                    <a:pt x="329" y="511"/>
                    <a:pt x="325" y="508"/>
                  </a:cubicBezTo>
                  <a:cubicBezTo>
                    <a:pt x="324" y="507"/>
                    <a:pt x="327" y="507"/>
                    <a:pt x="327" y="507"/>
                  </a:cubicBezTo>
                  <a:cubicBezTo>
                    <a:pt x="323" y="505"/>
                    <a:pt x="324" y="499"/>
                    <a:pt x="317" y="501"/>
                  </a:cubicBezTo>
                  <a:cubicBezTo>
                    <a:pt x="315" y="501"/>
                    <a:pt x="312" y="506"/>
                    <a:pt x="312" y="506"/>
                  </a:cubicBezTo>
                  <a:cubicBezTo>
                    <a:pt x="318" y="506"/>
                    <a:pt x="315" y="512"/>
                    <a:pt x="315" y="509"/>
                  </a:cubicBezTo>
                  <a:cubicBezTo>
                    <a:pt x="313" y="508"/>
                    <a:pt x="315" y="509"/>
                    <a:pt x="313" y="509"/>
                  </a:cubicBezTo>
                  <a:cubicBezTo>
                    <a:pt x="312" y="512"/>
                    <a:pt x="303" y="513"/>
                    <a:pt x="299" y="519"/>
                  </a:cubicBezTo>
                  <a:cubicBezTo>
                    <a:pt x="300" y="519"/>
                    <a:pt x="300" y="520"/>
                    <a:pt x="300" y="521"/>
                  </a:cubicBezTo>
                  <a:cubicBezTo>
                    <a:pt x="299" y="520"/>
                    <a:pt x="299" y="520"/>
                    <a:pt x="299" y="520"/>
                  </a:cubicBezTo>
                  <a:cubicBezTo>
                    <a:pt x="300" y="522"/>
                    <a:pt x="300" y="522"/>
                    <a:pt x="300" y="522"/>
                  </a:cubicBezTo>
                  <a:cubicBezTo>
                    <a:pt x="299" y="522"/>
                    <a:pt x="298" y="521"/>
                    <a:pt x="299" y="520"/>
                  </a:cubicBezTo>
                  <a:cubicBezTo>
                    <a:pt x="296" y="522"/>
                    <a:pt x="294" y="524"/>
                    <a:pt x="292" y="525"/>
                  </a:cubicBezTo>
                  <a:cubicBezTo>
                    <a:pt x="293" y="527"/>
                    <a:pt x="291" y="526"/>
                    <a:pt x="292" y="528"/>
                  </a:cubicBezTo>
                  <a:cubicBezTo>
                    <a:pt x="291" y="527"/>
                    <a:pt x="291" y="527"/>
                    <a:pt x="291" y="527"/>
                  </a:cubicBezTo>
                  <a:cubicBezTo>
                    <a:pt x="290" y="529"/>
                    <a:pt x="290" y="529"/>
                    <a:pt x="287" y="527"/>
                  </a:cubicBezTo>
                  <a:cubicBezTo>
                    <a:pt x="280" y="529"/>
                    <a:pt x="275" y="533"/>
                    <a:pt x="268" y="535"/>
                  </a:cubicBezTo>
                  <a:cubicBezTo>
                    <a:pt x="263" y="536"/>
                    <a:pt x="259" y="538"/>
                    <a:pt x="255" y="540"/>
                  </a:cubicBezTo>
                  <a:cubicBezTo>
                    <a:pt x="255" y="537"/>
                    <a:pt x="256" y="534"/>
                    <a:pt x="257" y="531"/>
                  </a:cubicBezTo>
                  <a:cubicBezTo>
                    <a:pt x="257" y="529"/>
                    <a:pt x="255" y="527"/>
                    <a:pt x="256" y="525"/>
                  </a:cubicBezTo>
                  <a:cubicBezTo>
                    <a:pt x="255" y="519"/>
                    <a:pt x="260" y="512"/>
                    <a:pt x="257" y="505"/>
                  </a:cubicBezTo>
                  <a:cubicBezTo>
                    <a:pt x="257" y="505"/>
                    <a:pt x="256" y="505"/>
                    <a:pt x="255" y="504"/>
                  </a:cubicBezTo>
                  <a:cubicBezTo>
                    <a:pt x="256" y="504"/>
                    <a:pt x="256" y="504"/>
                    <a:pt x="256" y="504"/>
                  </a:cubicBezTo>
                  <a:cubicBezTo>
                    <a:pt x="254" y="504"/>
                    <a:pt x="254" y="504"/>
                    <a:pt x="254" y="504"/>
                  </a:cubicBezTo>
                  <a:cubicBezTo>
                    <a:pt x="254" y="503"/>
                    <a:pt x="256" y="504"/>
                    <a:pt x="256" y="504"/>
                  </a:cubicBezTo>
                  <a:cubicBezTo>
                    <a:pt x="256" y="501"/>
                    <a:pt x="256" y="499"/>
                    <a:pt x="256" y="496"/>
                  </a:cubicBezTo>
                  <a:cubicBezTo>
                    <a:pt x="254" y="496"/>
                    <a:pt x="256" y="494"/>
                    <a:pt x="254" y="494"/>
                  </a:cubicBezTo>
                  <a:cubicBezTo>
                    <a:pt x="255" y="494"/>
                    <a:pt x="255" y="494"/>
                    <a:pt x="255" y="494"/>
                  </a:cubicBezTo>
                  <a:cubicBezTo>
                    <a:pt x="254" y="492"/>
                    <a:pt x="254" y="492"/>
                    <a:pt x="257" y="491"/>
                  </a:cubicBezTo>
                  <a:cubicBezTo>
                    <a:pt x="259" y="481"/>
                    <a:pt x="257" y="475"/>
                    <a:pt x="256" y="465"/>
                  </a:cubicBezTo>
                  <a:cubicBezTo>
                    <a:pt x="254" y="457"/>
                    <a:pt x="250" y="447"/>
                    <a:pt x="242" y="440"/>
                  </a:cubicBezTo>
                  <a:cubicBezTo>
                    <a:pt x="242" y="440"/>
                    <a:pt x="242" y="440"/>
                    <a:pt x="242" y="440"/>
                  </a:cubicBezTo>
                  <a:cubicBezTo>
                    <a:pt x="242" y="440"/>
                    <a:pt x="242" y="440"/>
                    <a:pt x="242" y="440"/>
                  </a:cubicBezTo>
                  <a:cubicBezTo>
                    <a:pt x="241" y="439"/>
                    <a:pt x="241" y="439"/>
                    <a:pt x="240" y="438"/>
                  </a:cubicBezTo>
                  <a:cubicBezTo>
                    <a:pt x="237" y="440"/>
                    <a:pt x="236" y="437"/>
                    <a:pt x="233" y="438"/>
                  </a:cubicBezTo>
                  <a:cubicBezTo>
                    <a:pt x="234" y="437"/>
                    <a:pt x="234" y="437"/>
                    <a:pt x="234" y="437"/>
                  </a:cubicBezTo>
                  <a:cubicBezTo>
                    <a:pt x="232" y="438"/>
                    <a:pt x="232" y="436"/>
                    <a:pt x="232" y="434"/>
                  </a:cubicBezTo>
                  <a:cubicBezTo>
                    <a:pt x="231" y="435"/>
                    <a:pt x="231" y="434"/>
                    <a:pt x="230" y="436"/>
                  </a:cubicBezTo>
                  <a:cubicBezTo>
                    <a:pt x="228" y="437"/>
                    <a:pt x="230" y="433"/>
                    <a:pt x="229" y="433"/>
                  </a:cubicBezTo>
                  <a:cubicBezTo>
                    <a:pt x="229" y="432"/>
                    <a:pt x="228" y="434"/>
                    <a:pt x="228" y="433"/>
                  </a:cubicBezTo>
                  <a:cubicBezTo>
                    <a:pt x="225" y="435"/>
                    <a:pt x="229" y="433"/>
                    <a:pt x="227" y="429"/>
                  </a:cubicBezTo>
                  <a:cubicBezTo>
                    <a:pt x="223" y="428"/>
                    <a:pt x="219" y="429"/>
                    <a:pt x="215" y="428"/>
                  </a:cubicBezTo>
                  <a:cubicBezTo>
                    <a:pt x="214" y="427"/>
                    <a:pt x="214" y="425"/>
                    <a:pt x="214" y="424"/>
                  </a:cubicBezTo>
                  <a:cubicBezTo>
                    <a:pt x="212" y="424"/>
                    <a:pt x="214" y="423"/>
                    <a:pt x="212" y="424"/>
                  </a:cubicBezTo>
                  <a:cubicBezTo>
                    <a:pt x="213" y="424"/>
                    <a:pt x="213" y="424"/>
                    <a:pt x="213" y="424"/>
                  </a:cubicBezTo>
                  <a:cubicBezTo>
                    <a:pt x="212" y="423"/>
                    <a:pt x="211" y="423"/>
                    <a:pt x="214" y="421"/>
                  </a:cubicBezTo>
                  <a:cubicBezTo>
                    <a:pt x="216" y="417"/>
                    <a:pt x="214" y="413"/>
                    <a:pt x="214" y="409"/>
                  </a:cubicBezTo>
                  <a:cubicBezTo>
                    <a:pt x="213" y="405"/>
                    <a:pt x="211" y="401"/>
                    <a:pt x="210" y="397"/>
                  </a:cubicBezTo>
                  <a:cubicBezTo>
                    <a:pt x="206" y="397"/>
                    <a:pt x="207" y="396"/>
                    <a:pt x="204" y="395"/>
                  </a:cubicBezTo>
                  <a:cubicBezTo>
                    <a:pt x="206" y="395"/>
                    <a:pt x="206" y="395"/>
                    <a:pt x="206" y="395"/>
                  </a:cubicBezTo>
                  <a:cubicBezTo>
                    <a:pt x="204" y="395"/>
                    <a:pt x="206" y="394"/>
                    <a:pt x="207" y="394"/>
                  </a:cubicBezTo>
                  <a:cubicBezTo>
                    <a:pt x="206" y="394"/>
                    <a:pt x="207" y="393"/>
                    <a:pt x="205" y="394"/>
                  </a:cubicBezTo>
                  <a:cubicBezTo>
                    <a:pt x="203" y="393"/>
                    <a:pt x="207" y="393"/>
                    <a:pt x="206" y="393"/>
                  </a:cubicBezTo>
                  <a:cubicBezTo>
                    <a:pt x="207" y="392"/>
                    <a:pt x="205" y="393"/>
                    <a:pt x="206" y="393"/>
                  </a:cubicBezTo>
                  <a:cubicBezTo>
                    <a:pt x="203" y="392"/>
                    <a:pt x="207" y="393"/>
                    <a:pt x="209" y="391"/>
                  </a:cubicBezTo>
                  <a:cubicBezTo>
                    <a:pt x="208" y="390"/>
                    <a:pt x="206" y="388"/>
                    <a:pt x="207" y="387"/>
                  </a:cubicBezTo>
                  <a:cubicBezTo>
                    <a:pt x="207" y="387"/>
                    <a:pt x="206" y="387"/>
                    <a:pt x="206" y="387"/>
                  </a:cubicBezTo>
                  <a:cubicBezTo>
                    <a:pt x="209" y="386"/>
                    <a:pt x="205" y="386"/>
                    <a:pt x="206" y="386"/>
                  </a:cubicBezTo>
                  <a:cubicBezTo>
                    <a:pt x="207" y="386"/>
                    <a:pt x="207" y="386"/>
                    <a:pt x="207" y="386"/>
                  </a:cubicBezTo>
                  <a:cubicBezTo>
                    <a:pt x="209" y="385"/>
                    <a:pt x="207" y="385"/>
                    <a:pt x="208" y="384"/>
                  </a:cubicBezTo>
                  <a:cubicBezTo>
                    <a:pt x="207" y="383"/>
                    <a:pt x="210" y="382"/>
                    <a:pt x="208" y="382"/>
                  </a:cubicBezTo>
                  <a:cubicBezTo>
                    <a:pt x="209" y="382"/>
                    <a:pt x="209" y="382"/>
                    <a:pt x="210" y="382"/>
                  </a:cubicBezTo>
                  <a:cubicBezTo>
                    <a:pt x="206" y="381"/>
                    <a:pt x="211" y="380"/>
                    <a:pt x="209" y="379"/>
                  </a:cubicBezTo>
                  <a:cubicBezTo>
                    <a:pt x="209" y="380"/>
                    <a:pt x="209" y="380"/>
                    <a:pt x="209" y="380"/>
                  </a:cubicBezTo>
                  <a:cubicBezTo>
                    <a:pt x="209" y="378"/>
                    <a:pt x="210" y="376"/>
                    <a:pt x="208" y="374"/>
                  </a:cubicBezTo>
                  <a:cubicBezTo>
                    <a:pt x="208" y="372"/>
                    <a:pt x="212" y="371"/>
                    <a:pt x="210" y="370"/>
                  </a:cubicBezTo>
                  <a:cubicBezTo>
                    <a:pt x="208" y="370"/>
                    <a:pt x="208" y="370"/>
                    <a:pt x="208" y="370"/>
                  </a:cubicBezTo>
                  <a:cubicBezTo>
                    <a:pt x="209" y="369"/>
                    <a:pt x="210" y="370"/>
                    <a:pt x="210" y="370"/>
                  </a:cubicBezTo>
                  <a:cubicBezTo>
                    <a:pt x="209" y="369"/>
                    <a:pt x="211" y="368"/>
                    <a:pt x="211" y="367"/>
                  </a:cubicBezTo>
                  <a:cubicBezTo>
                    <a:pt x="210" y="367"/>
                    <a:pt x="210" y="367"/>
                    <a:pt x="209" y="367"/>
                  </a:cubicBezTo>
                  <a:cubicBezTo>
                    <a:pt x="212" y="366"/>
                    <a:pt x="208" y="365"/>
                    <a:pt x="210" y="364"/>
                  </a:cubicBezTo>
                  <a:cubicBezTo>
                    <a:pt x="207" y="364"/>
                    <a:pt x="209" y="363"/>
                    <a:pt x="208" y="363"/>
                  </a:cubicBezTo>
                  <a:cubicBezTo>
                    <a:pt x="208" y="363"/>
                    <a:pt x="209" y="363"/>
                    <a:pt x="209" y="363"/>
                  </a:cubicBezTo>
                  <a:cubicBezTo>
                    <a:pt x="209" y="362"/>
                    <a:pt x="209" y="362"/>
                    <a:pt x="210" y="361"/>
                  </a:cubicBezTo>
                  <a:cubicBezTo>
                    <a:pt x="210" y="361"/>
                    <a:pt x="208" y="360"/>
                    <a:pt x="209" y="360"/>
                  </a:cubicBezTo>
                  <a:cubicBezTo>
                    <a:pt x="211" y="360"/>
                    <a:pt x="209" y="359"/>
                    <a:pt x="210" y="359"/>
                  </a:cubicBezTo>
                  <a:cubicBezTo>
                    <a:pt x="208" y="359"/>
                    <a:pt x="206" y="358"/>
                    <a:pt x="207" y="358"/>
                  </a:cubicBezTo>
                  <a:cubicBezTo>
                    <a:pt x="210" y="358"/>
                    <a:pt x="210" y="358"/>
                    <a:pt x="210" y="358"/>
                  </a:cubicBezTo>
                  <a:cubicBezTo>
                    <a:pt x="208" y="357"/>
                    <a:pt x="212" y="355"/>
                    <a:pt x="208" y="353"/>
                  </a:cubicBezTo>
                  <a:cubicBezTo>
                    <a:pt x="210" y="353"/>
                    <a:pt x="210" y="353"/>
                    <a:pt x="210" y="353"/>
                  </a:cubicBezTo>
                  <a:cubicBezTo>
                    <a:pt x="208" y="351"/>
                    <a:pt x="210" y="349"/>
                    <a:pt x="207" y="347"/>
                  </a:cubicBezTo>
                  <a:cubicBezTo>
                    <a:pt x="208" y="347"/>
                    <a:pt x="209" y="346"/>
                    <a:pt x="209" y="346"/>
                  </a:cubicBezTo>
                  <a:cubicBezTo>
                    <a:pt x="207" y="345"/>
                    <a:pt x="207" y="345"/>
                    <a:pt x="205" y="344"/>
                  </a:cubicBezTo>
                  <a:cubicBezTo>
                    <a:pt x="205" y="344"/>
                    <a:pt x="206" y="344"/>
                    <a:pt x="207" y="344"/>
                  </a:cubicBezTo>
                  <a:cubicBezTo>
                    <a:pt x="207" y="343"/>
                    <a:pt x="210" y="342"/>
                    <a:pt x="207" y="342"/>
                  </a:cubicBezTo>
                  <a:cubicBezTo>
                    <a:pt x="209" y="342"/>
                    <a:pt x="209" y="342"/>
                    <a:pt x="209" y="342"/>
                  </a:cubicBezTo>
                  <a:cubicBezTo>
                    <a:pt x="207" y="341"/>
                    <a:pt x="205" y="340"/>
                    <a:pt x="207" y="339"/>
                  </a:cubicBezTo>
                  <a:cubicBezTo>
                    <a:pt x="206" y="339"/>
                    <a:pt x="205" y="339"/>
                    <a:pt x="204" y="339"/>
                  </a:cubicBezTo>
                  <a:cubicBezTo>
                    <a:pt x="203" y="339"/>
                    <a:pt x="206" y="339"/>
                    <a:pt x="205" y="338"/>
                  </a:cubicBezTo>
                  <a:cubicBezTo>
                    <a:pt x="207" y="339"/>
                    <a:pt x="207" y="339"/>
                    <a:pt x="207" y="339"/>
                  </a:cubicBezTo>
                  <a:cubicBezTo>
                    <a:pt x="207" y="337"/>
                    <a:pt x="206" y="336"/>
                    <a:pt x="205" y="334"/>
                  </a:cubicBezTo>
                  <a:cubicBezTo>
                    <a:pt x="207" y="334"/>
                    <a:pt x="204" y="333"/>
                    <a:pt x="206" y="332"/>
                  </a:cubicBezTo>
                  <a:cubicBezTo>
                    <a:pt x="204" y="331"/>
                    <a:pt x="206" y="330"/>
                    <a:pt x="203" y="330"/>
                  </a:cubicBezTo>
                  <a:cubicBezTo>
                    <a:pt x="204" y="330"/>
                    <a:pt x="204" y="330"/>
                    <a:pt x="204" y="330"/>
                  </a:cubicBezTo>
                  <a:cubicBezTo>
                    <a:pt x="205" y="329"/>
                    <a:pt x="205" y="329"/>
                    <a:pt x="205" y="328"/>
                  </a:cubicBezTo>
                  <a:cubicBezTo>
                    <a:pt x="205" y="327"/>
                    <a:pt x="203" y="327"/>
                    <a:pt x="203" y="327"/>
                  </a:cubicBezTo>
                  <a:cubicBezTo>
                    <a:pt x="204" y="327"/>
                    <a:pt x="204" y="327"/>
                    <a:pt x="204" y="327"/>
                  </a:cubicBezTo>
                  <a:cubicBezTo>
                    <a:pt x="203" y="326"/>
                    <a:pt x="201" y="327"/>
                    <a:pt x="200" y="327"/>
                  </a:cubicBezTo>
                  <a:cubicBezTo>
                    <a:pt x="200" y="326"/>
                    <a:pt x="199" y="326"/>
                    <a:pt x="200" y="326"/>
                  </a:cubicBezTo>
                  <a:cubicBezTo>
                    <a:pt x="201" y="326"/>
                    <a:pt x="203" y="326"/>
                    <a:pt x="205" y="326"/>
                  </a:cubicBezTo>
                  <a:cubicBezTo>
                    <a:pt x="205" y="325"/>
                    <a:pt x="202" y="325"/>
                    <a:pt x="203" y="325"/>
                  </a:cubicBezTo>
                  <a:cubicBezTo>
                    <a:pt x="206" y="325"/>
                    <a:pt x="208" y="326"/>
                    <a:pt x="209" y="326"/>
                  </a:cubicBezTo>
                  <a:cubicBezTo>
                    <a:pt x="214" y="327"/>
                    <a:pt x="220" y="328"/>
                    <a:pt x="231" y="322"/>
                  </a:cubicBezTo>
                  <a:cubicBezTo>
                    <a:pt x="231" y="319"/>
                    <a:pt x="234" y="318"/>
                    <a:pt x="233" y="315"/>
                  </a:cubicBezTo>
                  <a:cubicBezTo>
                    <a:pt x="233" y="316"/>
                    <a:pt x="233" y="316"/>
                    <a:pt x="233" y="316"/>
                  </a:cubicBezTo>
                  <a:cubicBezTo>
                    <a:pt x="233" y="314"/>
                    <a:pt x="234" y="314"/>
                    <a:pt x="236" y="313"/>
                  </a:cubicBezTo>
                  <a:cubicBezTo>
                    <a:pt x="235" y="313"/>
                    <a:pt x="236" y="312"/>
                    <a:pt x="234" y="312"/>
                  </a:cubicBezTo>
                  <a:cubicBezTo>
                    <a:pt x="233" y="311"/>
                    <a:pt x="238" y="312"/>
                    <a:pt x="237" y="310"/>
                  </a:cubicBezTo>
                  <a:cubicBezTo>
                    <a:pt x="238" y="311"/>
                    <a:pt x="236" y="310"/>
                    <a:pt x="236" y="310"/>
                  </a:cubicBezTo>
                  <a:cubicBezTo>
                    <a:pt x="235" y="308"/>
                    <a:pt x="238" y="311"/>
                    <a:pt x="240" y="308"/>
                  </a:cubicBezTo>
                  <a:cubicBezTo>
                    <a:pt x="239" y="305"/>
                    <a:pt x="237" y="302"/>
                    <a:pt x="238" y="299"/>
                  </a:cubicBezTo>
                  <a:cubicBezTo>
                    <a:pt x="238" y="299"/>
                    <a:pt x="236" y="300"/>
                    <a:pt x="236" y="299"/>
                  </a:cubicBezTo>
                  <a:cubicBezTo>
                    <a:pt x="239" y="298"/>
                    <a:pt x="235" y="299"/>
                    <a:pt x="236" y="298"/>
                  </a:cubicBezTo>
                  <a:cubicBezTo>
                    <a:pt x="237" y="298"/>
                    <a:pt x="237" y="298"/>
                    <a:pt x="237" y="298"/>
                  </a:cubicBezTo>
                  <a:cubicBezTo>
                    <a:pt x="238" y="296"/>
                    <a:pt x="236" y="296"/>
                    <a:pt x="236" y="294"/>
                  </a:cubicBezTo>
                  <a:cubicBezTo>
                    <a:pt x="235" y="293"/>
                    <a:pt x="236" y="291"/>
                    <a:pt x="234" y="291"/>
                  </a:cubicBezTo>
                  <a:cubicBezTo>
                    <a:pt x="236" y="290"/>
                    <a:pt x="235" y="290"/>
                    <a:pt x="235" y="289"/>
                  </a:cubicBezTo>
                  <a:cubicBezTo>
                    <a:pt x="232" y="291"/>
                    <a:pt x="235" y="286"/>
                    <a:pt x="232" y="287"/>
                  </a:cubicBezTo>
                  <a:cubicBezTo>
                    <a:pt x="233" y="286"/>
                    <a:pt x="233" y="286"/>
                    <a:pt x="233" y="286"/>
                  </a:cubicBezTo>
                  <a:cubicBezTo>
                    <a:pt x="230" y="284"/>
                    <a:pt x="227" y="281"/>
                    <a:pt x="223" y="281"/>
                  </a:cubicBezTo>
                  <a:cubicBezTo>
                    <a:pt x="221" y="281"/>
                    <a:pt x="220" y="277"/>
                    <a:pt x="218" y="278"/>
                  </a:cubicBezTo>
                  <a:cubicBezTo>
                    <a:pt x="217" y="280"/>
                    <a:pt x="217" y="280"/>
                    <a:pt x="217" y="280"/>
                  </a:cubicBezTo>
                  <a:cubicBezTo>
                    <a:pt x="217" y="280"/>
                    <a:pt x="218" y="279"/>
                    <a:pt x="218" y="278"/>
                  </a:cubicBezTo>
                  <a:cubicBezTo>
                    <a:pt x="216" y="280"/>
                    <a:pt x="216" y="277"/>
                    <a:pt x="214" y="277"/>
                  </a:cubicBezTo>
                  <a:cubicBezTo>
                    <a:pt x="214" y="278"/>
                    <a:pt x="214" y="278"/>
                    <a:pt x="214" y="279"/>
                  </a:cubicBezTo>
                  <a:cubicBezTo>
                    <a:pt x="213" y="276"/>
                    <a:pt x="211" y="280"/>
                    <a:pt x="210" y="277"/>
                  </a:cubicBezTo>
                  <a:cubicBezTo>
                    <a:pt x="210" y="281"/>
                    <a:pt x="209" y="279"/>
                    <a:pt x="209" y="280"/>
                  </a:cubicBezTo>
                  <a:cubicBezTo>
                    <a:pt x="208" y="280"/>
                    <a:pt x="208" y="279"/>
                    <a:pt x="208" y="278"/>
                  </a:cubicBezTo>
                  <a:cubicBezTo>
                    <a:pt x="208" y="279"/>
                    <a:pt x="207" y="279"/>
                    <a:pt x="206" y="278"/>
                  </a:cubicBezTo>
                  <a:cubicBezTo>
                    <a:pt x="206" y="278"/>
                    <a:pt x="206" y="280"/>
                    <a:pt x="205" y="280"/>
                  </a:cubicBezTo>
                  <a:cubicBezTo>
                    <a:pt x="205" y="277"/>
                    <a:pt x="204" y="280"/>
                    <a:pt x="203" y="279"/>
                  </a:cubicBezTo>
                  <a:cubicBezTo>
                    <a:pt x="204" y="281"/>
                    <a:pt x="203" y="283"/>
                    <a:pt x="202" y="282"/>
                  </a:cubicBezTo>
                  <a:cubicBezTo>
                    <a:pt x="202" y="279"/>
                    <a:pt x="202" y="279"/>
                    <a:pt x="202" y="279"/>
                  </a:cubicBezTo>
                  <a:cubicBezTo>
                    <a:pt x="201" y="281"/>
                    <a:pt x="198" y="278"/>
                    <a:pt x="197" y="282"/>
                  </a:cubicBezTo>
                  <a:cubicBezTo>
                    <a:pt x="196" y="280"/>
                    <a:pt x="196" y="280"/>
                    <a:pt x="196" y="280"/>
                  </a:cubicBezTo>
                  <a:cubicBezTo>
                    <a:pt x="195" y="283"/>
                    <a:pt x="192" y="281"/>
                    <a:pt x="191" y="285"/>
                  </a:cubicBezTo>
                  <a:cubicBezTo>
                    <a:pt x="191" y="284"/>
                    <a:pt x="190" y="284"/>
                    <a:pt x="189" y="284"/>
                  </a:cubicBezTo>
                  <a:cubicBezTo>
                    <a:pt x="189" y="286"/>
                    <a:pt x="189" y="285"/>
                    <a:pt x="189" y="288"/>
                  </a:cubicBezTo>
                  <a:cubicBezTo>
                    <a:pt x="189" y="288"/>
                    <a:pt x="188" y="287"/>
                    <a:pt x="188" y="286"/>
                  </a:cubicBezTo>
                  <a:cubicBezTo>
                    <a:pt x="187" y="286"/>
                    <a:pt x="185" y="284"/>
                    <a:pt x="186" y="287"/>
                  </a:cubicBezTo>
                  <a:cubicBezTo>
                    <a:pt x="185" y="286"/>
                    <a:pt x="185" y="286"/>
                    <a:pt x="185" y="286"/>
                  </a:cubicBezTo>
                  <a:cubicBezTo>
                    <a:pt x="185" y="287"/>
                    <a:pt x="185" y="289"/>
                    <a:pt x="183" y="288"/>
                  </a:cubicBezTo>
                  <a:cubicBezTo>
                    <a:pt x="184" y="289"/>
                    <a:pt x="183" y="290"/>
                    <a:pt x="184" y="291"/>
                  </a:cubicBezTo>
                  <a:cubicBezTo>
                    <a:pt x="184" y="292"/>
                    <a:pt x="183" y="289"/>
                    <a:pt x="183" y="291"/>
                  </a:cubicBezTo>
                  <a:cubicBezTo>
                    <a:pt x="183" y="289"/>
                    <a:pt x="183" y="289"/>
                    <a:pt x="183" y="289"/>
                  </a:cubicBezTo>
                  <a:cubicBezTo>
                    <a:pt x="181" y="289"/>
                    <a:pt x="180" y="291"/>
                    <a:pt x="179" y="293"/>
                  </a:cubicBezTo>
                  <a:cubicBezTo>
                    <a:pt x="178" y="291"/>
                    <a:pt x="178" y="294"/>
                    <a:pt x="176" y="293"/>
                  </a:cubicBezTo>
                  <a:cubicBezTo>
                    <a:pt x="177" y="295"/>
                    <a:pt x="175" y="294"/>
                    <a:pt x="176" y="297"/>
                  </a:cubicBezTo>
                  <a:cubicBezTo>
                    <a:pt x="175" y="296"/>
                    <a:pt x="175" y="296"/>
                    <a:pt x="175" y="296"/>
                  </a:cubicBezTo>
                  <a:cubicBezTo>
                    <a:pt x="175" y="296"/>
                    <a:pt x="174" y="297"/>
                    <a:pt x="172" y="297"/>
                  </a:cubicBezTo>
                  <a:cubicBezTo>
                    <a:pt x="172" y="298"/>
                    <a:pt x="173" y="299"/>
                    <a:pt x="174" y="300"/>
                  </a:cubicBezTo>
                  <a:cubicBezTo>
                    <a:pt x="172" y="299"/>
                    <a:pt x="172" y="299"/>
                    <a:pt x="172" y="299"/>
                  </a:cubicBezTo>
                  <a:cubicBezTo>
                    <a:pt x="173" y="300"/>
                    <a:pt x="175" y="301"/>
                    <a:pt x="176" y="302"/>
                  </a:cubicBezTo>
                  <a:cubicBezTo>
                    <a:pt x="175" y="302"/>
                    <a:pt x="176" y="302"/>
                    <a:pt x="175" y="302"/>
                  </a:cubicBezTo>
                  <a:cubicBezTo>
                    <a:pt x="175" y="302"/>
                    <a:pt x="173" y="301"/>
                    <a:pt x="172" y="300"/>
                  </a:cubicBezTo>
                  <a:cubicBezTo>
                    <a:pt x="171" y="301"/>
                    <a:pt x="174" y="303"/>
                    <a:pt x="172" y="303"/>
                  </a:cubicBezTo>
                  <a:cubicBezTo>
                    <a:pt x="172" y="304"/>
                    <a:pt x="172" y="305"/>
                    <a:pt x="174" y="305"/>
                  </a:cubicBezTo>
                  <a:cubicBezTo>
                    <a:pt x="173" y="305"/>
                    <a:pt x="173" y="305"/>
                    <a:pt x="172" y="305"/>
                  </a:cubicBezTo>
                  <a:cubicBezTo>
                    <a:pt x="172" y="306"/>
                    <a:pt x="173" y="306"/>
                    <a:pt x="173" y="306"/>
                  </a:cubicBezTo>
                  <a:cubicBezTo>
                    <a:pt x="173" y="306"/>
                    <a:pt x="174" y="306"/>
                    <a:pt x="174" y="306"/>
                  </a:cubicBezTo>
                  <a:cubicBezTo>
                    <a:pt x="175" y="305"/>
                    <a:pt x="175" y="306"/>
                    <a:pt x="176" y="305"/>
                  </a:cubicBezTo>
                  <a:cubicBezTo>
                    <a:pt x="177" y="305"/>
                    <a:pt x="178" y="306"/>
                    <a:pt x="179" y="306"/>
                  </a:cubicBezTo>
                  <a:cubicBezTo>
                    <a:pt x="178" y="306"/>
                    <a:pt x="177" y="305"/>
                    <a:pt x="177" y="304"/>
                  </a:cubicBezTo>
                  <a:cubicBezTo>
                    <a:pt x="178" y="304"/>
                    <a:pt x="177" y="304"/>
                    <a:pt x="176" y="304"/>
                  </a:cubicBezTo>
                  <a:cubicBezTo>
                    <a:pt x="176" y="304"/>
                    <a:pt x="176" y="304"/>
                    <a:pt x="176" y="304"/>
                  </a:cubicBezTo>
                  <a:cubicBezTo>
                    <a:pt x="176" y="304"/>
                    <a:pt x="175" y="304"/>
                    <a:pt x="174" y="303"/>
                  </a:cubicBezTo>
                  <a:cubicBezTo>
                    <a:pt x="175" y="304"/>
                    <a:pt x="175" y="304"/>
                    <a:pt x="175" y="304"/>
                  </a:cubicBezTo>
                  <a:cubicBezTo>
                    <a:pt x="174" y="303"/>
                    <a:pt x="174" y="303"/>
                    <a:pt x="174" y="303"/>
                  </a:cubicBezTo>
                  <a:cubicBezTo>
                    <a:pt x="175" y="303"/>
                    <a:pt x="176" y="303"/>
                    <a:pt x="176" y="303"/>
                  </a:cubicBezTo>
                  <a:cubicBezTo>
                    <a:pt x="176" y="303"/>
                    <a:pt x="175" y="303"/>
                    <a:pt x="177" y="303"/>
                  </a:cubicBezTo>
                  <a:cubicBezTo>
                    <a:pt x="179" y="303"/>
                    <a:pt x="179" y="303"/>
                    <a:pt x="179" y="303"/>
                  </a:cubicBezTo>
                  <a:cubicBezTo>
                    <a:pt x="179" y="303"/>
                    <a:pt x="178" y="303"/>
                    <a:pt x="178"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8" y="302"/>
                    <a:pt x="178" y="302"/>
                    <a:pt x="178" y="302"/>
                  </a:cubicBezTo>
                  <a:cubicBezTo>
                    <a:pt x="178" y="302"/>
                    <a:pt x="179" y="302"/>
                    <a:pt x="179" y="303"/>
                  </a:cubicBezTo>
                  <a:cubicBezTo>
                    <a:pt x="180" y="303"/>
                    <a:pt x="180" y="303"/>
                    <a:pt x="180" y="303"/>
                  </a:cubicBezTo>
                  <a:cubicBezTo>
                    <a:pt x="180" y="303"/>
                    <a:pt x="180" y="303"/>
                    <a:pt x="180" y="303"/>
                  </a:cubicBezTo>
                  <a:cubicBezTo>
                    <a:pt x="180" y="303"/>
                    <a:pt x="180"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80" y="303"/>
                    <a:pt x="181" y="304"/>
                    <a:pt x="181" y="304"/>
                  </a:cubicBezTo>
                  <a:cubicBezTo>
                    <a:pt x="181" y="304"/>
                    <a:pt x="180" y="302"/>
                    <a:pt x="182" y="303"/>
                  </a:cubicBezTo>
                  <a:cubicBezTo>
                    <a:pt x="182" y="303"/>
                    <a:pt x="182" y="302"/>
                    <a:pt x="181" y="301"/>
                  </a:cubicBezTo>
                  <a:cubicBezTo>
                    <a:pt x="181" y="300"/>
                    <a:pt x="183" y="303"/>
                    <a:pt x="182" y="302"/>
                  </a:cubicBezTo>
                  <a:cubicBezTo>
                    <a:pt x="183" y="303"/>
                    <a:pt x="185" y="304"/>
                    <a:pt x="186" y="305"/>
                  </a:cubicBezTo>
                  <a:cubicBezTo>
                    <a:pt x="186" y="305"/>
                    <a:pt x="187" y="306"/>
                    <a:pt x="186" y="306"/>
                  </a:cubicBezTo>
                  <a:cubicBezTo>
                    <a:pt x="187" y="306"/>
                    <a:pt x="187" y="307"/>
                    <a:pt x="187" y="307"/>
                  </a:cubicBezTo>
                  <a:cubicBezTo>
                    <a:pt x="187" y="306"/>
                    <a:pt x="185" y="305"/>
                    <a:pt x="185" y="304"/>
                  </a:cubicBezTo>
                  <a:cubicBezTo>
                    <a:pt x="183" y="303"/>
                    <a:pt x="185" y="304"/>
                    <a:pt x="183" y="302"/>
                  </a:cubicBezTo>
                  <a:cubicBezTo>
                    <a:pt x="184" y="302"/>
                    <a:pt x="184" y="302"/>
                    <a:pt x="184" y="301"/>
                  </a:cubicBezTo>
                  <a:cubicBezTo>
                    <a:pt x="184" y="301"/>
                    <a:pt x="185" y="303"/>
                    <a:pt x="186" y="303"/>
                  </a:cubicBezTo>
                  <a:cubicBezTo>
                    <a:pt x="185" y="302"/>
                    <a:pt x="185" y="301"/>
                    <a:pt x="185" y="301"/>
                  </a:cubicBezTo>
                  <a:cubicBezTo>
                    <a:pt x="185" y="300"/>
                    <a:pt x="184" y="300"/>
                    <a:pt x="184" y="298"/>
                  </a:cubicBezTo>
                  <a:cubicBezTo>
                    <a:pt x="183" y="298"/>
                    <a:pt x="183" y="297"/>
                    <a:pt x="183" y="297"/>
                  </a:cubicBezTo>
                  <a:cubicBezTo>
                    <a:pt x="184" y="299"/>
                    <a:pt x="186" y="301"/>
                    <a:pt x="186" y="301"/>
                  </a:cubicBezTo>
                  <a:cubicBezTo>
                    <a:pt x="188" y="304"/>
                    <a:pt x="185" y="301"/>
                    <a:pt x="187" y="303"/>
                  </a:cubicBezTo>
                  <a:cubicBezTo>
                    <a:pt x="188" y="305"/>
                    <a:pt x="187" y="306"/>
                    <a:pt x="187" y="305"/>
                  </a:cubicBezTo>
                  <a:cubicBezTo>
                    <a:pt x="188" y="307"/>
                    <a:pt x="187" y="305"/>
                    <a:pt x="188" y="307"/>
                  </a:cubicBezTo>
                  <a:cubicBezTo>
                    <a:pt x="188" y="307"/>
                    <a:pt x="188" y="305"/>
                    <a:pt x="188" y="305"/>
                  </a:cubicBezTo>
                  <a:cubicBezTo>
                    <a:pt x="187" y="304"/>
                    <a:pt x="187" y="304"/>
                    <a:pt x="187" y="303"/>
                  </a:cubicBezTo>
                  <a:cubicBezTo>
                    <a:pt x="186" y="300"/>
                    <a:pt x="188" y="304"/>
                    <a:pt x="188" y="304"/>
                  </a:cubicBezTo>
                  <a:cubicBezTo>
                    <a:pt x="189" y="305"/>
                    <a:pt x="189" y="305"/>
                    <a:pt x="189" y="305"/>
                  </a:cubicBezTo>
                  <a:cubicBezTo>
                    <a:pt x="189" y="306"/>
                    <a:pt x="188" y="304"/>
                    <a:pt x="189" y="304"/>
                  </a:cubicBezTo>
                  <a:cubicBezTo>
                    <a:pt x="190" y="307"/>
                    <a:pt x="189" y="305"/>
                    <a:pt x="189" y="306"/>
                  </a:cubicBezTo>
                  <a:cubicBezTo>
                    <a:pt x="190" y="308"/>
                    <a:pt x="190" y="308"/>
                    <a:pt x="190" y="308"/>
                  </a:cubicBezTo>
                  <a:cubicBezTo>
                    <a:pt x="190" y="308"/>
                    <a:pt x="189" y="309"/>
                    <a:pt x="188" y="310"/>
                  </a:cubicBezTo>
                  <a:cubicBezTo>
                    <a:pt x="188" y="309"/>
                    <a:pt x="188" y="309"/>
                    <a:pt x="188" y="309"/>
                  </a:cubicBezTo>
                  <a:cubicBezTo>
                    <a:pt x="187" y="311"/>
                    <a:pt x="186" y="306"/>
                    <a:pt x="186" y="311"/>
                  </a:cubicBezTo>
                  <a:cubicBezTo>
                    <a:pt x="186" y="312"/>
                    <a:pt x="186" y="312"/>
                    <a:pt x="186" y="312"/>
                  </a:cubicBezTo>
                  <a:cubicBezTo>
                    <a:pt x="185" y="310"/>
                    <a:pt x="185" y="310"/>
                    <a:pt x="185" y="310"/>
                  </a:cubicBezTo>
                  <a:cubicBezTo>
                    <a:pt x="185" y="311"/>
                    <a:pt x="184" y="310"/>
                    <a:pt x="184" y="312"/>
                  </a:cubicBezTo>
                  <a:cubicBezTo>
                    <a:pt x="184" y="310"/>
                    <a:pt x="184" y="310"/>
                    <a:pt x="184" y="310"/>
                  </a:cubicBezTo>
                  <a:cubicBezTo>
                    <a:pt x="184" y="310"/>
                    <a:pt x="184" y="313"/>
                    <a:pt x="183" y="312"/>
                  </a:cubicBezTo>
                  <a:cubicBezTo>
                    <a:pt x="183" y="311"/>
                    <a:pt x="183" y="311"/>
                    <a:pt x="183" y="311"/>
                  </a:cubicBezTo>
                  <a:cubicBezTo>
                    <a:pt x="183" y="311"/>
                    <a:pt x="183" y="311"/>
                    <a:pt x="183" y="311"/>
                  </a:cubicBezTo>
                  <a:cubicBezTo>
                    <a:pt x="182" y="311"/>
                    <a:pt x="182" y="312"/>
                    <a:pt x="181" y="312"/>
                  </a:cubicBezTo>
                  <a:cubicBezTo>
                    <a:pt x="182" y="311"/>
                    <a:pt x="182" y="311"/>
                    <a:pt x="183" y="310"/>
                  </a:cubicBezTo>
                  <a:cubicBezTo>
                    <a:pt x="181" y="308"/>
                    <a:pt x="177" y="307"/>
                    <a:pt x="178" y="311"/>
                  </a:cubicBezTo>
                  <a:cubicBezTo>
                    <a:pt x="178" y="312"/>
                    <a:pt x="176" y="309"/>
                    <a:pt x="176" y="309"/>
                  </a:cubicBezTo>
                  <a:cubicBezTo>
                    <a:pt x="177" y="312"/>
                    <a:pt x="172" y="313"/>
                    <a:pt x="178" y="313"/>
                  </a:cubicBezTo>
                  <a:cubicBezTo>
                    <a:pt x="178" y="313"/>
                    <a:pt x="179" y="313"/>
                    <a:pt x="179" y="313"/>
                  </a:cubicBezTo>
                  <a:cubicBezTo>
                    <a:pt x="179" y="314"/>
                    <a:pt x="180" y="316"/>
                    <a:pt x="183" y="321"/>
                  </a:cubicBezTo>
                  <a:cubicBezTo>
                    <a:pt x="183" y="321"/>
                    <a:pt x="183" y="321"/>
                    <a:pt x="183" y="321"/>
                  </a:cubicBezTo>
                  <a:cubicBezTo>
                    <a:pt x="185" y="320"/>
                    <a:pt x="189" y="325"/>
                    <a:pt x="192" y="323"/>
                  </a:cubicBezTo>
                  <a:cubicBezTo>
                    <a:pt x="192" y="322"/>
                    <a:pt x="192" y="321"/>
                    <a:pt x="192" y="321"/>
                  </a:cubicBezTo>
                  <a:cubicBezTo>
                    <a:pt x="192" y="322"/>
                    <a:pt x="192" y="322"/>
                    <a:pt x="192" y="322"/>
                  </a:cubicBezTo>
                  <a:cubicBezTo>
                    <a:pt x="193" y="320"/>
                    <a:pt x="193" y="320"/>
                    <a:pt x="193" y="320"/>
                  </a:cubicBezTo>
                  <a:cubicBezTo>
                    <a:pt x="193" y="320"/>
                    <a:pt x="193" y="322"/>
                    <a:pt x="192" y="322"/>
                  </a:cubicBezTo>
                  <a:cubicBezTo>
                    <a:pt x="194" y="322"/>
                    <a:pt x="195" y="322"/>
                    <a:pt x="196" y="322"/>
                  </a:cubicBezTo>
                  <a:cubicBezTo>
                    <a:pt x="197" y="320"/>
                    <a:pt x="197" y="322"/>
                    <a:pt x="197" y="320"/>
                  </a:cubicBezTo>
                  <a:cubicBezTo>
                    <a:pt x="197" y="321"/>
                    <a:pt x="197" y="321"/>
                    <a:pt x="197" y="321"/>
                  </a:cubicBezTo>
                  <a:cubicBezTo>
                    <a:pt x="198" y="320"/>
                    <a:pt x="198" y="320"/>
                    <a:pt x="199" y="322"/>
                  </a:cubicBezTo>
                  <a:cubicBezTo>
                    <a:pt x="199" y="323"/>
                    <a:pt x="199" y="323"/>
                    <a:pt x="199" y="323"/>
                  </a:cubicBezTo>
                  <a:cubicBezTo>
                    <a:pt x="198" y="323"/>
                    <a:pt x="198" y="323"/>
                    <a:pt x="197" y="323"/>
                  </a:cubicBezTo>
                  <a:cubicBezTo>
                    <a:pt x="198" y="323"/>
                    <a:pt x="198" y="323"/>
                    <a:pt x="198" y="323"/>
                  </a:cubicBezTo>
                  <a:cubicBezTo>
                    <a:pt x="197" y="324"/>
                    <a:pt x="197" y="324"/>
                    <a:pt x="197" y="324"/>
                  </a:cubicBezTo>
                  <a:cubicBezTo>
                    <a:pt x="197" y="324"/>
                    <a:pt x="196" y="325"/>
                    <a:pt x="197" y="325"/>
                  </a:cubicBezTo>
                  <a:cubicBezTo>
                    <a:pt x="199" y="325"/>
                    <a:pt x="199" y="325"/>
                    <a:pt x="199" y="325"/>
                  </a:cubicBezTo>
                  <a:cubicBezTo>
                    <a:pt x="199" y="325"/>
                    <a:pt x="201" y="325"/>
                    <a:pt x="199" y="326"/>
                  </a:cubicBezTo>
                  <a:cubicBezTo>
                    <a:pt x="197" y="326"/>
                    <a:pt x="197" y="326"/>
                    <a:pt x="197" y="326"/>
                  </a:cubicBezTo>
                  <a:cubicBezTo>
                    <a:pt x="197" y="326"/>
                    <a:pt x="198" y="326"/>
                    <a:pt x="198" y="326"/>
                  </a:cubicBezTo>
                  <a:cubicBezTo>
                    <a:pt x="195" y="326"/>
                    <a:pt x="195" y="326"/>
                    <a:pt x="195" y="326"/>
                  </a:cubicBezTo>
                  <a:cubicBezTo>
                    <a:pt x="199" y="326"/>
                    <a:pt x="196" y="327"/>
                    <a:pt x="197" y="327"/>
                  </a:cubicBezTo>
                  <a:cubicBezTo>
                    <a:pt x="196" y="327"/>
                    <a:pt x="196" y="327"/>
                    <a:pt x="196" y="327"/>
                  </a:cubicBezTo>
                  <a:cubicBezTo>
                    <a:pt x="195" y="328"/>
                    <a:pt x="198" y="327"/>
                    <a:pt x="198" y="327"/>
                  </a:cubicBezTo>
                  <a:cubicBezTo>
                    <a:pt x="198" y="328"/>
                    <a:pt x="195" y="328"/>
                    <a:pt x="194" y="328"/>
                  </a:cubicBezTo>
                  <a:cubicBezTo>
                    <a:pt x="194" y="329"/>
                    <a:pt x="196" y="329"/>
                    <a:pt x="194" y="330"/>
                  </a:cubicBezTo>
                  <a:cubicBezTo>
                    <a:pt x="195" y="330"/>
                    <a:pt x="196" y="331"/>
                    <a:pt x="197" y="331"/>
                  </a:cubicBezTo>
                  <a:cubicBezTo>
                    <a:pt x="197" y="332"/>
                    <a:pt x="194" y="331"/>
                    <a:pt x="195" y="332"/>
                  </a:cubicBezTo>
                  <a:cubicBezTo>
                    <a:pt x="195" y="332"/>
                    <a:pt x="194" y="332"/>
                    <a:pt x="193" y="332"/>
                  </a:cubicBezTo>
                  <a:cubicBezTo>
                    <a:pt x="194" y="332"/>
                    <a:pt x="193" y="333"/>
                    <a:pt x="195" y="332"/>
                  </a:cubicBezTo>
                  <a:cubicBezTo>
                    <a:pt x="194" y="333"/>
                    <a:pt x="194" y="334"/>
                    <a:pt x="195" y="334"/>
                  </a:cubicBezTo>
                  <a:cubicBezTo>
                    <a:pt x="195" y="334"/>
                    <a:pt x="193" y="334"/>
                    <a:pt x="192" y="334"/>
                  </a:cubicBezTo>
                  <a:cubicBezTo>
                    <a:pt x="194" y="334"/>
                    <a:pt x="195" y="335"/>
                    <a:pt x="194" y="335"/>
                  </a:cubicBezTo>
                  <a:cubicBezTo>
                    <a:pt x="196" y="335"/>
                    <a:pt x="196" y="335"/>
                    <a:pt x="198" y="335"/>
                  </a:cubicBezTo>
                  <a:cubicBezTo>
                    <a:pt x="198" y="335"/>
                    <a:pt x="199" y="335"/>
                    <a:pt x="199" y="335"/>
                  </a:cubicBezTo>
                  <a:cubicBezTo>
                    <a:pt x="197" y="336"/>
                    <a:pt x="194" y="336"/>
                    <a:pt x="194" y="336"/>
                  </a:cubicBezTo>
                  <a:cubicBezTo>
                    <a:pt x="191" y="336"/>
                    <a:pt x="194" y="335"/>
                    <a:pt x="192" y="336"/>
                  </a:cubicBezTo>
                  <a:cubicBezTo>
                    <a:pt x="189" y="335"/>
                    <a:pt x="189" y="335"/>
                    <a:pt x="191" y="334"/>
                  </a:cubicBezTo>
                  <a:cubicBezTo>
                    <a:pt x="188" y="334"/>
                    <a:pt x="190" y="335"/>
                    <a:pt x="188" y="335"/>
                  </a:cubicBezTo>
                  <a:cubicBezTo>
                    <a:pt x="188" y="335"/>
                    <a:pt x="189" y="335"/>
                    <a:pt x="190" y="336"/>
                  </a:cubicBezTo>
                  <a:cubicBezTo>
                    <a:pt x="191" y="336"/>
                    <a:pt x="191" y="336"/>
                    <a:pt x="192" y="336"/>
                  </a:cubicBezTo>
                  <a:cubicBezTo>
                    <a:pt x="195" y="336"/>
                    <a:pt x="190" y="336"/>
                    <a:pt x="190" y="337"/>
                  </a:cubicBezTo>
                  <a:cubicBezTo>
                    <a:pt x="190" y="336"/>
                    <a:pt x="190" y="336"/>
                    <a:pt x="190" y="336"/>
                  </a:cubicBezTo>
                  <a:cubicBezTo>
                    <a:pt x="189" y="337"/>
                    <a:pt x="191" y="337"/>
                    <a:pt x="190" y="337"/>
                  </a:cubicBezTo>
                  <a:cubicBezTo>
                    <a:pt x="187" y="337"/>
                    <a:pt x="190" y="337"/>
                    <a:pt x="188" y="336"/>
                  </a:cubicBezTo>
                  <a:cubicBezTo>
                    <a:pt x="186" y="337"/>
                    <a:pt x="186" y="337"/>
                    <a:pt x="186" y="337"/>
                  </a:cubicBezTo>
                  <a:cubicBezTo>
                    <a:pt x="185" y="337"/>
                    <a:pt x="188" y="337"/>
                    <a:pt x="188" y="337"/>
                  </a:cubicBezTo>
                  <a:cubicBezTo>
                    <a:pt x="186" y="337"/>
                    <a:pt x="186" y="337"/>
                    <a:pt x="186" y="337"/>
                  </a:cubicBezTo>
                  <a:cubicBezTo>
                    <a:pt x="187" y="338"/>
                    <a:pt x="187" y="338"/>
                    <a:pt x="187" y="338"/>
                  </a:cubicBezTo>
                  <a:cubicBezTo>
                    <a:pt x="188" y="338"/>
                    <a:pt x="190" y="338"/>
                    <a:pt x="190" y="337"/>
                  </a:cubicBezTo>
                  <a:cubicBezTo>
                    <a:pt x="193" y="337"/>
                    <a:pt x="190" y="338"/>
                    <a:pt x="191" y="338"/>
                  </a:cubicBezTo>
                  <a:cubicBezTo>
                    <a:pt x="193" y="338"/>
                    <a:pt x="191" y="338"/>
                    <a:pt x="193" y="338"/>
                  </a:cubicBezTo>
                  <a:cubicBezTo>
                    <a:pt x="194" y="338"/>
                    <a:pt x="194" y="338"/>
                    <a:pt x="195" y="338"/>
                  </a:cubicBezTo>
                  <a:cubicBezTo>
                    <a:pt x="195" y="339"/>
                    <a:pt x="193" y="339"/>
                    <a:pt x="191" y="339"/>
                  </a:cubicBezTo>
                  <a:cubicBezTo>
                    <a:pt x="191" y="339"/>
                    <a:pt x="191" y="338"/>
                    <a:pt x="192" y="338"/>
                  </a:cubicBezTo>
                  <a:cubicBezTo>
                    <a:pt x="190" y="338"/>
                    <a:pt x="188" y="339"/>
                    <a:pt x="187" y="338"/>
                  </a:cubicBezTo>
                  <a:cubicBezTo>
                    <a:pt x="186" y="339"/>
                    <a:pt x="188" y="339"/>
                    <a:pt x="189" y="339"/>
                  </a:cubicBezTo>
                  <a:cubicBezTo>
                    <a:pt x="189" y="339"/>
                    <a:pt x="190" y="339"/>
                    <a:pt x="191" y="339"/>
                  </a:cubicBezTo>
                  <a:cubicBezTo>
                    <a:pt x="196" y="340"/>
                    <a:pt x="187" y="339"/>
                    <a:pt x="188" y="340"/>
                  </a:cubicBezTo>
                  <a:cubicBezTo>
                    <a:pt x="191" y="340"/>
                    <a:pt x="193" y="341"/>
                    <a:pt x="196" y="340"/>
                  </a:cubicBezTo>
                  <a:cubicBezTo>
                    <a:pt x="197" y="341"/>
                    <a:pt x="197" y="341"/>
                    <a:pt x="197" y="341"/>
                  </a:cubicBezTo>
                  <a:cubicBezTo>
                    <a:pt x="195" y="341"/>
                    <a:pt x="195" y="341"/>
                    <a:pt x="193" y="341"/>
                  </a:cubicBezTo>
                  <a:cubicBezTo>
                    <a:pt x="193" y="341"/>
                    <a:pt x="193" y="341"/>
                    <a:pt x="193" y="341"/>
                  </a:cubicBezTo>
                  <a:cubicBezTo>
                    <a:pt x="191" y="341"/>
                    <a:pt x="191" y="341"/>
                    <a:pt x="191" y="341"/>
                  </a:cubicBezTo>
                  <a:cubicBezTo>
                    <a:pt x="189" y="341"/>
                    <a:pt x="188" y="341"/>
                    <a:pt x="187" y="341"/>
                  </a:cubicBezTo>
                  <a:cubicBezTo>
                    <a:pt x="188" y="342"/>
                    <a:pt x="189" y="341"/>
                    <a:pt x="189" y="342"/>
                  </a:cubicBezTo>
                  <a:cubicBezTo>
                    <a:pt x="188" y="342"/>
                    <a:pt x="187" y="342"/>
                    <a:pt x="187" y="342"/>
                  </a:cubicBezTo>
                  <a:cubicBezTo>
                    <a:pt x="188" y="342"/>
                    <a:pt x="190" y="342"/>
                    <a:pt x="191" y="342"/>
                  </a:cubicBezTo>
                  <a:cubicBezTo>
                    <a:pt x="191" y="343"/>
                    <a:pt x="189" y="343"/>
                    <a:pt x="188" y="343"/>
                  </a:cubicBezTo>
                  <a:cubicBezTo>
                    <a:pt x="187" y="342"/>
                    <a:pt x="187" y="342"/>
                    <a:pt x="187" y="342"/>
                  </a:cubicBezTo>
                  <a:cubicBezTo>
                    <a:pt x="188" y="343"/>
                    <a:pt x="186" y="342"/>
                    <a:pt x="186" y="343"/>
                  </a:cubicBezTo>
                  <a:cubicBezTo>
                    <a:pt x="188" y="343"/>
                    <a:pt x="189" y="343"/>
                    <a:pt x="191" y="343"/>
                  </a:cubicBezTo>
                  <a:cubicBezTo>
                    <a:pt x="191" y="343"/>
                    <a:pt x="190" y="344"/>
                    <a:pt x="190" y="344"/>
                  </a:cubicBezTo>
                  <a:cubicBezTo>
                    <a:pt x="189" y="343"/>
                    <a:pt x="189" y="343"/>
                    <a:pt x="189" y="343"/>
                  </a:cubicBezTo>
                  <a:cubicBezTo>
                    <a:pt x="189" y="344"/>
                    <a:pt x="186" y="343"/>
                    <a:pt x="186" y="344"/>
                  </a:cubicBezTo>
                  <a:cubicBezTo>
                    <a:pt x="188" y="344"/>
                    <a:pt x="188" y="344"/>
                    <a:pt x="188" y="344"/>
                  </a:cubicBezTo>
                  <a:cubicBezTo>
                    <a:pt x="186" y="344"/>
                    <a:pt x="186" y="344"/>
                    <a:pt x="186" y="344"/>
                  </a:cubicBezTo>
                  <a:cubicBezTo>
                    <a:pt x="188" y="344"/>
                    <a:pt x="187" y="344"/>
                    <a:pt x="188" y="344"/>
                  </a:cubicBezTo>
                  <a:cubicBezTo>
                    <a:pt x="187" y="344"/>
                    <a:pt x="187" y="344"/>
                    <a:pt x="187" y="344"/>
                  </a:cubicBezTo>
                  <a:cubicBezTo>
                    <a:pt x="187" y="345"/>
                    <a:pt x="190" y="345"/>
                    <a:pt x="188" y="345"/>
                  </a:cubicBezTo>
                  <a:cubicBezTo>
                    <a:pt x="190" y="345"/>
                    <a:pt x="188" y="345"/>
                    <a:pt x="189" y="345"/>
                  </a:cubicBezTo>
                  <a:cubicBezTo>
                    <a:pt x="191" y="344"/>
                    <a:pt x="191" y="345"/>
                    <a:pt x="191" y="345"/>
                  </a:cubicBezTo>
                  <a:cubicBezTo>
                    <a:pt x="188" y="345"/>
                    <a:pt x="191" y="346"/>
                    <a:pt x="191" y="346"/>
                  </a:cubicBezTo>
                  <a:cubicBezTo>
                    <a:pt x="190" y="346"/>
                    <a:pt x="189" y="346"/>
                    <a:pt x="188" y="346"/>
                  </a:cubicBezTo>
                  <a:cubicBezTo>
                    <a:pt x="190" y="346"/>
                    <a:pt x="190" y="346"/>
                    <a:pt x="190" y="346"/>
                  </a:cubicBezTo>
                  <a:cubicBezTo>
                    <a:pt x="187" y="346"/>
                    <a:pt x="191" y="347"/>
                    <a:pt x="190" y="347"/>
                  </a:cubicBezTo>
                  <a:cubicBezTo>
                    <a:pt x="189" y="347"/>
                    <a:pt x="187" y="347"/>
                    <a:pt x="187" y="347"/>
                  </a:cubicBezTo>
                  <a:cubicBezTo>
                    <a:pt x="190" y="347"/>
                    <a:pt x="190" y="347"/>
                    <a:pt x="192" y="347"/>
                  </a:cubicBezTo>
                  <a:cubicBezTo>
                    <a:pt x="191" y="348"/>
                    <a:pt x="189" y="347"/>
                    <a:pt x="187" y="347"/>
                  </a:cubicBezTo>
                  <a:cubicBezTo>
                    <a:pt x="189" y="348"/>
                    <a:pt x="185" y="348"/>
                    <a:pt x="188" y="348"/>
                  </a:cubicBezTo>
                  <a:cubicBezTo>
                    <a:pt x="189" y="348"/>
                    <a:pt x="190" y="348"/>
                    <a:pt x="191" y="348"/>
                  </a:cubicBezTo>
                  <a:cubicBezTo>
                    <a:pt x="191" y="349"/>
                    <a:pt x="190" y="348"/>
                    <a:pt x="189" y="348"/>
                  </a:cubicBezTo>
                  <a:cubicBezTo>
                    <a:pt x="189" y="349"/>
                    <a:pt x="191" y="349"/>
                    <a:pt x="192" y="349"/>
                  </a:cubicBezTo>
                  <a:cubicBezTo>
                    <a:pt x="191" y="349"/>
                    <a:pt x="194" y="349"/>
                    <a:pt x="192" y="350"/>
                  </a:cubicBezTo>
                  <a:cubicBezTo>
                    <a:pt x="191" y="350"/>
                    <a:pt x="191" y="349"/>
                    <a:pt x="190" y="349"/>
                  </a:cubicBezTo>
                  <a:cubicBezTo>
                    <a:pt x="190" y="350"/>
                    <a:pt x="194" y="350"/>
                    <a:pt x="195" y="350"/>
                  </a:cubicBezTo>
                  <a:cubicBezTo>
                    <a:pt x="196" y="350"/>
                    <a:pt x="199" y="351"/>
                    <a:pt x="200" y="351"/>
                  </a:cubicBezTo>
                  <a:cubicBezTo>
                    <a:pt x="199" y="352"/>
                    <a:pt x="199" y="351"/>
                    <a:pt x="197" y="351"/>
                  </a:cubicBezTo>
                  <a:cubicBezTo>
                    <a:pt x="197" y="351"/>
                    <a:pt x="197" y="351"/>
                    <a:pt x="197" y="351"/>
                  </a:cubicBezTo>
                  <a:cubicBezTo>
                    <a:pt x="194" y="351"/>
                    <a:pt x="192" y="350"/>
                    <a:pt x="190" y="350"/>
                  </a:cubicBezTo>
                  <a:cubicBezTo>
                    <a:pt x="191" y="350"/>
                    <a:pt x="191" y="350"/>
                    <a:pt x="191" y="350"/>
                  </a:cubicBezTo>
                  <a:cubicBezTo>
                    <a:pt x="188" y="350"/>
                    <a:pt x="188" y="350"/>
                    <a:pt x="188" y="350"/>
                  </a:cubicBezTo>
                  <a:cubicBezTo>
                    <a:pt x="190" y="350"/>
                    <a:pt x="188" y="351"/>
                    <a:pt x="189" y="351"/>
                  </a:cubicBezTo>
                  <a:cubicBezTo>
                    <a:pt x="190" y="351"/>
                    <a:pt x="188" y="351"/>
                    <a:pt x="189" y="351"/>
                  </a:cubicBezTo>
                  <a:cubicBezTo>
                    <a:pt x="190" y="351"/>
                    <a:pt x="193" y="351"/>
                    <a:pt x="192" y="352"/>
                  </a:cubicBezTo>
                  <a:cubicBezTo>
                    <a:pt x="188" y="351"/>
                    <a:pt x="188" y="351"/>
                    <a:pt x="188" y="351"/>
                  </a:cubicBezTo>
                  <a:cubicBezTo>
                    <a:pt x="188" y="352"/>
                    <a:pt x="190" y="352"/>
                    <a:pt x="189" y="352"/>
                  </a:cubicBezTo>
                  <a:cubicBezTo>
                    <a:pt x="188" y="352"/>
                    <a:pt x="188" y="352"/>
                    <a:pt x="188" y="352"/>
                  </a:cubicBezTo>
                  <a:cubicBezTo>
                    <a:pt x="188" y="353"/>
                    <a:pt x="188" y="354"/>
                    <a:pt x="192" y="356"/>
                  </a:cubicBezTo>
                  <a:cubicBezTo>
                    <a:pt x="190" y="356"/>
                    <a:pt x="190" y="356"/>
                    <a:pt x="189" y="357"/>
                  </a:cubicBezTo>
                  <a:cubicBezTo>
                    <a:pt x="189" y="357"/>
                    <a:pt x="191" y="357"/>
                    <a:pt x="191" y="357"/>
                  </a:cubicBezTo>
                  <a:cubicBezTo>
                    <a:pt x="189" y="357"/>
                    <a:pt x="189" y="357"/>
                    <a:pt x="189" y="357"/>
                  </a:cubicBezTo>
                  <a:cubicBezTo>
                    <a:pt x="188" y="357"/>
                    <a:pt x="189" y="358"/>
                    <a:pt x="191" y="359"/>
                  </a:cubicBezTo>
                  <a:cubicBezTo>
                    <a:pt x="189" y="358"/>
                    <a:pt x="189" y="358"/>
                    <a:pt x="189" y="358"/>
                  </a:cubicBezTo>
                  <a:cubicBezTo>
                    <a:pt x="188" y="359"/>
                    <a:pt x="190" y="359"/>
                    <a:pt x="191" y="359"/>
                  </a:cubicBezTo>
                  <a:cubicBezTo>
                    <a:pt x="189" y="359"/>
                    <a:pt x="189" y="359"/>
                    <a:pt x="189" y="359"/>
                  </a:cubicBezTo>
                  <a:cubicBezTo>
                    <a:pt x="191" y="359"/>
                    <a:pt x="191" y="359"/>
                    <a:pt x="191" y="359"/>
                  </a:cubicBezTo>
                  <a:cubicBezTo>
                    <a:pt x="191" y="360"/>
                    <a:pt x="191" y="360"/>
                    <a:pt x="189" y="360"/>
                  </a:cubicBezTo>
                  <a:cubicBezTo>
                    <a:pt x="190" y="360"/>
                    <a:pt x="190" y="360"/>
                    <a:pt x="190" y="360"/>
                  </a:cubicBezTo>
                  <a:cubicBezTo>
                    <a:pt x="189" y="360"/>
                    <a:pt x="189" y="361"/>
                    <a:pt x="189" y="362"/>
                  </a:cubicBezTo>
                  <a:cubicBezTo>
                    <a:pt x="190" y="362"/>
                    <a:pt x="191" y="362"/>
                    <a:pt x="192" y="362"/>
                  </a:cubicBezTo>
                  <a:cubicBezTo>
                    <a:pt x="194" y="362"/>
                    <a:pt x="192" y="362"/>
                    <a:pt x="193" y="362"/>
                  </a:cubicBezTo>
                  <a:cubicBezTo>
                    <a:pt x="191" y="362"/>
                    <a:pt x="191" y="362"/>
                    <a:pt x="191" y="362"/>
                  </a:cubicBezTo>
                  <a:cubicBezTo>
                    <a:pt x="187" y="362"/>
                    <a:pt x="190" y="364"/>
                    <a:pt x="189" y="365"/>
                  </a:cubicBezTo>
                  <a:cubicBezTo>
                    <a:pt x="190" y="365"/>
                    <a:pt x="190" y="365"/>
                    <a:pt x="190" y="365"/>
                  </a:cubicBezTo>
                  <a:cubicBezTo>
                    <a:pt x="188" y="365"/>
                    <a:pt x="190" y="366"/>
                    <a:pt x="189" y="367"/>
                  </a:cubicBezTo>
                  <a:cubicBezTo>
                    <a:pt x="190" y="367"/>
                    <a:pt x="193" y="367"/>
                    <a:pt x="193" y="368"/>
                  </a:cubicBezTo>
                  <a:cubicBezTo>
                    <a:pt x="195" y="368"/>
                    <a:pt x="190" y="368"/>
                    <a:pt x="189" y="368"/>
                  </a:cubicBezTo>
                  <a:cubicBezTo>
                    <a:pt x="190" y="368"/>
                    <a:pt x="190" y="368"/>
                    <a:pt x="190" y="369"/>
                  </a:cubicBezTo>
                  <a:cubicBezTo>
                    <a:pt x="190" y="369"/>
                    <a:pt x="190" y="369"/>
                    <a:pt x="190" y="369"/>
                  </a:cubicBezTo>
                  <a:cubicBezTo>
                    <a:pt x="191" y="369"/>
                    <a:pt x="191" y="369"/>
                    <a:pt x="190" y="369"/>
                  </a:cubicBezTo>
                  <a:cubicBezTo>
                    <a:pt x="190" y="369"/>
                    <a:pt x="190" y="369"/>
                    <a:pt x="190" y="369"/>
                  </a:cubicBezTo>
                  <a:cubicBezTo>
                    <a:pt x="190" y="370"/>
                    <a:pt x="189" y="370"/>
                    <a:pt x="189" y="370"/>
                  </a:cubicBezTo>
                  <a:cubicBezTo>
                    <a:pt x="191" y="370"/>
                    <a:pt x="190" y="371"/>
                    <a:pt x="191" y="371"/>
                  </a:cubicBezTo>
                  <a:cubicBezTo>
                    <a:pt x="190" y="371"/>
                    <a:pt x="190" y="371"/>
                    <a:pt x="190" y="371"/>
                  </a:cubicBezTo>
                  <a:cubicBezTo>
                    <a:pt x="192" y="371"/>
                    <a:pt x="192" y="371"/>
                    <a:pt x="192" y="371"/>
                  </a:cubicBezTo>
                  <a:cubicBezTo>
                    <a:pt x="191" y="371"/>
                    <a:pt x="191" y="371"/>
                    <a:pt x="191" y="371"/>
                  </a:cubicBezTo>
                  <a:cubicBezTo>
                    <a:pt x="189" y="371"/>
                    <a:pt x="189" y="371"/>
                    <a:pt x="189" y="371"/>
                  </a:cubicBezTo>
                  <a:cubicBezTo>
                    <a:pt x="188" y="371"/>
                    <a:pt x="191" y="371"/>
                    <a:pt x="192" y="372"/>
                  </a:cubicBezTo>
                  <a:cubicBezTo>
                    <a:pt x="193" y="372"/>
                    <a:pt x="191" y="372"/>
                    <a:pt x="191" y="372"/>
                  </a:cubicBezTo>
                  <a:cubicBezTo>
                    <a:pt x="190" y="372"/>
                    <a:pt x="191" y="372"/>
                    <a:pt x="191" y="372"/>
                  </a:cubicBezTo>
                  <a:cubicBezTo>
                    <a:pt x="189" y="371"/>
                    <a:pt x="190" y="372"/>
                    <a:pt x="189" y="372"/>
                  </a:cubicBezTo>
                  <a:cubicBezTo>
                    <a:pt x="189" y="372"/>
                    <a:pt x="191" y="372"/>
                    <a:pt x="191" y="372"/>
                  </a:cubicBezTo>
                  <a:cubicBezTo>
                    <a:pt x="190" y="373"/>
                    <a:pt x="191" y="373"/>
                    <a:pt x="189" y="373"/>
                  </a:cubicBezTo>
                  <a:cubicBezTo>
                    <a:pt x="190" y="373"/>
                    <a:pt x="190" y="373"/>
                    <a:pt x="191" y="374"/>
                  </a:cubicBezTo>
                  <a:cubicBezTo>
                    <a:pt x="191" y="373"/>
                    <a:pt x="191" y="373"/>
                    <a:pt x="193" y="373"/>
                  </a:cubicBezTo>
                  <a:cubicBezTo>
                    <a:pt x="193" y="373"/>
                    <a:pt x="193" y="374"/>
                    <a:pt x="192" y="374"/>
                  </a:cubicBezTo>
                  <a:cubicBezTo>
                    <a:pt x="192" y="374"/>
                    <a:pt x="192" y="374"/>
                    <a:pt x="192" y="374"/>
                  </a:cubicBezTo>
                  <a:cubicBezTo>
                    <a:pt x="192" y="374"/>
                    <a:pt x="192" y="374"/>
                    <a:pt x="193" y="374"/>
                  </a:cubicBezTo>
                  <a:cubicBezTo>
                    <a:pt x="191" y="374"/>
                    <a:pt x="191" y="374"/>
                    <a:pt x="191" y="374"/>
                  </a:cubicBezTo>
                  <a:cubicBezTo>
                    <a:pt x="193" y="374"/>
                    <a:pt x="192" y="375"/>
                    <a:pt x="193" y="375"/>
                  </a:cubicBezTo>
                  <a:cubicBezTo>
                    <a:pt x="191" y="375"/>
                    <a:pt x="189" y="375"/>
                    <a:pt x="189" y="375"/>
                  </a:cubicBezTo>
                  <a:cubicBezTo>
                    <a:pt x="190" y="376"/>
                    <a:pt x="190" y="376"/>
                    <a:pt x="190" y="376"/>
                  </a:cubicBezTo>
                  <a:cubicBezTo>
                    <a:pt x="191" y="376"/>
                    <a:pt x="190" y="376"/>
                    <a:pt x="189" y="376"/>
                  </a:cubicBezTo>
                  <a:cubicBezTo>
                    <a:pt x="188" y="376"/>
                    <a:pt x="194" y="377"/>
                    <a:pt x="192" y="377"/>
                  </a:cubicBezTo>
                  <a:cubicBezTo>
                    <a:pt x="190" y="377"/>
                    <a:pt x="190" y="377"/>
                    <a:pt x="189" y="377"/>
                  </a:cubicBezTo>
                  <a:cubicBezTo>
                    <a:pt x="190" y="378"/>
                    <a:pt x="191" y="378"/>
                    <a:pt x="191" y="378"/>
                  </a:cubicBezTo>
                  <a:cubicBezTo>
                    <a:pt x="192" y="378"/>
                    <a:pt x="189" y="377"/>
                    <a:pt x="191" y="377"/>
                  </a:cubicBezTo>
                  <a:cubicBezTo>
                    <a:pt x="192" y="377"/>
                    <a:pt x="191" y="378"/>
                    <a:pt x="192" y="378"/>
                  </a:cubicBezTo>
                  <a:cubicBezTo>
                    <a:pt x="187" y="378"/>
                    <a:pt x="191" y="380"/>
                    <a:pt x="188" y="380"/>
                  </a:cubicBezTo>
                  <a:cubicBezTo>
                    <a:pt x="191" y="380"/>
                    <a:pt x="189" y="381"/>
                    <a:pt x="190" y="381"/>
                  </a:cubicBezTo>
                  <a:cubicBezTo>
                    <a:pt x="187" y="381"/>
                    <a:pt x="190" y="382"/>
                    <a:pt x="189" y="382"/>
                  </a:cubicBezTo>
                  <a:cubicBezTo>
                    <a:pt x="191" y="382"/>
                    <a:pt x="191" y="382"/>
                    <a:pt x="191" y="382"/>
                  </a:cubicBezTo>
                  <a:cubicBezTo>
                    <a:pt x="190" y="382"/>
                    <a:pt x="195" y="383"/>
                    <a:pt x="192" y="383"/>
                  </a:cubicBezTo>
                  <a:cubicBezTo>
                    <a:pt x="191" y="383"/>
                    <a:pt x="190" y="383"/>
                    <a:pt x="190" y="383"/>
                  </a:cubicBezTo>
                  <a:cubicBezTo>
                    <a:pt x="187" y="383"/>
                    <a:pt x="192" y="384"/>
                    <a:pt x="189" y="384"/>
                  </a:cubicBezTo>
                  <a:cubicBezTo>
                    <a:pt x="190" y="384"/>
                    <a:pt x="192" y="384"/>
                    <a:pt x="193" y="385"/>
                  </a:cubicBezTo>
                  <a:cubicBezTo>
                    <a:pt x="192" y="385"/>
                    <a:pt x="190" y="385"/>
                    <a:pt x="190" y="385"/>
                  </a:cubicBezTo>
                  <a:cubicBezTo>
                    <a:pt x="190" y="386"/>
                    <a:pt x="191" y="386"/>
                    <a:pt x="190" y="386"/>
                  </a:cubicBezTo>
                  <a:cubicBezTo>
                    <a:pt x="189" y="386"/>
                    <a:pt x="189" y="386"/>
                    <a:pt x="189" y="386"/>
                  </a:cubicBezTo>
                  <a:cubicBezTo>
                    <a:pt x="188" y="386"/>
                    <a:pt x="189" y="386"/>
                    <a:pt x="190" y="387"/>
                  </a:cubicBezTo>
                  <a:cubicBezTo>
                    <a:pt x="188" y="387"/>
                    <a:pt x="189" y="388"/>
                    <a:pt x="188" y="388"/>
                  </a:cubicBezTo>
                  <a:cubicBezTo>
                    <a:pt x="191" y="389"/>
                    <a:pt x="187" y="389"/>
                    <a:pt x="190" y="389"/>
                  </a:cubicBezTo>
                  <a:cubicBezTo>
                    <a:pt x="189" y="389"/>
                    <a:pt x="189" y="389"/>
                    <a:pt x="189" y="389"/>
                  </a:cubicBezTo>
                  <a:cubicBezTo>
                    <a:pt x="190" y="389"/>
                    <a:pt x="192" y="390"/>
                    <a:pt x="192" y="390"/>
                  </a:cubicBezTo>
                  <a:cubicBezTo>
                    <a:pt x="190" y="390"/>
                    <a:pt x="190" y="390"/>
                    <a:pt x="190" y="390"/>
                  </a:cubicBezTo>
                  <a:cubicBezTo>
                    <a:pt x="188" y="390"/>
                    <a:pt x="190" y="390"/>
                    <a:pt x="189" y="391"/>
                  </a:cubicBezTo>
                  <a:cubicBezTo>
                    <a:pt x="190" y="390"/>
                    <a:pt x="189" y="391"/>
                    <a:pt x="190" y="391"/>
                  </a:cubicBezTo>
                  <a:cubicBezTo>
                    <a:pt x="191" y="391"/>
                    <a:pt x="191" y="391"/>
                    <a:pt x="191" y="391"/>
                  </a:cubicBezTo>
                  <a:cubicBezTo>
                    <a:pt x="192" y="392"/>
                    <a:pt x="192" y="391"/>
                    <a:pt x="192" y="392"/>
                  </a:cubicBezTo>
                  <a:cubicBezTo>
                    <a:pt x="192" y="392"/>
                    <a:pt x="190" y="392"/>
                    <a:pt x="190" y="392"/>
                  </a:cubicBezTo>
                  <a:cubicBezTo>
                    <a:pt x="189" y="392"/>
                    <a:pt x="190" y="392"/>
                    <a:pt x="190" y="393"/>
                  </a:cubicBezTo>
                  <a:cubicBezTo>
                    <a:pt x="190" y="393"/>
                    <a:pt x="190" y="392"/>
                    <a:pt x="191" y="393"/>
                  </a:cubicBezTo>
                  <a:cubicBezTo>
                    <a:pt x="191" y="393"/>
                    <a:pt x="190" y="393"/>
                    <a:pt x="190" y="393"/>
                  </a:cubicBezTo>
                  <a:cubicBezTo>
                    <a:pt x="190" y="393"/>
                    <a:pt x="191" y="393"/>
                    <a:pt x="191" y="393"/>
                  </a:cubicBezTo>
                  <a:cubicBezTo>
                    <a:pt x="191" y="393"/>
                    <a:pt x="191" y="393"/>
                    <a:pt x="191" y="393"/>
                  </a:cubicBezTo>
                  <a:cubicBezTo>
                    <a:pt x="190" y="393"/>
                    <a:pt x="190" y="393"/>
                    <a:pt x="190" y="393"/>
                  </a:cubicBezTo>
                  <a:cubicBezTo>
                    <a:pt x="190" y="393"/>
                    <a:pt x="190" y="393"/>
                    <a:pt x="190" y="393"/>
                  </a:cubicBezTo>
                  <a:cubicBezTo>
                    <a:pt x="190" y="393"/>
                    <a:pt x="190" y="393"/>
                    <a:pt x="190" y="393"/>
                  </a:cubicBezTo>
                  <a:cubicBezTo>
                    <a:pt x="190" y="393"/>
                    <a:pt x="190" y="393"/>
                    <a:pt x="190" y="393"/>
                  </a:cubicBezTo>
                  <a:cubicBezTo>
                    <a:pt x="188" y="393"/>
                    <a:pt x="188" y="393"/>
                    <a:pt x="188" y="393"/>
                  </a:cubicBezTo>
                  <a:cubicBezTo>
                    <a:pt x="188" y="394"/>
                    <a:pt x="190" y="394"/>
                    <a:pt x="191" y="394"/>
                  </a:cubicBezTo>
                  <a:cubicBezTo>
                    <a:pt x="189" y="395"/>
                    <a:pt x="191" y="396"/>
                    <a:pt x="192" y="396"/>
                  </a:cubicBezTo>
                  <a:cubicBezTo>
                    <a:pt x="192" y="396"/>
                    <a:pt x="190" y="396"/>
                    <a:pt x="191" y="396"/>
                  </a:cubicBezTo>
                  <a:cubicBezTo>
                    <a:pt x="191" y="397"/>
                    <a:pt x="193" y="397"/>
                    <a:pt x="192" y="397"/>
                  </a:cubicBezTo>
                  <a:cubicBezTo>
                    <a:pt x="192" y="397"/>
                    <a:pt x="191" y="397"/>
                    <a:pt x="191" y="398"/>
                  </a:cubicBezTo>
                  <a:cubicBezTo>
                    <a:pt x="190" y="398"/>
                    <a:pt x="192" y="397"/>
                    <a:pt x="192" y="397"/>
                  </a:cubicBezTo>
                  <a:cubicBezTo>
                    <a:pt x="190" y="398"/>
                    <a:pt x="194" y="399"/>
                    <a:pt x="192" y="400"/>
                  </a:cubicBezTo>
                  <a:cubicBezTo>
                    <a:pt x="192" y="399"/>
                    <a:pt x="191" y="399"/>
                    <a:pt x="191" y="399"/>
                  </a:cubicBezTo>
                  <a:cubicBezTo>
                    <a:pt x="191" y="400"/>
                    <a:pt x="192" y="400"/>
                    <a:pt x="194" y="401"/>
                  </a:cubicBezTo>
                  <a:cubicBezTo>
                    <a:pt x="192" y="401"/>
                    <a:pt x="192" y="401"/>
                    <a:pt x="192" y="401"/>
                  </a:cubicBezTo>
                  <a:cubicBezTo>
                    <a:pt x="192" y="401"/>
                    <a:pt x="193" y="401"/>
                    <a:pt x="194" y="401"/>
                  </a:cubicBezTo>
                  <a:cubicBezTo>
                    <a:pt x="195" y="401"/>
                    <a:pt x="196" y="401"/>
                    <a:pt x="196" y="402"/>
                  </a:cubicBezTo>
                  <a:cubicBezTo>
                    <a:pt x="196" y="402"/>
                    <a:pt x="196" y="402"/>
                    <a:pt x="196" y="402"/>
                  </a:cubicBezTo>
                  <a:cubicBezTo>
                    <a:pt x="196" y="402"/>
                    <a:pt x="197" y="402"/>
                    <a:pt x="197" y="402"/>
                  </a:cubicBezTo>
                  <a:cubicBezTo>
                    <a:pt x="196" y="403"/>
                    <a:pt x="196" y="402"/>
                    <a:pt x="195" y="402"/>
                  </a:cubicBezTo>
                  <a:cubicBezTo>
                    <a:pt x="193" y="403"/>
                    <a:pt x="194" y="404"/>
                    <a:pt x="194" y="404"/>
                  </a:cubicBezTo>
                  <a:cubicBezTo>
                    <a:pt x="195" y="404"/>
                    <a:pt x="195" y="404"/>
                    <a:pt x="195" y="404"/>
                  </a:cubicBezTo>
                  <a:cubicBezTo>
                    <a:pt x="196" y="404"/>
                    <a:pt x="194" y="404"/>
                    <a:pt x="194" y="404"/>
                  </a:cubicBezTo>
                  <a:cubicBezTo>
                    <a:pt x="199" y="405"/>
                    <a:pt x="199" y="405"/>
                    <a:pt x="199" y="405"/>
                  </a:cubicBezTo>
                  <a:cubicBezTo>
                    <a:pt x="198" y="404"/>
                    <a:pt x="197" y="405"/>
                    <a:pt x="196" y="405"/>
                  </a:cubicBezTo>
                  <a:cubicBezTo>
                    <a:pt x="196" y="405"/>
                    <a:pt x="199" y="406"/>
                    <a:pt x="201" y="406"/>
                  </a:cubicBezTo>
                  <a:cubicBezTo>
                    <a:pt x="200" y="406"/>
                    <a:pt x="201" y="406"/>
                    <a:pt x="201" y="407"/>
                  </a:cubicBezTo>
                  <a:cubicBezTo>
                    <a:pt x="200" y="407"/>
                    <a:pt x="202" y="407"/>
                    <a:pt x="200" y="407"/>
                  </a:cubicBezTo>
                  <a:cubicBezTo>
                    <a:pt x="199" y="407"/>
                    <a:pt x="199" y="407"/>
                    <a:pt x="199" y="407"/>
                  </a:cubicBezTo>
                  <a:cubicBezTo>
                    <a:pt x="199" y="407"/>
                    <a:pt x="197" y="407"/>
                    <a:pt x="196" y="407"/>
                  </a:cubicBezTo>
                  <a:cubicBezTo>
                    <a:pt x="196" y="407"/>
                    <a:pt x="196" y="408"/>
                    <a:pt x="195" y="409"/>
                  </a:cubicBezTo>
                  <a:cubicBezTo>
                    <a:pt x="198" y="408"/>
                    <a:pt x="197" y="410"/>
                    <a:pt x="199" y="409"/>
                  </a:cubicBezTo>
                  <a:cubicBezTo>
                    <a:pt x="200" y="410"/>
                    <a:pt x="197" y="410"/>
                    <a:pt x="197" y="410"/>
                  </a:cubicBezTo>
                  <a:cubicBezTo>
                    <a:pt x="198" y="411"/>
                    <a:pt x="197" y="411"/>
                    <a:pt x="197" y="412"/>
                  </a:cubicBezTo>
                  <a:cubicBezTo>
                    <a:pt x="197" y="412"/>
                    <a:pt x="197" y="412"/>
                    <a:pt x="197" y="412"/>
                  </a:cubicBezTo>
                  <a:cubicBezTo>
                    <a:pt x="198" y="412"/>
                    <a:pt x="197" y="413"/>
                    <a:pt x="199" y="413"/>
                  </a:cubicBezTo>
                  <a:cubicBezTo>
                    <a:pt x="198" y="413"/>
                    <a:pt x="198" y="413"/>
                    <a:pt x="198" y="413"/>
                  </a:cubicBezTo>
                  <a:cubicBezTo>
                    <a:pt x="197" y="414"/>
                    <a:pt x="201" y="413"/>
                    <a:pt x="200" y="414"/>
                  </a:cubicBezTo>
                  <a:cubicBezTo>
                    <a:pt x="199" y="414"/>
                    <a:pt x="199" y="414"/>
                    <a:pt x="199" y="414"/>
                  </a:cubicBezTo>
                  <a:cubicBezTo>
                    <a:pt x="200" y="414"/>
                    <a:pt x="198" y="415"/>
                    <a:pt x="200" y="415"/>
                  </a:cubicBezTo>
                  <a:cubicBezTo>
                    <a:pt x="199" y="415"/>
                    <a:pt x="199" y="415"/>
                    <a:pt x="198" y="415"/>
                  </a:cubicBezTo>
                  <a:cubicBezTo>
                    <a:pt x="199" y="415"/>
                    <a:pt x="199" y="416"/>
                    <a:pt x="200" y="416"/>
                  </a:cubicBezTo>
                  <a:cubicBezTo>
                    <a:pt x="198" y="416"/>
                    <a:pt x="198" y="416"/>
                    <a:pt x="198" y="416"/>
                  </a:cubicBezTo>
                  <a:cubicBezTo>
                    <a:pt x="197" y="417"/>
                    <a:pt x="201" y="416"/>
                    <a:pt x="200" y="417"/>
                  </a:cubicBezTo>
                  <a:cubicBezTo>
                    <a:pt x="200" y="417"/>
                    <a:pt x="199" y="417"/>
                    <a:pt x="199" y="417"/>
                  </a:cubicBezTo>
                  <a:cubicBezTo>
                    <a:pt x="200" y="417"/>
                    <a:pt x="200" y="418"/>
                    <a:pt x="200" y="418"/>
                  </a:cubicBezTo>
                  <a:cubicBezTo>
                    <a:pt x="198" y="419"/>
                    <a:pt x="198" y="419"/>
                    <a:pt x="198" y="419"/>
                  </a:cubicBezTo>
                  <a:cubicBezTo>
                    <a:pt x="198" y="421"/>
                    <a:pt x="198" y="423"/>
                    <a:pt x="201" y="425"/>
                  </a:cubicBezTo>
                  <a:cubicBezTo>
                    <a:pt x="198" y="425"/>
                    <a:pt x="199" y="424"/>
                    <a:pt x="197" y="425"/>
                  </a:cubicBezTo>
                  <a:cubicBezTo>
                    <a:pt x="200" y="425"/>
                    <a:pt x="198" y="425"/>
                    <a:pt x="199" y="426"/>
                  </a:cubicBezTo>
                  <a:cubicBezTo>
                    <a:pt x="198" y="426"/>
                    <a:pt x="198" y="426"/>
                    <a:pt x="198" y="426"/>
                  </a:cubicBezTo>
                  <a:cubicBezTo>
                    <a:pt x="199" y="426"/>
                    <a:pt x="198" y="426"/>
                    <a:pt x="198" y="426"/>
                  </a:cubicBezTo>
                  <a:cubicBezTo>
                    <a:pt x="199" y="426"/>
                    <a:pt x="199" y="426"/>
                    <a:pt x="199" y="426"/>
                  </a:cubicBezTo>
                  <a:cubicBezTo>
                    <a:pt x="199" y="426"/>
                    <a:pt x="199" y="427"/>
                    <a:pt x="199" y="427"/>
                  </a:cubicBezTo>
                  <a:cubicBezTo>
                    <a:pt x="199" y="427"/>
                    <a:pt x="199" y="427"/>
                    <a:pt x="199" y="427"/>
                  </a:cubicBezTo>
                  <a:cubicBezTo>
                    <a:pt x="199" y="427"/>
                    <a:pt x="199" y="427"/>
                    <a:pt x="199" y="427"/>
                  </a:cubicBezTo>
                  <a:cubicBezTo>
                    <a:pt x="198" y="427"/>
                    <a:pt x="197" y="427"/>
                    <a:pt x="199" y="427"/>
                  </a:cubicBezTo>
                  <a:cubicBezTo>
                    <a:pt x="199" y="427"/>
                    <a:pt x="199" y="427"/>
                    <a:pt x="199" y="427"/>
                  </a:cubicBezTo>
                  <a:cubicBezTo>
                    <a:pt x="197" y="428"/>
                    <a:pt x="197" y="428"/>
                    <a:pt x="197" y="428"/>
                  </a:cubicBezTo>
                  <a:cubicBezTo>
                    <a:pt x="200" y="428"/>
                    <a:pt x="198" y="428"/>
                    <a:pt x="198" y="428"/>
                  </a:cubicBezTo>
                  <a:cubicBezTo>
                    <a:pt x="197" y="429"/>
                    <a:pt x="194" y="427"/>
                    <a:pt x="194" y="429"/>
                  </a:cubicBezTo>
                  <a:cubicBezTo>
                    <a:pt x="194" y="429"/>
                    <a:pt x="194" y="429"/>
                    <a:pt x="194" y="429"/>
                  </a:cubicBezTo>
                  <a:cubicBezTo>
                    <a:pt x="189" y="432"/>
                    <a:pt x="183" y="435"/>
                    <a:pt x="180" y="441"/>
                  </a:cubicBezTo>
                  <a:cubicBezTo>
                    <a:pt x="180" y="442"/>
                    <a:pt x="179" y="443"/>
                    <a:pt x="178" y="444"/>
                  </a:cubicBezTo>
                  <a:cubicBezTo>
                    <a:pt x="178" y="441"/>
                    <a:pt x="178" y="437"/>
                    <a:pt x="180" y="434"/>
                  </a:cubicBezTo>
                  <a:cubicBezTo>
                    <a:pt x="179" y="431"/>
                    <a:pt x="178" y="427"/>
                    <a:pt x="179" y="425"/>
                  </a:cubicBezTo>
                  <a:cubicBezTo>
                    <a:pt x="178" y="412"/>
                    <a:pt x="182" y="402"/>
                    <a:pt x="179" y="389"/>
                  </a:cubicBezTo>
                  <a:cubicBezTo>
                    <a:pt x="179" y="390"/>
                    <a:pt x="178" y="389"/>
                    <a:pt x="177" y="389"/>
                  </a:cubicBezTo>
                  <a:cubicBezTo>
                    <a:pt x="178" y="389"/>
                    <a:pt x="178" y="389"/>
                    <a:pt x="178" y="389"/>
                  </a:cubicBezTo>
                  <a:cubicBezTo>
                    <a:pt x="176" y="388"/>
                    <a:pt x="176" y="388"/>
                    <a:pt x="176" y="388"/>
                  </a:cubicBezTo>
                  <a:cubicBezTo>
                    <a:pt x="176" y="387"/>
                    <a:pt x="178" y="387"/>
                    <a:pt x="178" y="388"/>
                  </a:cubicBezTo>
                  <a:cubicBezTo>
                    <a:pt x="178" y="383"/>
                    <a:pt x="177" y="379"/>
                    <a:pt x="178" y="374"/>
                  </a:cubicBezTo>
                  <a:cubicBezTo>
                    <a:pt x="175" y="374"/>
                    <a:pt x="177" y="371"/>
                    <a:pt x="175" y="371"/>
                  </a:cubicBezTo>
                  <a:cubicBezTo>
                    <a:pt x="176" y="371"/>
                    <a:pt x="176" y="371"/>
                    <a:pt x="176" y="371"/>
                  </a:cubicBezTo>
                  <a:cubicBezTo>
                    <a:pt x="175" y="368"/>
                    <a:pt x="175" y="368"/>
                    <a:pt x="177" y="365"/>
                  </a:cubicBezTo>
                  <a:cubicBezTo>
                    <a:pt x="178" y="353"/>
                    <a:pt x="176" y="340"/>
                    <a:pt x="174" y="326"/>
                  </a:cubicBezTo>
                  <a:cubicBezTo>
                    <a:pt x="170" y="313"/>
                    <a:pt x="162" y="297"/>
                    <a:pt x="148" y="288"/>
                  </a:cubicBezTo>
                  <a:cubicBezTo>
                    <a:pt x="143" y="290"/>
                    <a:pt x="142" y="286"/>
                    <a:pt x="138" y="288"/>
                  </a:cubicBezTo>
                  <a:cubicBezTo>
                    <a:pt x="138" y="287"/>
                    <a:pt x="138" y="287"/>
                    <a:pt x="138" y="287"/>
                  </a:cubicBezTo>
                  <a:cubicBezTo>
                    <a:pt x="136" y="288"/>
                    <a:pt x="136" y="286"/>
                    <a:pt x="133" y="284"/>
                  </a:cubicBezTo>
                  <a:cubicBezTo>
                    <a:pt x="133" y="285"/>
                    <a:pt x="132" y="284"/>
                    <a:pt x="132" y="286"/>
                  </a:cubicBezTo>
                  <a:cubicBezTo>
                    <a:pt x="131" y="287"/>
                    <a:pt x="131" y="282"/>
                    <a:pt x="129" y="283"/>
                  </a:cubicBezTo>
                  <a:cubicBezTo>
                    <a:pt x="129" y="282"/>
                    <a:pt x="129" y="284"/>
                    <a:pt x="129" y="283"/>
                  </a:cubicBezTo>
                  <a:cubicBezTo>
                    <a:pt x="125" y="285"/>
                    <a:pt x="129" y="282"/>
                    <a:pt x="127" y="279"/>
                  </a:cubicBezTo>
                  <a:cubicBezTo>
                    <a:pt x="120" y="278"/>
                    <a:pt x="113" y="280"/>
                    <a:pt x="107" y="278"/>
                  </a:cubicBezTo>
                  <a:cubicBezTo>
                    <a:pt x="108" y="278"/>
                    <a:pt x="108" y="280"/>
                    <a:pt x="107" y="280"/>
                  </a:cubicBezTo>
                  <a:cubicBezTo>
                    <a:pt x="107" y="276"/>
                    <a:pt x="105" y="280"/>
                    <a:pt x="104" y="279"/>
                  </a:cubicBezTo>
                  <a:cubicBezTo>
                    <a:pt x="104" y="278"/>
                    <a:pt x="105" y="278"/>
                    <a:pt x="105" y="278"/>
                  </a:cubicBezTo>
                  <a:cubicBezTo>
                    <a:pt x="103" y="276"/>
                    <a:pt x="101" y="278"/>
                    <a:pt x="98" y="277"/>
                  </a:cubicBezTo>
                  <a:cubicBezTo>
                    <a:pt x="96" y="278"/>
                    <a:pt x="94" y="275"/>
                    <a:pt x="92" y="277"/>
                  </a:cubicBezTo>
                  <a:cubicBezTo>
                    <a:pt x="93" y="275"/>
                    <a:pt x="91" y="276"/>
                    <a:pt x="91" y="275"/>
                  </a:cubicBezTo>
                  <a:cubicBezTo>
                    <a:pt x="89" y="279"/>
                    <a:pt x="88" y="273"/>
                    <a:pt x="85" y="275"/>
                  </a:cubicBezTo>
                  <a:cubicBezTo>
                    <a:pt x="86" y="275"/>
                    <a:pt x="86" y="275"/>
                    <a:pt x="86" y="275"/>
                  </a:cubicBezTo>
                  <a:cubicBezTo>
                    <a:pt x="80" y="274"/>
                    <a:pt x="77" y="272"/>
                    <a:pt x="72" y="271"/>
                  </a:cubicBezTo>
                  <a:cubicBezTo>
                    <a:pt x="69" y="270"/>
                    <a:pt x="69" y="264"/>
                    <a:pt x="66" y="264"/>
                  </a:cubicBezTo>
                  <a:cubicBezTo>
                    <a:pt x="65" y="265"/>
                    <a:pt x="65" y="265"/>
                    <a:pt x="64" y="265"/>
                  </a:cubicBezTo>
                  <a:cubicBezTo>
                    <a:pt x="64" y="264"/>
                    <a:pt x="65" y="264"/>
                    <a:pt x="65" y="264"/>
                  </a:cubicBezTo>
                  <a:cubicBezTo>
                    <a:pt x="63" y="263"/>
                    <a:pt x="63" y="260"/>
                    <a:pt x="62" y="259"/>
                  </a:cubicBezTo>
                  <a:cubicBezTo>
                    <a:pt x="62" y="259"/>
                    <a:pt x="61" y="258"/>
                    <a:pt x="60" y="259"/>
                  </a:cubicBezTo>
                  <a:cubicBezTo>
                    <a:pt x="61" y="256"/>
                    <a:pt x="56" y="255"/>
                    <a:pt x="57" y="252"/>
                  </a:cubicBezTo>
                  <a:cubicBezTo>
                    <a:pt x="54" y="254"/>
                    <a:pt x="54" y="252"/>
                    <a:pt x="53" y="251"/>
                  </a:cubicBezTo>
                  <a:cubicBezTo>
                    <a:pt x="53" y="251"/>
                    <a:pt x="54" y="250"/>
                    <a:pt x="54" y="250"/>
                  </a:cubicBezTo>
                  <a:cubicBezTo>
                    <a:pt x="53" y="249"/>
                    <a:pt x="53" y="248"/>
                    <a:pt x="53" y="245"/>
                  </a:cubicBezTo>
                  <a:cubicBezTo>
                    <a:pt x="52" y="245"/>
                    <a:pt x="50" y="245"/>
                    <a:pt x="50" y="244"/>
                  </a:cubicBezTo>
                  <a:cubicBezTo>
                    <a:pt x="52" y="242"/>
                    <a:pt x="50" y="241"/>
                    <a:pt x="50" y="240"/>
                  </a:cubicBezTo>
                  <a:cubicBezTo>
                    <a:pt x="48" y="241"/>
                    <a:pt x="46" y="240"/>
                    <a:pt x="47" y="239"/>
                  </a:cubicBezTo>
                  <a:cubicBezTo>
                    <a:pt x="49" y="238"/>
                    <a:pt x="49" y="238"/>
                    <a:pt x="49" y="238"/>
                  </a:cubicBezTo>
                  <a:cubicBezTo>
                    <a:pt x="46" y="235"/>
                    <a:pt x="48" y="230"/>
                    <a:pt x="44" y="225"/>
                  </a:cubicBezTo>
                  <a:cubicBezTo>
                    <a:pt x="45" y="224"/>
                    <a:pt x="45" y="224"/>
                    <a:pt x="45" y="224"/>
                  </a:cubicBezTo>
                  <a:cubicBezTo>
                    <a:pt x="42" y="219"/>
                    <a:pt x="42" y="213"/>
                    <a:pt x="37" y="209"/>
                  </a:cubicBezTo>
                  <a:cubicBezTo>
                    <a:pt x="37" y="208"/>
                    <a:pt x="37" y="207"/>
                    <a:pt x="36" y="205"/>
                  </a:cubicBezTo>
                  <a:cubicBezTo>
                    <a:pt x="37" y="205"/>
                    <a:pt x="39" y="204"/>
                    <a:pt x="40" y="203"/>
                  </a:cubicBezTo>
                  <a:cubicBezTo>
                    <a:pt x="36" y="203"/>
                    <a:pt x="36" y="203"/>
                    <a:pt x="36" y="203"/>
                  </a:cubicBezTo>
                  <a:cubicBezTo>
                    <a:pt x="41" y="201"/>
                    <a:pt x="44" y="197"/>
                    <a:pt x="48" y="196"/>
                  </a:cubicBezTo>
                  <a:cubicBezTo>
                    <a:pt x="47" y="198"/>
                    <a:pt x="49" y="198"/>
                    <a:pt x="49" y="199"/>
                  </a:cubicBezTo>
                  <a:cubicBezTo>
                    <a:pt x="50" y="198"/>
                    <a:pt x="50" y="196"/>
                    <a:pt x="52" y="196"/>
                  </a:cubicBezTo>
                  <a:cubicBezTo>
                    <a:pt x="51" y="199"/>
                    <a:pt x="51" y="199"/>
                    <a:pt x="51" y="199"/>
                  </a:cubicBezTo>
                  <a:cubicBezTo>
                    <a:pt x="52" y="197"/>
                    <a:pt x="56" y="193"/>
                    <a:pt x="59" y="190"/>
                  </a:cubicBezTo>
                  <a:cubicBezTo>
                    <a:pt x="59" y="197"/>
                    <a:pt x="61" y="192"/>
                    <a:pt x="62" y="201"/>
                  </a:cubicBezTo>
                  <a:cubicBezTo>
                    <a:pt x="60" y="200"/>
                    <a:pt x="60" y="200"/>
                    <a:pt x="60" y="200"/>
                  </a:cubicBezTo>
                  <a:cubicBezTo>
                    <a:pt x="61" y="202"/>
                    <a:pt x="61" y="203"/>
                    <a:pt x="62" y="206"/>
                  </a:cubicBezTo>
                  <a:cubicBezTo>
                    <a:pt x="64" y="206"/>
                    <a:pt x="65" y="204"/>
                    <a:pt x="64" y="199"/>
                  </a:cubicBezTo>
                  <a:cubicBezTo>
                    <a:pt x="68" y="202"/>
                    <a:pt x="65" y="203"/>
                    <a:pt x="68" y="212"/>
                  </a:cubicBezTo>
                  <a:cubicBezTo>
                    <a:pt x="71" y="214"/>
                    <a:pt x="66" y="208"/>
                    <a:pt x="69" y="207"/>
                  </a:cubicBezTo>
                  <a:cubicBezTo>
                    <a:pt x="70" y="206"/>
                    <a:pt x="71" y="211"/>
                    <a:pt x="75" y="215"/>
                  </a:cubicBezTo>
                  <a:cubicBezTo>
                    <a:pt x="82" y="221"/>
                    <a:pt x="78" y="220"/>
                    <a:pt x="81" y="223"/>
                  </a:cubicBezTo>
                  <a:cubicBezTo>
                    <a:pt x="79" y="223"/>
                    <a:pt x="71" y="217"/>
                    <a:pt x="73" y="217"/>
                  </a:cubicBezTo>
                  <a:cubicBezTo>
                    <a:pt x="65" y="209"/>
                    <a:pt x="73" y="224"/>
                    <a:pt x="68" y="218"/>
                  </a:cubicBezTo>
                  <a:cubicBezTo>
                    <a:pt x="75" y="226"/>
                    <a:pt x="76" y="226"/>
                    <a:pt x="82" y="226"/>
                  </a:cubicBezTo>
                  <a:cubicBezTo>
                    <a:pt x="79" y="225"/>
                    <a:pt x="85" y="224"/>
                    <a:pt x="82" y="223"/>
                  </a:cubicBezTo>
                  <a:cubicBezTo>
                    <a:pt x="98" y="219"/>
                    <a:pt x="96" y="225"/>
                    <a:pt x="106" y="216"/>
                  </a:cubicBezTo>
                  <a:cubicBezTo>
                    <a:pt x="103" y="216"/>
                    <a:pt x="111" y="202"/>
                    <a:pt x="104" y="206"/>
                  </a:cubicBezTo>
                  <a:cubicBezTo>
                    <a:pt x="104" y="204"/>
                    <a:pt x="105" y="201"/>
                    <a:pt x="107" y="200"/>
                  </a:cubicBezTo>
                  <a:cubicBezTo>
                    <a:pt x="107" y="203"/>
                    <a:pt x="110" y="197"/>
                    <a:pt x="110" y="201"/>
                  </a:cubicBezTo>
                  <a:cubicBezTo>
                    <a:pt x="111" y="198"/>
                    <a:pt x="111" y="198"/>
                    <a:pt x="111" y="198"/>
                  </a:cubicBezTo>
                  <a:cubicBezTo>
                    <a:pt x="111" y="204"/>
                    <a:pt x="111" y="204"/>
                    <a:pt x="111" y="204"/>
                  </a:cubicBezTo>
                  <a:cubicBezTo>
                    <a:pt x="114" y="201"/>
                    <a:pt x="118" y="196"/>
                    <a:pt x="120" y="194"/>
                  </a:cubicBezTo>
                  <a:cubicBezTo>
                    <a:pt x="121" y="189"/>
                    <a:pt x="117" y="195"/>
                    <a:pt x="119" y="190"/>
                  </a:cubicBezTo>
                  <a:cubicBezTo>
                    <a:pt x="119" y="192"/>
                    <a:pt x="121" y="189"/>
                    <a:pt x="122" y="186"/>
                  </a:cubicBezTo>
                  <a:cubicBezTo>
                    <a:pt x="120" y="191"/>
                    <a:pt x="119" y="186"/>
                    <a:pt x="120" y="182"/>
                  </a:cubicBezTo>
                  <a:cubicBezTo>
                    <a:pt x="120" y="181"/>
                    <a:pt x="121" y="180"/>
                    <a:pt x="121" y="179"/>
                  </a:cubicBezTo>
                  <a:cubicBezTo>
                    <a:pt x="122" y="180"/>
                    <a:pt x="122" y="180"/>
                    <a:pt x="122" y="181"/>
                  </a:cubicBezTo>
                  <a:cubicBezTo>
                    <a:pt x="122" y="182"/>
                    <a:pt x="122" y="182"/>
                    <a:pt x="122" y="183"/>
                  </a:cubicBezTo>
                  <a:cubicBezTo>
                    <a:pt x="123" y="183"/>
                    <a:pt x="123" y="183"/>
                    <a:pt x="123" y="183"/>
                  </a:cubicBezTo>
                  <a:cubicBezTo>
                    <a:pt x="123" y="183"/>
                    <a:pt x="122" y="183"/>
                    <a:pt x="122" y="183"/>
                  </a:cubicBezTo>
                  <a:cubicBezTo>
                    <a:pt x="122" y="188"/>
                    <a:pt x="125" y="188"/>
                    <a:pt x="126" y="189"/>
                  </a:cubicBezTo>
                  <a:cubicBezTo>
                    <a:pt x="126" y="193"/>
                    <a:pt x="126" y="193"/>
                    <a:pt x="126" y="193"/>
                  </a:cubicBezTo>
                  <a:cubicBezTo>
                    <a:pt x="127" y="193"/>
                    <a:pt x="127" y="193"/>
                    <a:pt x="127" y="193"/>
                  </a:cubicBezTo>
                  <a:cubicBezTo>
                    <a:pt x="130" y="197"/>
                    <a:pt x="134" y="202"/>
                    <a:pt x="132" y="203"/>
                  </a:cubicBezTo>
                  <a:cubicBezTo>
                    <a:pt x="134" y="205"/>
                    <a:pt x="136" y="206"/>
                    <a:pt x="135" y="203"/>
                  </a:cubicBezTo>
                  <a:cubicBezTo>
                    <a:pt x="136" y="205"/>
                    <a:pt x="140" y="212"/>
                    <a:pt x="151" y="211"/>
                  </a:cubicBezTo>
                  <a:cubicBezTo>
                    <a:pt x="161" y="208"/>
                    <a:pt x="165" y="201"/>
                    <a:pt x="167" y="197"/>
                  </a:cubicBezTo>
                  <a:cubicBezTo>
                    <a:pt x="164" y="201"/>
                    <a:pt x="163" y="200"/>
                    <a:pt x="162" y="200"/>
                  </a:cubicBezTo>
                  <a:cubicBezTo>
                    <a:pt x="161" y="197"/>
                    <a:pt x="164" y="198"/>
                    <a:pt x="164" y="194"/>
                  </a:cubicBezTo>
                  <a:cubicBezTo>
                    <a:pt x="165" y="195"/>
                    <a:pt x="167" y="192"/>
                    <a:pt x="166" y="196"/>
                  </a:cubicBezTo>
                  <a:cubicBezTo>
                    <a:pt x="170" y="191"/>
                    <a:pt x="171" y="185"/>
                    <a:pt x="173" y="179"/>
                  </a:cubicBezTo>
                  <a:cubicBezTo>
                    <a:pt x="173" y="180"/>
                    <a:pt x="173" y="180"/>
                    <a:pt x="174" y="181"/>
                  </a:cubicBezTo>
                  <a:cubicBezTo>
                    <a:pt x="174" y="181"/>
                    <a:pt x="174" y="181"/>
                    <a:pt x="174" y="182"/>
                  </a:cubicBezTo>
                  <a:cubicBezTo>
                    <a:pt x="174" y="182"/>
                    <a:pt x="174" y="182"/>
                    <a:pt x="174" y="183"/>
                  </a:cubicBezTo>
                  <a:cubicBezTo>
                    <a:pt x="175" y="184"/>
                    <a:pt x="175" y="185"/>
                    <a:pt x="176" y="186"/>
                  </a:cubicBezTo>
                  <a:cubicBezTo>
                    <a:pt x="175" y="185"/>
                    <a:pt x="175" y="185"/>
                    <a:pt x="175" y="184"/>
                  </a:cubicBezTo>
                  <a:cubicBezTo>
                    <a:pt x="175" y="185"/>
                    <a:pt x="175" y="186"/>
                    <a:pt x="176" y="187"/>
                  </a:cubicBezTo>
                  <a:cubicBezTo>
                    <a:pt x="176" y="187"/>
                    <a:pt x="176" y="187"/>
                    <a:pt x="176" y="187"/>
                  </a:cubicBezTo>
                  <a:cubicBezTo>
                    <a:pt x="177" y="189"/>
                    <a:pt x="177" y="190"/>
                    <a:pt x="178" y="191"/>
                  </a:cubicBezTo>
                  <a:cubicBezTo>
                    <a:pt x="176" y="191"/>
                    <a:pt x="176" y="191"/>
                    <a:pt x="176" y="191"/>
                  </a:cubicBezTo>
                  <a:cubicBezTo>
                    <a:pt x="176" y="194"/>
                    <a:pt x="188" y="201"/>
                    <a:pt x="189" y="198"/>
                  </a:cubicBezTo>
                  <a:cubicBezTo>
                    <a:pt x="205" y="196"/>
                    <a:pt x="210" y="186"/>
                    <a:pt x="213" y="179"/>
                  </a:cubicBezTo>
                  <a:cubicBezTo>
                    <a:pt x="214" y="178"/>
                    <a:pt x="214" y="178"/>
                    <a:pt x="214" y="178"/>
                  </a:cubicBezTo>
                  <a:cubicBezTo>
                    <a:pt x="214" y="178"/>
                    <a:pt x="214" y="178"/>
                    <a:pt x="214" y="178"/>
                  </a:cubicBezTo>
                  <a:cubicBezTo>
                    <a:pt x="214" y="178"/>
                    <a:pt x="214" y="177"/>
                    <a:pt x="214" y="177"/>
                  </a:cubicBezTo>
                  <a:cubicBezTo>
                    <a:pt x="214" y="177"/>
                    <a:pt x="215" y="177"/>
                    <a:pt x="215" y="177"/>
                  </a:cubicBezTo>
                  <a:cubicBezTo>
                    <a:pt x="219" y="183"/>
                    <a:pt x="215" y="181"/>
                    <a:pt x="216" y="184"/>
                  </a:cubicBezTo>
                  <a:cubicBezTo>
                    <a:pt x="224" y="191"/>
                    <a:pt x="234" y="187"/>
                    <a:pt x="239" y="182"/>
                  </a:cubicBezTo>
                  <a:cubicBezTo>
                    <a:pt x="239" y="182"/>
                    <a:pt x="240" y="183"/>
                    <a:pt x="239" y="183"/>
                  </a:cubicBezTo>
                  <a:cubicBezTo>
                    <a:pt x="244" y="179"/>
                    <a:pt x="250" y="173"/>
                    <a:pt x="253" y="167"/>
                  </a:cubicBezTo>
                  <a:cubicBezTo>
                    <a:pt x="255" y="173"/>
                    <a:pt x="258" y="178"/>
                    <a:pt x="262" y="183"/>
                  </a:cubicBezTo>
                  <a:cubicBezTo>
                    <a:pt x="272" y="194"/>
                    <a:pt x="282" y="179"/>
                    <a:pt x="282" y="172"/>
                  </a:cubicBezTo>
                  <a:cubicBezTo>
                    <a:pt x="282" y="171"/>
                    <a:pt x="283" y="172"/>
                    <a:pt x="283" y="173"/>
                  </a:cubicBezTo>
                  <a:cubicBezTo>
                    <a:pt x="283" y="162"/>
                    <a:pt x="288" y="150"/>
                    <a:pt x="283" y="141"/>
                  </a:cubicBezTo>
                  <a:cubicBezTo>
                    <a:pt x="281" y="138"/>
                    <a:pt x="281" y="138"/>
                    <a:pt x="281" y="138"/>
                  </a:cubicBezTo>
                  <a:cubicBezTo>
                    <a:pt x="282" y="136"/>
                    <a:pt x="283" y="136"/>
                    <a:pt x="284" y="134"/>
                  </a:cubicBezTo>
                  <a:cubicBezTo>
                    <a:pt x="283" y="132"/>
                    <a:pt x="283" y="124"/>
                    <a:pt x="282" y="122"/>
                  </a:cubicBezTo>
                  <a:cubicBezTo>
                    <a:pt x="283" y="121"/>
                    <a:pt x="283" y="123"/>
                    <a:pt x="283" y="123"/>
                  </a:cubicBezTo>
                  <a:cubicBezTo>
                    <a:pt x="284" y="122"/>
                    <a:pt x="284" y="121"/>
                    <a:pt x="284" y="120"/>
                  </a:cubicBezTo>
                  <a:cubicBezTo>
                    <a:pt x="285" y="120"/>
                    <a:pt x="286" y="120"/>
                    <a:pt x="287" y="120"/>
                  </a:cubicBezTo>
                  <a:cubicBezTo>
                    <a:pt x="293" y="141"/>
                    <a:pt x="294" y="171"/>
                    <a:pt x="312" y="180"/>
                  </a:cubicBezTo>
                  <a:cubicBezTo>
                    <a:pt x="316" y="182"/>
                    <a:pt x="313" y="183"/>
                    <a:pt x="315" y="184"/>
                  </a:cubicBezTo>
                  <a:cubicBezTo>
                    <a:pt x="325" y="187"/>
                    <a:pt x="336" y="188"/>
                    <a:pt x="347" y="188"/>
                  </a:cubicBezTo>
                  <a:cubicBezTo>
                    <a:pt x="346" y="189"/>
                    <a:pt x="345" y="190"/>
                    <a:pt x="344" y="191"/>
                  </a:cubicBezTo>
                  <a:cubicBezTo>
                    <a:pt x="346" y="193"/>
                    <a:pt x="342" y="195"/>
                    <a:pt x="343" y="196"/>
                  </a:cubicBezTo>
                  <a:cubicBezTo>
                    <a:pt x="343" y="196"/>
                    <a:pt x="343" y="196"/>
                    <a:pt x="343" y="195"/>
                  </a:cubicBezTo>
                  <a:cubicBezTo>
                    <a:pt x="340" y="201"/>
                    <a:pt x="343" y="196"/>
                    <a:pt x="338" y="200"/>
                  </a:cubicBezTo>
                  <a:cubicBezTo>
                    <a:pt x="327" y="213"/>
                    <a:pt x="329" y="230"/>
                    <a:pt x="329" y="240"/>
                  </a:cubicBezTo>
                  <a:cubicBezTo>
                    <a:pt x="330" y="251"/>
                    <a:pt x="331" y="257"/>
                    <a:pt x="326" y="263"/>
                  </a:cubicBezTo>
                  <a:cubicBezTo>
                    <a:pt x="327" y="267"/>
                    <a:pt x="324" y="267"/>
                    <a:pt x="325" y="270"/>
                  </a:cubicBezTo>
                  <a:cubicBezTo>
                    <a:pt x="324" y="269"/>
                    <a:pt x="324" y="269"/>
                    <a:pt x="324" y="269"/>
                  </a:cubicBezTo>
                  <a:cubicBezTo>
                    <a:pt x="324" y="271"/>
                    <a:pt x="323" y="270"/>
                    <a:pt x="321" y="270"/>
                  </a:cubicBezTo>
                  <a:cubicBezTo>
                    <a:pt x="321" y="271"/>
                    <a:pt x="320" y="271"/>
                    <a:pt x="321" y="272"/>
                  </a:cubicBezTo>
                  <a:cubicBezTo>
                    <a:pt x="322" y="274"/>
                    <a:pt x="319" y="270"/>
                    <a:pt x="318" y="271"/>
                  </a:cubicBezTo>
                  <a:cubicBezTo>
                    <a:pt x="318" y="271"/>
                    <a:pt x="319" y="272"/>
                    <a:pt x="318" y="272"/>
                  </a:cubicBezTo>
                  <a:cubicBezTo>
                    <a:pt x="317" y="275"/>
                    <a:pt x="318" y="271"/>
                    <a:pt x="315" y="270"/>
                  </a:cubicBezTo>
                  <a:cubicBezTo>
                    <a:pt x="311" y="273"/>
                    <a:pt x="306" y="276"/>
                    <a:pt x="302" y="277"/>
                  </a:cubicBezTo>
                  <a:cubicBezTo>
                    <a:pt x="302" y="277"/>
                    <a:pt x="303" y="278"/>
                    <a:pt x="302" y="278"/>
                  </a:cubicBezTo>
                  <a:cubicBezTo>
                    <a:pt x="301" y="275"/>
                    <a:pt x="301" y="280"/>
                    <a:pt x="299" y="279"/>
                  </a:cubicBezTo>
                  <a:cubicBezTo>
                    <a:pt x="300" y="277"/>
                    <a:pt x="300" y="277"/>
                    <a:pt x="300" y="277"/>
                  </a:cubicBezTo>
                  <a:cubicBezTo>
                    <a:pt x="297" y="277"/>
                    <a:pt x="296" y="279"/>
                    <a:pt x="293" y="279"/>
                  </a:cubicBezTo>
                  <a:cubicBezTo>
                    <a:pt x="292" y="280"/>
                    <a:pt x="288" y="279"/>
                    <a:pt x="287" y="281"/>
                  </a:cubicBezTo>
                  <a:cubicBezTo>
                    <a:pt x="287" y="280"/>
                    <a:pt x="286" y="280"/>
                    <a:pt x="285" y="280"/>
                  </a:cubicBezTo>
                  <a:cubicBezTo>
                    <a:pt x="285" y="284"/>
                    <a:pt x="281" y="280"/>
                    <a:pt x="280" y="284"/>
                  </a:cubicBezTo>
                  <a:cubicBezTo>
                    <a:pt x="280" y="283"/>
                    <a:pt x="280" y="283"/>
                    <a:pt x="280" y="283"/>
                  </a:cubicBezTo>
                  <a:cubicBezTo>
                    <a:pt x="274" y="287"/>
                    <a:pt x="267" y="290"/>
                    <a:pt x="263" y="297"/>
                  </a:cubicBezTo>
                  <a:cubicBezTo>
                    <a:pt x="260" y="300"/>
                    <a:pt x="256" y="300"/>
                    <a:pt x="254" y="305"/>
                  </a:cubicBezTo>
                  <a:cubicBezTo>
                    <a:pt x="254" y="306"/>
                    <a:pt x="255" y="306"/>
                    <a:pt x="255" y="307"/>
                  </a:cubicBezTo>
                  <a:cubicBezTo>
                    <a:pt x="255" y="308"/>
                    <a:pt x="254" y="306"/>
                    <a:pt x="254" y="306"/>
                  </a:cubicBezTo>
                  <a:cubicBezTo>
                    <a:pt x="254" y="309"/>
                    <a:pt x="251" y="310"/>
                    <a:pt x="250" y="312"/>
                  </a:cubicBezTo>
                  <a:cubicBezTo>
                    <a:pt x="250" y="313"/>
                    <a:pt x="250" y="314"/>
                    <a:pt x="251" y="314"/>
                  </a:cubicBezTo>
                  <a:cubicBezTo>
                    <a:pt x="247" y="315"/>
                    <a:pt x="248" y="320"/>
                    <a:pt x="245" y="322"/>
                  </a:cubicBezTo>
                  <a:cubicBezTo>
                    <a:pt x="248" y="322"/>
                    <a:pt x="246" y="324"/>
                    <a:pt x="247" y="325"/>
                  </a:cubicBezTo>
                  <a:cubicBezTo>
                    <a:pt x="246" y="326"/>
                    <a:pt x="245" y="326"/>
                    <a:pt x="245" y="325"/>
                  </a:cubicBezTo>
                  <a:cubicBezTo>
                    <a:pt x="245" y="327"/>
                    <a:pt x="244" y="328"/>
                    <a:pt x="243" y="330"/>
                  </a:cubicBezTo>
                  <a:cubicBezTo>
                    <a:pt x="243" y="332"/>
                    <a:pt x="244" y="333"/>
                    <a:pt x="243" y="334"/>
                  </a:cubicBezTo>
                  <a:cubicBezTo>
                    <a:pt x="241" y="334"/>
                    <a:pt x="242" y="336"/>
                    <a:pt x="241" y="338"/>
                  </a:cubicBezTo>
                  <a:cubicBezTo>
                    <a:pt x="243" y="338"/>
                    <a:pt x="244" y="340"/>
                    <a:pt x="243" y="341"/>
                  </a:cubicBezTo>
                  <a:cubicBezTo>
                    <a:pt x="240" y="340"/>
                    <a:pt x="240" y="340"/>
                    <a:pt x="240" y="340"/>
                  </a:cubicBezTo>
                  <a:cubicBezTo>
                    <a:pt x="241" y="344"/>
                    <a:pt x="237" y="350"/>
                    <a:pt x="240" y="355"/>
                  </a:cubicBezTo>
                  <a:cubicBezTo>
                    <a:pt x="238" y="355"/>
                    <a:pt x="238" y="355"/>
                    <a:pt x="238" y="355"/>
                  </a:cubicBezTo>
                  <a:cubicBezTo>
                    <a:pt x="239" y="360"/>
                    <a:pt x="236" y="365"/>
                    <a:pt x="239" y="370"/>
                  </a:cubicBezTo>
                  <a:cubicBezTo>
                    <a:pt x="238" y="371"/>
                    <a:pt x="237" y="373"/>
                    <a:pt x="237" y="374"/>
                  </a:cubicBezTo>
                  <a:cubicBezTo>
                    <a:pt x="239" y="376"/>
                    <a:pt x="238" y="376"/>
                    <a:pt x="241" y="378"/>
                  </a:cubicBezTo>
                  <a:cubicBezTo>
                    <a:pt x="241" y="378"/>
                    <a:pt x="239" y="379"/>
                    <a:pt x="239" y="379"/>
                  </a:cubicBezTo>
                  <a:cubicBezTo>
                    <a:pt x="238" y="381"/>
                    <a:pt x="236" y="383"/>
                    <a:pt x="238" y="385"/>
                  </a:cubicBezTo>
                  <a:cubicBezTo>
                    <a:pt x="237" y="385"/>
                    <a:pt x="237" y="385"/>
                    <a:pt x="237" y="385"/>
                  </a:cubicBezTo>
                  <a:cubicBezTo>
                    <a:pt x="238" y="387"/>
                    <a:pt x="240" y="389"/>
                    <a:pt x="238" y="391"/>
                  </a:cubicBezTo>
                  <a:cubicBezTo>
                    <a:pt x="239" y="391"/>
                    <a:pt x="239" y="393"/>
                    <a:pt x="241" y="393"/>
                  </a:cubicBezTo>
                  <a:cubicBezTo>
                    <a:pt x="241" y="393"/>
                    <a:pt x="239" y="393"/>
                    <a:pt x="240" y="394"/>
                  </a:cubicBezTo>
                  <a:cubicBezTo>
                    <a:pt x="238" y="393"/>
                    <a:pt x="238" y="393"/>
                    <a:pt x="238" y="393"/>
                  </a:cubicBezTo>
                  <a:cubicBezTo>
                    <a:pt x="237" y="397"/>
                    <a:pt x="238" y="401"/>
                    <a:pt x="239" y="405"/>
                  </a:cubicBezTo>
                  <a:cubicBezTo>
                    <a:pt x="236" y="406"/>
                    <a:pt x="239" y="409"/>
                    <a:pt x="237" y="411"/>
                  </a:cubicBezTo>
                  <a:cubicBezTo>
                    <a:pt x="239" y="412"/>
                    <a:pt x="237" y="415"/>
                    <a:pt x="240" y="416"/>
                  </a:cubicBezTo>
                  <a:cubicBezTo>
                    <a:pt x="238" y="416"/>
                    <a:pt x="238" y="416"/>
                    <a:pt x="238" y="416"/>
                  </a:cubicBezTo>
                  <a:cubicBezTo>
                    <a:pt x="238" y="418"/>
                    <a:pt x="238" y="420"/>
                    <a:pt x="237" y="423"/>
                  </a:cubicBezTo>
                  <a:cubicBezTo>
                    <a:pt x="237" y="424"/>
                    <a:pt x="239" y="424"/>
                    <a:pt x="240" y="425"/>
                  </a:cubicBezTo>
                  <a:cubicBezTo>
                    <a:pt x="238" y="425"/>
                    <a:pt x="238" y="425"/>
                    <a:pt x="238" y="425"/>
                  </a:cubicBezTo>
                  <a:cubicBezTo>
                    <a:pt x="239" y="426"/>
                    <a:pt x="241" y="427"/>
                    <a:pt x="243" y="427"/>
                  </a:cubicBezTo>
                  <a:cubicBezTo>
                    <a:pt x="242" y="428"/>
                    <a:pt x="243" y="428"/>
                    <a:pt x="242" y="429"/>
                  </a:cubicBezTo>
                  <a:cubicBezTo>
                    <a:pt x="241" y="428"/>
                    <a:pt x="239" y="428"/>
                    <a:pt x="237" y="427"/>
                  </a:cubicBezTo>
                  <a:cubicBezTo>
                    <a:pt x="237" y="428"/>
                    <a:pt x="240" y="430"/>
                    <a:pt x="238" y="431"/>
                  </a:cubicBezTo>
                  <a:cubicBezTo>
                    <a:pt x="238" y="432"/>
                    <a:pt x="239" y="433"/>
                    <a:pt x="241" y="433"/>
                  </a:cubicBezTo>
                  <a:cubicBezTo>
                    <a:pt x="240" y="433"/>
                    <a:pt x="239" y="434"/>
                    <a:pt x="239" y="433"/>
                  </a:cubicBezTo>
                  <a:cubicBezTo>
                    <a:pt x="239" y="434"/>
                    <a:pt x="239" y="435"/>
                    <a:pt x="240" y="435"/>
                  </a:cubicBezTo>
                  <a:cubicBezTo>
                    <a:pt x="240" y="435"/>
                    <a:pt x="240" y="435"/>
                    <a:pt x="240" y="435"/>
                  </a:cubicBezTo>
                  <a:cubicBezTo>
                    <a:pt x="241" y="435"/>
                    <a:pt x="241" y="436"/>
                    <a:pt x="243" y="436"/>
                  </a:cubicBezTo>
                  <a:cubicBezTo>
                    <a:pt x="243" y="435"/>
                    <a:pt x="243" y="435"/>
                    <a:pt x="243" y="435"/>
                  </a:cubicBezTo>
                  <a:cubicBezTo>
                    <a:pt x="244" y="435"/>
                    <a:pt x="245" y="436"/>
                    <a:pt x="243" y="437"/>
                  </a:cubicBezTo>
                  <a:cubicBezTo>
                    <a:pt x="242" y="437"/>
                    <a:pt x="241" y="436"/>
                    <a:pt x="240" y="437"/>
                  </a:cubicBezTo>
                  <a:cubicBezTo>
                    <a:pt x="244" y="439"/>
                    <a:pt x="244" y="439"/>
                    <a:pt x="244" y="439"/>
                  </a:cubicBezTo>
                  <a:cubicBezTo>
                    <a:pt x="243" y="439"/>
                    <a:pt x="244" y="438"/>
                    <a:pt x="245" y="438"/>
                  </a:cubicBezTo>
                  <a:cubicBezTo>
                    <a:pt x="244" y="437"/>
                    <a:pt x="244" y="437"/>
                    <a:pt x="244" y="437"/>
                  </a:cubicBezTo>
                  <a:cubicBezTo>
                    <a:pt x="246" y="437"/>
                    <a:pt x="246" y="437"/>
                    <a:pt x="246" y="437"/>
                  </a:cubicBezTo>
                  <a:cubicBezTo>
                    <a:pt x="245" y="435"/>
                    <a:pt x="246" y="434"/>
                    <a:pt x="245" y="432"/>
                  </a:cubicBezTo>
                  <a:cubicBezTo>
                    <a:pt x="244" y="433"/>
                    <a:pt x="244" y="433"/>
                    <a:pt x="244" y="433"/>
                  </a:cubicBezTo>
                  <a:cubicBezTo>
                    <a:pt x="243" y="432"/>
                    <a:pt x="241" y="431"/>
                    <a:pt x="243" y="430"/>
                  </a:cubicBezTo>
                  <a:cubicBezTo>
                    <a:pt x="244" y="430"/>
                    <a:pt x="244" y="430"/>
                    <a:pt x="245" y="430"/>
                  </a:cubicBezTo>
                  <a:cubicBezTo>
                    <a:pt x="245" y="430"/>
                    <a:pt x="244" y="430"/>
                    <a:pt x="244" y="429"/>
                  </a:cubicBezTo>
                  <a:cubicBezTo>
                    <a:pt x="247" y="430"/>
                    <a:pt x="247" y="430"/>
                    <a:pt x="247" y="430"/>
                  </a:cubicBezTo>
                  <a:cubicBezTo>
                    <a:pt x="243" y="429"/>
                    <a:pt x="246" y="427"/>
                    <a:pt x="245" y="427"/>
                  </a:cubicBezTo>
                  <a:cubicBezTo>
                    <a:pt x="246" y="427"/>
                    <a:pt x="246" y="427"/>
                    <a:pt x="246" y="427"/>
                  </a:cubicBezTo>
                  <a:cubicBezTo>
                    <a:pt x="247" y="425"/>
                    <a:pt x="244" y="427"/>
                    <a:pt x="244" y="426"/>
                  </a:cubicBezTo>
                  <a:cubicBezTo>
                    <a:pt x="245" y="425"/>
                    <a:pt x="247" y="426"/>
                    <a:pt x="248" y="425"/>
                  </a:cubicBezTo>
                  <a:cubicBezTo>
                    <a:pt x="248" y="423"/>
                    <a:pt x="246" y="421"/>
                    <a:pt x="248" y="419"/>
                  </a:cubicBezTo>
                  <a:cubicBezTo>
                    <a:pt x="248" y="418"/>
                    <a:pt x="247" y="416"/>
                    <a:pt x="246" y="415"/>
                  </a:cubicBezTo>
                  <a:cubicBezTo>
                    <a:pt x="246" y="414"/>
                    <a:pt x="248" y="415"/>
                    <a:pt x="247" y="414"/>
                  </a:cubicBezTo>
                  <a:cubicBezTo>
                    <a:pt x="248" y="414"/>
                    <a:pt x="249" y="414"/>
                    <a:pt x="250" y="414"/>
                  </a:cubicBezTo>
                  <a:cubicBezTo>
                    <a:pt x="249" y="414"/>
                    <a:pt x="250" y="412"/>
                    <a:pt x="248" y="413"/>
                  </a:cubicBezTo>
                  <a:cubicBezTo>
                    <a:pt x="249" y="411"/>
                    <a:pt x="249" y="409"/>
                    <a:pt x="249" y="407"/>
                  </a:cubicBezTo>
                  <a:cubicBezTo>
                    <a:pt x="249" y="408"/>
                    <a:pt x="250" y="408"/>
                    <a:pt x="251" y="407"/>
                  </a:cubicBezTo>
                  <a:cubicBezTo>
                    <a:pt x="250" y="406"/>
                    <a:pt x="249" y="405"/>
                    <a:pt x="249" y="403"/>
                  </a:cubicBezTo>
                  <a:cubicBezTo>
                    <a:pt x="248" y="403"/>
                    <a:pt x="248" y="404"/>
                    <a:pt x="246" y="403"/>
                  </a:cubicBezTo>
                  <a:cubicBezTo>
                    <a:pt x="246" y="403"/>
                    <a:pt x="245" y="403"/>
                    <a:pt x="245" y="402"/>
                  </a:cubicBezTo>
                  <a:cubicBezTo>
                    <a:pt x="247" y="402"/>
                    <a:pt x="250" y="403"/>
                    <a:pt x="250" y="401"/>
                  </a:cubicBezTo>
                  <a:cubicBezTo>
                    <a:pt x="253" y="402"/>
                    <a:pt x="249" y="404"/>
                    <a:pt x="252" y="403"/>
                  </a:cubicBezTo>
                  <a:cubicBezTo>
                    <a:pt x="254" y="404"/>
                    <a:pt x="254" y="406"/>
                    <a:pt x="253" y="407"/>
                  </a:cubicBezTo>
                  <a:cubicBezTo>
                    <a:pt x="255" y="408"/>
                    <a:pt x="253" y="406"/>
                    <a:pt x="256" y="406"/>
                  </a:cubicBezTo>
                  <a:cubicBezTo>
                    <a:pt x="256" y="405"/>
                    <a:pt x="254" y="405"/>
                    <a:pt x="254" y="403"/>
                  </a:cubicBezTo>
                  <a:cubicBezTo>
                    <a:pt x="253" y="403"/>
                    <a:pt x="253" y="403"/>
                    <a:pt x="252" y="402"/>
                  </a:cubicBezTo>
                  <a:cubicBezTo>
                    <a:pt x="249" y="401"/>
                    <a:pt x="254" y="401"/>
                    <a:pt x="254" y="400"/>
                  </a:cubicBezTo>
                  <a:cubicBezTo>
                    <a:pt x="254" y="401"/>
                    <a:pt x="254" y="401"/>
                    <a:pt x="254" y="401"/>
                  </a:cubicBezTo>
                  <a:cubicBezTo>
                    <a:pt x="255" y="400"/>
                    <a:pt x="254" y="400"/>
                    <a:pt x="254" y="399"/>
                  </a:cubicBezTo>
                  <a:cubicBezTo>
                    <a:pt x="257" y="398"/>
                    <a:pt x="254" y="400"/>
                    <a:pt x="256" y="401"/>
                  </a:cubicBezTo>
                  <a:cubicBezTo>
                    <a:pt x="258" y="400"/>
                    <a:pt x="258" y="400"/>
                    <a:pt x="258" y="400"/>
                  </a:cubicBezTo>
                  <a:cubicBezTo>
                    <a:pt x="259" y="399"/>
                    <a:pt x="256" y="400"/>
                    <a:pt x="257" y="398"/>
                  </a:cubicBezTo>
                  <a:cubicBezTo>
                    <a:pt x="258" y="398"/>
                    <a:pt x="258" y="398"/>
                    <a:pt x="258" y="398"/>
                  </a:cubicBezTo>
                  <a:cubicBezTo>
                    <a:pt x="257" y="397"/>
                    <a:pt x="257" y="397"/>
                    <a:pt x="257" y="397"/>
                  </a:cubicBezTo>
                  <a:cubicBezTo>
                    <a:pt x="256" y="397"/>
                    <a:pt x="254" y="397"/>
                    <a:pt x="254" y="398"/>
                  </a:cubicBezTo>
                  <a:cubicBezTo>
                    <a:pt x="251" y="397"/>
                    <a:pt x="254" y="397"/>
                    <a:pt x="254" y="396"/>
                  </a:cubicBezTo>
                  <a:cubicBezTo>
                    <a:pt x="252" y="395"/>
                    <a:pt x="254" y="396"/>
                    <a:pt x="252" y="396"/>
                  </a:cubicBezTo>
                  <a:cubicBezTo>
                    <a:pt x="250" y="396"/>
                    <a:pt x="250" y="395"/>
                    <a:pt x="250" y="394"/>
                  </a:cubicBezTo>
                  <a:cubicBezTo>
                    <a:pt x="250" y="393"/>
                    <a:pt x="252" y="394"/>
                    <a:pt x="253" y="393"/>
                  </a:cubicBezTo>
                  <a:cubicBezTo>
                    <a:pt x="254" y="394"/>
                    <a:pt x="254" y="395"/>
                    <a:pt x="253" y="394"/>
                  </a:cubicBezTo>
                  <a:cubicBezTo>
                    <a:pt x="254" y="396"/>
                    <a:pt x="256" y="394"/>
                    <a:pt x="258" y="395"/>
                  </a:cubicBezTo>
                  <a:cubicBezTo>
                    <a:pt x="259" y="394"/>
                    <a:pt x="257" y="394"/>
                    <a:pt x="256" y="393"/>
                  </a:cubicBezTo>
                  <a:cubicBezTo>
                    <a:pt x="256" y="394"/>
                    <a:pt x="254" y="393"/>
                    <a:pt x="254" y="393"/>
                  </a:cubicBezTo>
                  <a:cubicBezTo>
                    <a:pt x="249" y="391"/>
                    <a:pt x="257" y="392"/>
                    <a:pt x="257" y="390"/>
                  </a:cubicBezTo>
                  <a:cubicBezTo>
                    <a:pt x="253" y="390"/>
                    <a:pt x="252" y="387"/>
                    <a:pt x="249" y="389"/>
                  </a:cubicBezTo>
                  <a:cubicBezTo>
                    <a:pt x="248" y="388"/>
                    <a:pt x="248" y="387"/>
                    <a:pt x="248" y="387"/>
                  </a:cubicBezTo>
                  <a:cubicBezTo>
                    <a:pt x="250" y="388"/>
                    <a:pt x="250" y="386"/>
                    <a:pt x="252" y="387"/>
                  </a:cubicBezTo>
                  <a:cubicBezTo>
                    <a:pt x="252" y="386"/>
                    <a:pt x="252" y="386"/>
                    <a:pt x="252" y="386"/>
                  </a:cubicBezTo>
                  <a:cubicBezTo>
                    <a:pt x="254" y="388"/>
                    <a:pt x="254" y="388"/>
                    <a:pt x="254" y="388"/>
                  </a:cubicBezTo>
                  <a:cubicBezTo>
                    <a:pt x="256" y="387"/>
                    <a:pt x="257" y="385"/>
                    <a:pt x="258" y="386"/>
                  </a:cubicBezTo>
                  <a:cubicBezTo>
                    <a:pt x="257" y="385"/>
                    <a:pt x="256" y="386"/>
                    <a:pt x="256" y="385"/>
                  </a:cubicBezTo>
                  <a:cubicBezTo>
                    <a:pt x="257" y="385"/>
                    <a:pt x="258" y="385"/>
                    <a:pt x="258" y="384"/>
                  </a:cubicBezTo>
                  <a:cubicBezTo>
                    <a:pt x="257" y="385"/>
                    <a:pt x="255" y="384"/>
                    <a:pt x="254" y="383"/>
                  </a:cubicBezTo>
                  <a:cubicBezTo>
                    <a:pt x="255" y="382"/>
                    <a:pt x="257" y="382"/>
                    <a:pt x="257" y="382"/>
                  </a:cubicBezTo>
                  <a:cubicBezTo>
                    <a:pt x="259" y="383"/>
                    <a:pt x="259" y="383"/>
                    <a:pt x="259" y="383"/>
                  </a:cubicBezTo>
                  <a:cubicBezTo>
                    <a:pt x="257" y="382"/>
                    <a:pt x="260" y="383"/>
                    <a:pt x="259" y="382"/>
                  </a:cubicBezTo>
                  <a:cubicBezTo>
                    <a:pt x="258" y="381"/>
                    <a:pt x="256" y="381"/>
                    <a:pt x="255" y="380"/>
                  </a:cubicBezTo>
                  <a:cubicBezTo>
                    <a:pt x="254" y="380"/>
                    <a:pt x="256" y="379"/>
                    <a:pt x="256" y="379"/>
                  </a:cubicBezTo>
                  <a:cubicBezTo>
                    <a:pt x="257" y="380"/>
                    <a:pt x="257" y="380"/>
                    <a:pt x="257" y="380"/>
                  </a:cubicBezTo>
                  <a:cubicBezTo>
                    <a:pt x="256" y="379"/>
                    <a:pt x="260" y="380"/>
                    <a:pt x="259" y="379"/>
                  </a:cubicBezTo>
                  <a:cubicBezTo>
                    <a:pt x="258" y="378"/>
                    <a:pt x="258" y="378"/>
                    <a:pt x="258" y="378"/>
                  </a:cubicBezTo>
                  <a:cubicBezTo>
                    <a:pt x="258" y="378"/>
                    <a:pt x="259" y="378"/>
                    <a:pt x="259" y="378"/>
                  </a:cubicBezTo>
                  <a:cubicBezTo>
                    <a:pt x="258" y="378"/>
                    <a:pt x="258" y="377"/>
                    <a:pt x="258" y="377"/>
                  </a:cubicBezTo>
                  <a:cubicBezTo>
                    <a:pt x="259" y="377"/>
                    <a:pt x="259" y="377"/>
                    <a:pt x="259" y="377"/>
                  </a:cubicBezTo>
                  <a:cubicBezTo>
                    <a:pt x="258" y="376"/>
                    <a:pt x="256" y="375"/>
                    <a:pt x="258" y="375"/>
                  </a:cubicBezTo>
                  <a:cubicBezTo>
                    <a:pt x="256" y="375"/>
                    <a:pt x="258" y="376"/>
                    <a:pt x="257" y="376"/>
                  </a:cubicBezTo>
                  <a:cubicBezTo>
                    <a:pt x="255" y="377"/>
                    <a:pt x="255" y="375"/>
                    <a:pt x="255" y="375"/>
                  </a:cubicBezTo>
                  <a:cubicBezTo>
                    <a:pt x="258" y="375"/>
                    <a:pt x="255" y="374"/>
                    <a:pt x="255" y="373"/>
                  </a:cubicBezTo>
                  <a:cubicBezTo>
                    <a:pt x="256" y="373"/>
                    <a:pt x="257" y="372"/>
                    <a:pt x="258" y="372"/>
                  </a:cubicBezTo>
                  <a:cubicBezTo>
                    <a:pt x="256" y="372"/>
                    <a:pt x="256" y="372"/>
                    <a:pt x="256" y="372"/>
                  </a:cubicBezTo>
                  <a:cubicBezTo>
                    <a:pt x="259" y="372"/>
                    <a:pt x="255" y="370"/>
                    <a:pt x="256" y="370"/>
                  </a:cubicBezTo>
                  <a:cubicBezTo>
                    <a:pt x="257" y="370"/>
                    <a:pt x="259" y="370"/>
                    <a:pt x="259" y="370"/>
                  </a:cubicBezTo>
                  <a:cubicBezTo>
                    <a:pt x="257" y="370"/>
                    <a:pt x="256" y="368"/>
                    <a:pt x="254" y="368"/>
                  </a:cubicBezTo>
                  <a:cubicBezTo>
                    <a:pt x="255" y="367"/>
                    <a:pt x="258" y="369"/>
                    <a:pt x="260" y="369"/>
                  </a:cubicBezTo>
                  <a:cubicBezTo>
                    <a:pt x="258" y="368"/>
                    <a:pt x="261" y="367"/>
                    <a:pt x="258" y="366"/>
                  </a:cubicBezTo>
                  <a:cubicBezTo>
                    <a:pt x="257" y="367"/>
                    <a:pt x="257" y="366"/>
                    <a:pt x="256" y="366"/>
                  </a:cubicBezTo>
                  <a:cubicBezTo>
                    <a:pt x="256" y="365"/>
                    <a:pt x="257" y="366"/>
                    <a:pt x="258" y="365"/>
                  </a:cubicBezTo>
                  <a:cubicBezTo>
                    <a:pt x="258" y="365"/>
                    <a:pt x="256" y="364"/>
                    <a:pt x="255" y="365"/>
                  </a:cubicBezTo>
                  <a:cubicBezTo>
                    <a:pt x="255" y="364"/>
                    <a:pt x="253" y="363"/>
                    <a:pt x="255" y="362"/>
                  </a:cubicBezTo>
                  <a:cubicBezTo>
                    <a:pt x="256" y="362"/>
                    <a:pt x="255" y="364"/>
                    <a:pt x="257" y="363"/>
                  </a:cubicBezTo>
                  <a:cubicBezTo>
                    <a:pt x="257" y="362"/>
                    <a:pt x="253" y="362"/>
                    <a:pt x="252" y="360"/>
                  </a:cubicBezTo>
                  <a:cubicBezTo>
                    <a:pt x="251" y="361"/>
                    <a:pt x="248" y="360"/>
                    <a:pt x="248" y="359"/>
                  </a:cubicBezTo>
                  <a:cubicBezTo>
                    <a:pt x="249" y="357"/>
                    <a:pt x="248" y="360"/>
                    <a:pt x="251" y="360"/>
                  </a:cubicBezTo>
                  <a:cubicBezTo>
                    <a:pt x="250" y="359"/>
                    <a:pt x="250" y="359"/>
                    <a:pt x="250" y="359"/>
                  </a:cubicBezTo>
                  <a:cubicBezTo>
                    <a:pt x="254" y="358"/>
                    <a:pt x="255" y="362"/>
                    <a:pt x="257" y="361"/>
                  </a:cubicBezTo>
                  <a:cubicBezTo>
                    <a:pt x="257" y="360"/>
                    <a:pt x="257" y="360"/>
                    <a:pt x="257" y="360"/>
                  </a:cubicBezTo>
                  <a:cubicBezTo>
                    <a:pt x="257" y="360"/>
                    <a:pt x="259" y="361"/>
                    <a:pt x="260" y="361"/>
                  </a:cubicBezTo>
                  <a:cubicBezTo>
                    <a:pt x="258" y="360"/>
                    <a:pt x="259" y="359"/>
                    <a:pt x="259" y="359"/>
                  </a:cubicBezTo>
                  <a:cubicBezTo>
                    <a:pt x="257" y="358"/>
                    <a:pt x="259" y="359"/>
                    <a:pt x="258" y="359"/>
                  </a:cubicBezTo>
                  <a:cubicBezTo>
                    <a:pt x="258" y="358"/>
                    <a:pt x="255" y="357"/>
                    <a:pt x="256" y="356"/>
                  </a:cubicBezTo>
                  <a:cubicBezTo>
                    <a:pt x="257" y="357"/>
                    <a:pt x="259" y="356"/>
                    <a:pt x="259" y="357"/>
                  </a:cubicBezTo>
                  <a:cubicBezTo>
                    <a:pt x="260" y="356"/>
                    <a:pt x="257" y="356"/>
                    <a:pt x="259" y="356"/>
                  </a:cubicBezTo>
                  <a:cubicBezTo>
                    <a:pt x="260" y="356"/>
                    <a:pt x="260" y="356"/>
                    <a:pt x="260" y="356"/>
                  </a:cubicBezTo>
                  <a:cubicBezTo>
                    <a:pt x="260" y="353"/>
                    <a:pt x="261" y="349"/>
                    <a:pt x="257" y="345"/>
                  </a:cubicBezTo>
                  <a:cubicBezTo>
                    <a:pt x="259" y="345"/>
                    <a:pt x="260" y="344"/>
                    <a:pt x="261" y="343"/>
                  </a:cubicBezTo>
                  <a:cubicBezTo>
                    <a:pt x="261" y="343"/>
                    <a:pt x="260" y="343"/>
                    <a:pt x="260" y="342"/>
                  </a:cubicBezTo>
                  <a:cubicBezTo>
                    <a:pt x="262" y="342"/>
                    <a:pt x="262" y="342"/>
                    <a:pt x="262" y="342"/>
                  </a:cubicBezTo>
                  <a:cubicBezTo>
                    <a:pt x="263" y="341"/>
                    <a:pt x="262" y="340"/>
                    <a:pt x="261" y="339"/>
                  </a:cubicBezTo>
                  <a:cubicBezTo>
                    <a:pt x="262" y="339"/>
                    <a:pt x="262" y="339"/>
                    <a:pt x="262" y="339"/>
                  </a:cubicBezTo>
                  <a:cubicBezTo>
                    <a:pt x="264" y="338"/>
                    <a:pt x="261" y="338"/>
                    <a:pt x="261" y="337"/>
                  </a:cubicBezTo>
                  <a:cubicBezTo>
                    <a:pt x="263" y="337"/>
                    <a:pt x="263" y="337"/>
                    <a:pt x="263" y="337"/>
                  </a:cubicBezTo>
                  <a:cubicBezTo>
                    <a:pt x="261" y="337"/>
                    <a:pt x="261" y="337"/>
                    <a:pt x="261" y="337"/>
                  </a:cubicBezTo>
                  <a:cubicBezTo>
                    <a:pt x="261" y="336"/>
                    <a:pt x="262" y="335"/>
                    <a:pt x="264" y="336"/>
                  </a:cubicBezTo>
                  <a:cubicBezTo>
                    <a:pt x="263" y="335"/>
                    <a:pt x="263" y="335"/>
                    <a:pt x="262" y="335"/>
                  </a:cubicBezTo>
                  <a:cubicBezTo>
                    <a:pt x="264" y="335"/>
                    <a:pt x="264" y="332"/>
                    <a:pt x="264" y="331"/>
                  </a:cubicBezTo>
                  <a:cubicBezTo>
                    <a:pt x="263" y="331"/>
                    <a:pt x="263" y="331"/>
                    <a:pt x="261" y="330"/>
                  </a:cubicBezTo>
                  <a:cubicBezTo>
                    <a:pt x="259" y="329"/>
                    <a:pt x="262" y="330"/>
                    <a:pt x="261" y="329"/>
                  </a:cubicBezTo>
                  <a:cubicBezTo>
                    <a:pt x="262" y="329"/>
                    <a:pt x="263" y="329"/>
                    <a:pt x="263" y="330"/>
                  </a:cubicBezTo>
                  <a:cubicBezTo>
                    <a:pt x="266" y="329"/>
                    <a:pt x="266" y="326"/>
                    <a:pt x="268" y="325"/>
                  </a:cubicBezTo>
                  <a:cubicBezTo>
                    <a:pt x="267" y="324"/>
                    <a:pt x="267" y="324"/>
                    <a:pt x="267" y="324"/>
                  </a:cubicBezTo>
                  <a:cubicBezTo>
                    <a:pt x="270" y="323"/>
                    <a:pt x="268" y="321"/>
                    <a:pt x="270" y="320"/>
                  </a:cubicBezTo>
                  <a:cubicBezTo>
                    <a:pt x="269" y="320"/>
                    <a:pt x="267" y="318"/>
                    <a:pt x="268" y="317"/>
                  </a:cubicBezTo>
                  <a:cubicBezTo>
                    <a:pt x="266" y="315"/>
                    <a:pt x="270" y="318"/>
                    <a:pt x="271" y="318"/>
                  </a:cubicBezTo>
                  <a:cubicBezTo>
                    <a:pt x="271" y="317"/>
                    <a:pt x="271" y="316"/>
                    <a:pt x="271" y="316"/>
                  </a:cubicBezTo>
                  <a:cubicBezTo>
                    <a:pt x="272" y="316"/>
                    <a:pt x="272" y="316"/>
                    <a:pt x="272" y="316"/>
                  </a:cubicBezTo>
                  <a:cubicBezTo>
                    <a:pt x="271" y="315"/>
                    <a:pt x="271" y="314"/>
                    <a:pt x="272" y="314"/>
                  </a:cubicBezTo>
                  <a:cubicBezTo>
                    <a:pt x="272" y="314"/>
                    <a:pt x="272" y="314"/>
                    <a:pt x="272" y="314"/>
                  </a:cubicBezTo>
                  <a:cubicBezTo>
                    <a:pt x="273" y="314"/>
                    <a:pt x="274" y="314"/>
                    <a:pt x="274" y="313"/>
                  </a:cubicBezTo>
                  <a:cubicBezTo>
                    <a:pt x="274" y="311"/>
                    <a:pt x="275" y="312"/>
                    <a:pt x="274" y="310"/>
                  </a:cubicBezTo>
                  <a:cubicBezTo>
                    <a:pt x="275" y="311"/>
                    <a:pt x="275" y="311"/>
                    <a:pt x="275" y="311"/>
                  </a:cubicBezTo>
                  <a:cubicBezTo>
                    <a:pt x="273" y="310"/>
                    <a:pt x="273" y="310"/>
                    <a:pt x="273" y="310"/>
                  </a:cubicBezTo>
                  <a:cubicBezTo>
                    <a:pt x="275" y="309"/>
                    <a:pt x="275" y="309"/>
                    <a:pt x="275" y="309"/>
                  </a:cubicBezTo>
                  <a:cubicBezTo>
                    <a:pt x="276" y="311"/>
                    <a:pt x="276" y="311"/>
                    <a:pt x="276" y="311"/>
                  </a:cubicBezTo>
                  <a:cubicBezTo>
                    <a:pt x="277" y="311"/>
                    <a:pt x="275" y="310"/>
                    <a:pt x="275" y="309"/>
                  </a:cubicBezTo>
                  <a:cubicBezTo>
                    <a:pt x="274" y="308"/>
                    <a:pt x="275" y="309"/>
                    <a:pt x="276" y="309"/>
                  </a:cubicBezTo>
                  <a:cubicBezTo>
                    <a:pt x="277" y="310"/>
                    <a:pt x="276" y="309"/>
                    <a:pt x="276" y="309"/>
                  </a:cubicBezTo>
                  <a:cubicBezTo>
                    <a:pt x="276" y="310"/>
                    <a:pt x="276" y="309"/>
                    <a:pt x="277" y="310"/>
                  </a:cubicBezTo>
                  <a:cubicBezTo>
                    <a:pt x="277" y="310"/>
                    <a:pt x="276" y="308"/>
                    <a:pt x="276" y="308"/>
                  </a:cubicBezTo>
                  <a:cubicBezTo>
                    <a:pt x="277" y="308"/>
                    <a:pt x="277" y="307"/>
                    <a:pt x="278" y="308"/>
                  </a:cubicBezTo>
                  <a:cubicBezTo>
                    <a:pt x="278" y="307"/>
                    <a:pt x="279" y="307"/>
                    <a:pt x="278" y="306"/>
                  </a:cubicBezTo>
                  <a:cubicBezTo>
                    <a:pt x="278" y="306"/>
                    <a:pt x="277" y="307"/>
                    <a:pt x="276" y="306"/>
                  </a:cubicBezTo>
                  <a:cubicBezTo>
                    <a:pt x="276" y="305"/>
                    <a:pt x="277" y="305"/>
                    <a:pt x="277" y="305"/>
                  </a:cubicBezTo>
                  <a:cubicBezTo>
                    <a:pt x="277" y="306"/>
                    <a:pt x="277" y="306"/>
                    <a:pt x="277" y="306"/>
                  </a:cubicBezTo>
                  <a:cubicBezTo>
                    <a:pt x="277" y="305"/>
                    <a:pt x="278" y="305"/>
                    <a:pt x="277" y="304"/>
                  </a:cubicBezTo>
                  <a:cubicBezTo>
                    <a:pt x="279" y="305"/>
                    <a:pt x="279" y="305"/>
                    <a:pt x="279" y="305"/>
                  </a:cubicBezTo>
                  <a:cubicBezTo>
                    <a:pt x="278" y="304"/>
                    <a:pt x="279" y="303"/>
                    <a:pt x="279" y="303"/>
                  </a:cubicBezTo>
                  <a:cubicBezTo>
                    <a:pt x="280" y="304"/>
                    <a:pt x="281" y="306"/>
                    <a:pt x="282" y="306"/>
                  </a:cubicBezTo>
                  <a:cubicBezTo>
                    <a:pt x="282" y="304"/>
                    <a:pt x="282" y="304"/>
                    <a:pt x="282" y="304"/>
                  </a:cubicBezTo>
                  <a:cubicBezTo>
                    <a:pt x="282" y="303"/>
                    <a:pt x="283" y="304"/>
                    <a:pt x="283" y="304"/>
                  </a:cubicBezTo>
                  <a:cubicBezTo>
                    <a:pt x="285" y="304"/>
                    <a:pt x="282" y="299"/>
                    <a:pt x="284" y="300"/>
                  </a:cubicBezTo>
                  <a:cubicBezTo>
                    <a:pt x="285" y="302"/>
                    <a:pt x="285" y="302"/>
                    <a:pt x="286" y="302"/>
                  </a:cubicBezTo>
                  <a:cubicBezTo>
                    <a:pt x="286" y="301"/>
                    <a:pt x="286" y="301"/>
                    <a:pt x="286" y="301"/>
                  </a:cubicBezTo>
                  <a:cubicBezTo>
                    <a:pt x="285" y="300"/>
                    <a:pt x="286" y="302"/>
                    <a:pt x="285" y="301"/>
                  </a:cubicBezTo>
                  <a:cubicBezTo>
                    <a:pt x="285" y="300"/>
                    <a:pt x="285" y="300"/>
                    <a:pt x="285" y="300"/>
                  </a:cubicBezTo>
                  <a:cubicBezTo>
                    <a:pt x="288" y="303"/>
                    <a:pt x="290" y="299"/>
                    <a:pt x="293" y="300"/>
                  </a:cubicBezTo>
                  <a:cubicBezTo>
                    <a:pt x="292" y="298"/>
                    <a:pt x="294" y="299"/>
                    <a:pt x="294" y="298"/>
                  </a:cubicBezTo>
                  <a:cubicBezTo>
                    <a:pt x="294" y="300"/>
                    <a:pt x="295" y="297"/>
                    <a:pt x="296" y="298"/>
                  </a:cubicBezTo>
                  <a:cubicBezTo>
                    <a:pt x="295" y="296"/>
                    <a:pt x="295" y="296"/>
                    <a:pt x="295" y="296"/>
                  </a:cubicBezTo>
                  <a:cubicBezTo>
                    <a:pt x="296" y="297"/>
                    <a:pt x="295" y="291"/>
                    <a:pt x="297" y="294"/>
                  </a:cubicBezTo>
                  <a:cubicBezTo>
                    <a:pt x="298" y="295"/>
                    <a:pt x="298" y="296"/>
                    <a:pt x="297" y="296"/>
                  </a:cubicBezTo>
                  <a:cubicBezTo>
                    <a:pt x="299" y="299"/>
                    <a:pt x="300" y="293"/>
                    <a:pt x="301" y="296"/>
                  </a:cubicBezTo>
                  <a:cubicBezTo>
                    <a:pt x="301" y="295"/>
                    <a:pt x="300" y="294"/>
                    <a:pt x="301" y="292"/>
                  </a:cubicBezTo>
                  <a:cubicBezTo>
                    <a:pt x="302" y="293"/>
                    <a:pt x="304" y="294"/>
                    <a:pt x="304" y="294"/>
                  </a:cubicBezTo>
                  <a:cubicBezTo>
                    <a:pt x="304" y="294"/>
                    <a:pt x="304" y="293"/>
                    <a:pt x="305" y="294"/>
                  </a:cubicBezTo>
                  <a:cubicBezTo>
                    <a:pt x="305" y="294"/>
                    <a:pt x="305" y="294"/>
                    <a:pt x="305" y="295"/>
                  </a:cubicBezTo>
                  <a:cubicBezTo>
                    <a:pt x="306" y="295"/>
                    <a:pt x="307" y="294"/>
                    <a:pt x="308" y="293"/>
                  </a:cubicBezTo>
                  <a:cubicBezTo>
                    <a:pt x="309" y="294"/>
                    <a:pt x="310" y="293"/>
                    <a:pt x="312" y="293"/>
                  </a:cubicBezTo>
                  <a:cubicBezTo>
                    <a:pt x="312" y="291"/>
                    <a:pt x="315" y="293"/>
                    <a:pt x="314" y="290"/>
                  </a:cubicBezTo>
                  <a:cubicBezTo>
                    <a:pt x="314" y="291"/>
                    <a:pt x="314" y="291"/>
                    <a:pt x="314" y="291"/>
                  </a:cubicBezTo>
                  <a:cubicBezTo>
                    <a:pt x="314" y="290"/>
                    <a:pt x="314" y="288"/>
                    <a:pt x="315" y="288"/>
                  </a:cubicBezTo>
                  <a:cubicBezTo>
                    <a:pt x="315" y="290"/>
                    <a:pt x="315" y="290"/>
                    <a:pt x="315" y="290"/>
                  </a:cubicBezTo>
                  <a:cubicBezTo>
                    <a:pt x="316" y="292"/>
                    <a:pt x="317" y="290"/>
                    <a:pt x="318" y="291"/>
                  </a:cubicBezTo>
                  <a:cubicBezTo>
                    <a:pt x="316" y="289"/>
                    <a:pt x="318" y="291"/>
                    <a:pt x="318" y="289"/>
                  </a:cubicBezTo>
                  <a:cubicBezTo>
                    <a:pt x="318" y="288"/>
                    <a:pt x="318" y="288"/>
                    <a:pt x="318" y="288"/>
                  </a:cubicBezTo>
                  <a:cubicBezTo>
                    <a:pt x="319" y="287"/>
                    <a:pt x="318" y="287"/>
                    <a:pt x="319" y="286"/>
                  </a:cubicBezTo>
                  <a:cubicBezTo>
                    <a:pt x="320" y="286"/>
                    <a:pt x="321" y="288"/>
                    <a:pt x="320" y="288"/>
                  </a:cubicBezTo>
                  <a:cubicBezTo>
                    <a:pt x="321" y="289"/>
                    <a:pt x="322" y="288"/>
                    <a:pt x="322" y="287"/>
                  </a:cubicBezTo>
                  <a:cubicBezTo>
                    <a:pt x="322" y="287"/>
                    <a:pt x="322" y="287"/>
                    <a:pt x="322" y="287"/>
                  </a:cubicBezTo>
                  <a:cubicBezTo>
                    <a:pt x="322" y="287"/>
                    <a:pt x="322" y="287"/>
                    <a:pt x="322" y="287"/>
                  </a:cubicBezTo>
                  <a:cubicBezTo>
                    <a:pt x="323" y="287"/>
                    <a:pt x="323" y="287"/>
                    <a:pt x="323" y="287"/>
                  </a:cubicBezTo>
                  <a:cubicBezTo>
                    <a:pt x="323" y="287"/>
                    <a:pt x="323" y="287"/>
                    <a:pt x="323" y="287"/>
                  </a:cubicBezTo>
                  <a:cubicBezTo>
                    <a:pt x="323" y="287"/>
                    <a:pt x="323" y="287"/>
                    <a:pt x="322" y="287"/>
                  </a:cubicBezTo>
                  <a:cubicBezTo>
                    <a:pt x="323" y="287"/>
                    <a:pt x="323" y="287"/>
                    <a:pt x="323" y="287"/>
                  </a:cubicBezTo>
                  <a:cubicBezTo>
                    <a:pt x="323" y="287"/>
                    <a:pt x="323" y="287"/>
                    <a:pt x="323" y="287"/>
                  </a:cubicBezTo>
                  <a:cubicBezTo>
                    <a:pt x="324" y="287"/>
                    <a:pt x="324" y="287"/>
                    <a:pt x="324" y="287"/>
                  </a:cubicBezTo>
                  <a:cubicBezTo>
                    <a:pt x="325" y="289"/>
                    <a:pt x="325" y="289"/>
                    <a:pt x="325" y="289"/>
                  </a:cubicBezTo>
                  <a:cubicBezTo>
                    <a:pt x="325" y="289"/>
                    <a:pt x="326" y="286"/>
                    <a:pt x="326" y="286"/>
                  </a:cubicBezTo>
                  <a:cubicBezTo>
                    <a:pt x="328" y="286"/>
                    <a:pt x="331" y="283"/>
                    <a:pt x="332" y="281"/>
                  </a:cubicBezTo>
                  <a:cubicBezTo>
                    <a:pt x="332" y="282"/>
                    <a:pt x="332" y="282"/>
                    <a:pt x="332" y="282"/>
                  </a:cubicBezTo>
                  <a:cubicBezTo>
                    <a:pt x="332" y="281"/>
                    <a:pt x="332" y="279"/>
                    <a:pt x="333" y="280"/>
                  </a:cubicBezTo>
                  <a:cubicBezTo>
                    <a:pt x="333" y="279"/>
                    <a:pt x="334" y="280"/>
                    <a:pt x="335" y="280"/>
                  </a:cubicBezTo>
                  <a:cubicBezTo>
                    <a:pt x="335" y="280"/>
                    <a:pt x="334" y="279"/>
                    <a:pt x="334" y="279"/>
                  </a:cubicBezTo>
                  <a:cubicBezTo>
                    <a:pt x="337" y="279"/>
                    <a:pt x="337" y="275"/>
                    <a:pt x="339" y="274"/>
                  </a:cubicBezTo>
                  <a:cubicBezTo>
                    <a:pt x="339" y="274"/>
                    <a:pt x="340" y="275"/>
                    <a:pt x="340" y="276"/>
                  </a:cubicBezTo>
                  <a:cubicBezTo>
                    <a:pt x="341" y="274"/>
                    <a:pt x="341" y="272"/>
                    <a:pt x="341" y="270"/>
                  </a:cubicBezTo>
                  <a:cubicBezTo>
                    <a:pt x="341" y="270"/>
                    <a:pt x="342" y="270"/>
                    <a:pt x="342" y="271"/>
                  </a:cubicBezTo>
                  <a:cubicBezTo>
                    <a:pt x="342" y="270"/>
                    <a:pt x="343" y="269"/>
                    <a:pt x="342" y="267"/>
                  </a:cubicBezTo>
                  <a:cubicBezTo>
                    <a:pt x="341" y="268"/>
                    <a:pt x="343" y="268"/>
                    <a:pt x="342" y="268"/>
                  </a:cubicBezTo>
                  <a:cubicBezTo>
                    <a:pt x="341" y="268"/>
                    <a:pt x="340" y="266"/>
                    <a:pt x="341" y="266"/>
                  </a:cubicBezTo>
                  <a:cubicBezTo>
                    <a:pt x="341" y="266"/>
                    <a:pt x="341" y="266"/>
                    <a:pt x="341" y="266"/>
                  </a:cubicBezTo>
                  <a:cubicBezTo>
                    <a:pt x="342" y="265"/>
                    <a:pt x="341" y="265"/>
                    <a:pt x="342" y="263"/>
                  </a:cubicBezTo>
                  <a:cubicBezTo>
                    <a:pt x="343" y="263"/>
                    <a:pt x="342" y="264"/>
                    <a:pt x="343" y="264"/>
                  </a:cubicBezTo>
                  <a:cubicBezTo>
                    <a:pt x="345" y="265"/>
                    <a:pt x="345" y="262"/>
                    <a:pt x="346" y="262"/>
                  </a:cubicBezTo>
                  <a:cubicBezTo>
                    <a:pt x="344" y="261"/>
                    <a:pt x="344" y="261"/>
                    <a:pt x="344" y="261"/>
                  </a:cubicBezTo>
                  <a:cubicBezTo>
                    <a:pt x="344" y="260"/>
                    <a:pt x="346" y="261"/>
                    <a:pt x="346" y="260"/>
                  </a:cubicBezTo>
                  <a:cubicBezTo>
                    <a:pt x="342" y="256"/>
                    <a:pt x="342" y="256"/>
                    <a:pt x="342" y="256"/>
                  </a:cubicBezTo>
                  <a:cubicBezTo>
                    <a:pt x="342" y="257"/>
                    <a:pt x="344" y="256"/>
                    <a:pt x="345" y="257"/>
                  </a:cubicBezTo>
                  <a:cubicBezTo>
                    <a:pt x="346" y="255"/>
                    <a:pt x="342" y="254"/>
                    <a:pt x="341" y="253"/>
                  </a:cubicBezTo>
                  <a:cubicBezTo>
                    <a:pt x="342" y="252"/>
                    <a:pt x="341" y="250"/>
                    <a:pt x="341" y="250"/>
                  </a:cubicBezTo>
                  <a:cubicBezTo>
                    <a:pt x="342" y="250"/>
                    <a:pt x="341" y="250"/>
                    <a:pt x="342" y="250"/>
                  </a:cubicBezTo>
                  <a:cubicBezTo>
                    <a:pt x="343" y="250"/>
                    <a:pt x="343" y="250"/>
                    <a:pt x="343" y="250"/>
                  </a:cubicBezTo>
                  <a:cubicBezTo>
                    <a:pt x="343" y="251"/>
                    <a:pt x="346" y="250"/>
                    <a:pt x="347" y="251"/>
                  </a:cubicBezTo>
                  <a:cubicBezTo>
                    <a:pt x="346" y="249"/>
                    <a:pt x="347" y="247"/>
                    <a:pt x="347" y="246"/>
                  </a:cubicBezTo>
                  <a:cubicBezTo>
                    <a:pt x="345" y="247"/>
                    <a:pt x="346" y="244"/>
                    <a:pt x="343" y="244"/>
                  </a:cubicBezTo>
                  <a:cubicBezTo>
                    <a:pt x="343" y="242"/>
                    <a:pt x="346" y="243"/>
                    <a:pt x="346" y="242"/>
                  </a:cubicBezTo>
                  <a:cubicBezTo>
                    <a:pt x="345" y="240"/>
                    <a:pt x="346" y="239"/>
                    <a:pt x="345" y="237"/>
                  </a:cubicBezTo>
                  <a:cubicBezTo>
                    <a:pt x="346" y="237"/>
                    <a:pt x="346" y="237"/>
                    <a:pt x="346" y="237"/>
                  </a:cubicBezTo>
                  <a:cubicBezTo>
                    <a:pt x="345" y="236"/>
                    <a:pt x="346" y="233"/>
                    <a:pt x="344" y="232"/>
                  </a:cubicBezTo>
                  <a:cubicBezTo>
                    <a:pt x="345" y="232"/>
                    <a:pt x="345" y="232"/>
                    <a:pt x="345" y="232"/>
                  </a:cubicBezTo>
                  <a:cubicBezTo>
                    <a:pt x="346" y="231"/>
                    <a:pt x="342" y="232"/>
                    <a:pt x="343" y="230"/>
                  </a:cubicBezTo>
                  <a:cubicBezTo>
                    <a:pt x="345" y="231"/>
                    <a:pt x="345" y="231"/>
                    <a:pt x="345" y="231"/>
                  </a:cubicBezTo>
                  <a:cubicBezTo>
                    <a:pt x="343" y="230"/>
                    <a:pt x="346" y="229"/>
                    <a:pt x="344" y="227"/>
                  </a:cubicBezTo>
                  <a:cubicBezTo>
                    <a:pt x="344" y="227"/>
                    <a:pt x="345" y="227"/>
                    <a:pt x="345" y="228"/>
                  </a:cubicBezTo>
                  <a:cubicBezTo>
                    <a:pt x="344" y="226"/>
                    <a:pt x="345" y="225"/>
                    <a:pt x="343" y="224"/>
                  </a:cubicBezTo>
                  <a:cubicBezTo>
                    <a:pt x="344" y="224"/>
                    <a:pt x="345" y="224"/>
                    <a:pt x="345" y="225"/>
                  </a:cubicBezTo>
                  <a:cubicBezTo>
                    <a:pt x="346" y="224"/>
                    <a:pt x="343" y="223"/>
                    <a:pt x="344" y="222"/>
                  </a:cubicBezTo>
                  <a:cubicBezTo>
                    <a:pt x="344" y="222"/>
                    <a:pt x="345" y="222"/>
                    <a:pt x="346" y="222"/>
                  </a:cubicBezTo>
                  <a:cubicBezTo>
                    <a:pt x="344" y="221"/>
                    <a:pt x="345" y="219"/>
                    <a:pt x="344" y="219"/>
                  </a:cubicBezTo>
                  <a:cubicBezTo>
                    <a:pt x="345" y="219"/>
                    <a:pt x="346" y="218"/>
                    <a:pt x="347" y="218"/>
                  </a:cubicBezTo>
                  <a:cubicBezTo>
                    <a:pt x="348" y="213"/>
                    <a:pt x="351" y="208"/>
                    <a:pt x="353" y="202"/>
                  </a:cubicBezTo>
                  <a:cubicBezTo>
                    <a:pt x="355" y="203"/>
                    <a:pt x="353" y="204"/>
                    <a:pt x="355" y="204"/>
                  </a:cubicBezTo>
                  <a:cubicBezTo>
                    <a:pt x="353" y="203"/>
                    <a:pt x="355" y="203"/>
                    <a:pt x="355" y="202"/>
                  </a:cubicBezTo>
                  <a:cubicBezTo>
                    <a:pt x="356" y="202"/>
                    <a:pt x="356" y="202"/>
                    <a:pt x="356" y="202"/>
                  </a:cubicBezTo>
                  <a:cubicBezTo>
                    <a:pt x="356" y="201"/>
                    <a:pt x="357" y="202"/>
                    <a:pt x="357" y="201"/>
                  </a:cubicBezTo>
                  <a:cubicBezTo>
                    <a:pt x="357" y="200"/>
                    <a:pt x="357" y="200"/>
                    <a:pt x="357" y="200"/>
                  </a:cubicBezTo>
                  <a:cubicBezTo>
                    <a:pt x="356" y="199"/>
                    <a:pt x="360" y="201"/>
                    <a:pt x="358" y="199"/>
                  </a:cubicBezTo>
                  <a:cubicBezTo>
                    <a:pt x="360" y="200"/>
                    <a:pt x="360" y="200"/>
                    <a:pt x="360" y="200"/>
                  </a:cubicBezTo>
                  <a:cubicBezTo>
                    <a:pt x="359" y="197"/>
                    <a:pt x="361" y="199"/>
                    <a:pt x="361" y="197"/>
                  </a:cubicBezTo>
                  <a:cubicBezTo>
                    <a:pt x="361" y="197"/>
                    <a:pt x="361" y="197"/>
                    <a:pt x="361" y="197"/>
                  </a:cubicBezTo>
                  <a:cubicBezTo>
                    <a:pt x="363" y="198"/>
                    <a:pt x="362" y="194"/>
                    <a:pt x="363" y="195"/>
                  </a:cubicBezTo>
                  <a:cubicBezTo>
                    <a:pt x="364" y="194"/>
                    <a:pt x="365" y="193"/>
                    <a:pt x="364" y="191"/>
                  </a:cubicBezTo>
                  <a:cubicBezTo>
                    <a:pt x="365" y="193"/>
                    <a:pt x="365" y="193"/>
                    <a:pt x="365" y="193"/>
                  </a:cubicBezTo>
                  <a:cubicBezTo>
                    <a:pt x="366" y="192"/>
                    <a:pt x="368" y="191"/>
                    <a:pt x="369" y="190"/>
                  </a:cubicBezTo>
                  <a:cubicBezTo>
                    <a:pt x="374" y="190"/>
                    <a:pt x="379" y="190"/>
                    <a:pt x="383" y="191"/>
                  </a:cubicBezTo>
                  <a:cubicBezTo>
                    <a:pt x="386" y="192"/>
                    <a:pt x="388" y="193"/>
                    <a:pt x="390" y="194"/>
                  </a:cubicBezTo>
                  <a:cubicBezTo>
                    <a:pt x="389" y="196"/>
                    <a:pt x="388" y="198"/>
                    <a:pt x="388" y="200"/>
                  </a:cubicBezTo>
                  <a:cubicBezTo>
                    <a:pt x="387" y="201"/>
                    <a:pt x="386" y="199"/>
                    <a:pt x="386" y="199"/>
                  </a:cubicBezTo>
                  <a:cubicBezTo>
                    <a:pt x="384" y="205"/>
                    <a:pt x="377" y="203"/>
                    <a:pt x="373" y="209"/>
                  </a:cubicBezTo>
                  <a:cubicBezTo>
                    <a:pt x="369" y="210"/>
                    <a:pt x="365" y="215"/>
                    <a:pt x="365" y="215"/>
                  </a:cubicBezTo>
                  <a:cubicBezTo>
                    <a:pt x="382" y="216"/>
                    <a:pt x="389" y="211"/>
                    <a:pt x="399" y="205"/>
                  </a:cubicBezTo>
                  <a:cubicBezTo>
                    <a:pt x="401" y="203"/>
                    <a:pt x="402" y="201"/>
                    <a:pt x="403" y="198"/>
                  </a:cubicBezTo>
                  <a:cubicBezTo>
                    <a:pt x="405" y="199"/>
                    <a:pt x="406" y="199"/>
                    <a:pt x="406" y="198"/>
                  </a:cubicBezTo>
                  <a:cubicBezTo>
                    <a:pt x="405" y="197"/>
                    <a:pt x="404" y="197"/>
                    <a:pt x="404" y="196"/>
                  </a:cubicBezTo>
                  <a:cubicBezTo>
                    <a:pt x="404" y="194"/>
                    <a:pt x="405" y="191"/>
                    <a:pt x="406" y="188"/>
                  </a:cubicBezTo>
                  <a:cubicBezTo>
                    <a:pt x="398" y="164"/>
                    <a:pt x="382" y="170"/>
                    <a:pt x="375" y="170"/>
                  </a:cubicBezTo>
                  <a:cubicBezTo>
                    <a:pt x="367" y="172"/>
                    <a:pt x="361" y="175"/>
                    <a:pt x="356" y="179"/>
                  </a:cubicBezTo>
                  <a:cubicBezTo>
                    <a:pt x="356" y="179"/>
                    <a:pt x="356" y="179"/>
                    <a:pt x="357" y="180"/>
                  </a:cubicBezTo>
                  <a:cubicBezTo>
                    <a:pt x="354" y="179"/>
                    <a:pt x="351" y="179"/>
                    <a:pt x="349" y="179"/>
                  </a:cubicBezTo>
                  <a:cubicBezTo>
                    <a:pt x="332" y="177"/>
                    <a:pt x="315" y="175"/>
                    <a:pt x="313" y="163"/>
                  </a:cubicBezTo>
                  <a:cubicBezTo>
                    <a:pt x="308" y="154"/>
                    <a:pt x="303" y="139"/>
                    <a:pt x="301" y="128"/>
                  </a:cubicBezTo>
                  <a:cubicBezTo>
                    <a:pt x="300" y="124"/>
                    <a:pt x="300" y="121"/>
                    <a:pt x="299" y="117"/>
                  </a:cubicBezTo>
                  <a:cubicBezTo>
                    <a:pt x="323" y="112"/>
                    <a:pt x="296" y="118"/>
                    <a:pt x="307" y="115"/>
                  </a:cubicBezTo>
                  <a:cubicBezTo>
                    <a:pt x="307" y="115"/>
                    <a:pt x="307" y="115"/>
                    <a:pt x="307" y="115"/>
                  </a:cubicBezTo>
                  <a:cubicBezTo>
                    <a:pt x="307" y="114"/>
                    <a:pt x="307" y="114"/>
                    <a:pt x="307" y="114"/>
                  </a:cubicBezTo>
                  <a:cubicBezTo>
                    <a:pt x="306" y="113"/>
                    <a:pt x="306" y="113"/>
                    <a:pt x="306" y="113"/>
                  </a:cubicBezTo>
                  <a:cubicBezTo>
                    <a:pt x="306" y="110"/>
                    <a:pt x="306" y="110"/>
                    <a:pt x="306" y="110"/>
                  </a:cubicBezTo>
                  <a:cubicBezTo>
                    <a:pt x="303" y="103"/>
                    <a:pt x="304" y="96"/>
                    <a:pt x="292" y="85"/>
                  </a:cubicBezTo>
                  <a:cubicBezTo>
                    <a:pt x="277" y="75"/>
                    <a:pt x="266" y="83"/>
                    <a:pt x="261" y="92"/>
                  </a:cubicBezTo>
                  <a:cubicBezTo>
                    <a:pt x="260" y="93"/>
                    <a:pt x="259" y="94"/>
                    <a:pt x="258" y="95"/>
                  </a:cubicBezTo>
                  <a:cubicBezTo>
                    <a:pt x="257" y="95"/>
                    <a:pt x="257" y="95"/>
                    <a:pt x="257" y="95"/>
                  </a:cubicBezTo>
                  <a:cubicBezTo>
                    <a:pt x="255" y="97"/>
                    <a:pt x="253" y="98"/>
                    <a:pt x="251" y="102"/>
                  </a:cubicBezTo>
                  <a:cubicBezTo>
                    <a:pt x="251" y="102"/>
                    <a:pt x="251" y="102"/>
                    <a:pt x="251" y="102"/>
                  </a:cubicBezTo>
                  <a:cubicBezTo>
                    <a:pt x="251" y="106"/>
                    <a:pt x="245" y="110"/>
                    <a:pt x="247" y="113"/>
                  </a:cubicBezTo>
                  <a:cubicBezTo>
                    <a:pt x="245" y="115"/>
                    <a:pt x="245" y="115"/>
                    <a:pt x="245" y="115"/>
                  </a:cubicBezTo>
                  <a:cubicBezTo>
                    <a:pt x="246" y="120"/>
                    <a:pt x="243" y="122"/>
                    <a:pt x="245" y="127"/>
                  </a:cubicBezTo>
                  <a:cubicBezTo>
                    <a:pt x="244" y="126"/>
                    <a:pt x="244" y="126"/>
                    <a:pt x="244" y="126"/>
                  </a:cubicBezTo>
                  <a:cubicBezTo>
                    <a:pt x="243" y="133"/>
                    <a:pt x="248" y="140"/>
                    <a:pt x="246" y="142"/>
                  </a:cubicBezTo>
                  <a:cubicBezTo>
                    <a:pt x="246" y="144"/>
                    <a:pt x="246" y="145"/>
                    <a:pt x="247" y="147"/>
                  </a:cubicBezTo>
                  <a:cubicBezTo>
                    <a:pt x="241" y="158"/>
                    <a:pt x="234" y="167"/>
                    <a:pt x="228" y="171"/>
                  </a:cubicBezTo>
                  <a:cubicBezTo>
                    <a:pt x="228" y="169"/>
                    <a:pt x="226" y="166"/>
                    <a:pt x="223" y="162"/>
                  </a:cubicBezTo>
                  <a:cubicBezTo>
                    <a:pt x="223" y="162"/>
                    <a:pt x="223" y="162"/>
                    <a:pt x="224" y="162"/>
                  </a:cubicBezTo>
                  <a:cubicBezTo>
                    <a:pt x="224" y="162"/>
                    <a:pt x="223" y="161"/>
                    <a:pt x="223" y="161"/>
                  </a:cubicBezTo>
                  <a:cubicBezTo>
                    <a:pt x="223" y="161"/>
                    <a:pt x="223" y="161"/>
                    <a:pt x="223" y="160"/>
                  </a:cubicBezTo>
                  <a:cubicBezTo>
                    <a:pt x="228" y="153"/>
                    <a:pt x="228" y="143"/>
                    <a:pt x="231" y="134"/>
                  </a:cubicBezTo>
                  <a:cubicBezTo>
                    <a:pt x="231" y="134"/>
                    <a:pt x="232" y="136"/>
                    <a:pt x="232" y="137"/>
                  </a:cubicBezTo>
                  <a:cubicBezTo>
                    <a:pt x="233" y="129"/>
                    <a:pt x="233" y="121"/>
                    <a:pt x="230" y="115"/>
                  </a:cubicBezTo>
                  <a:cubicBezTo>
                    <a:pt x="231" y="115"/>
                    <a:pt x="231" y="115"/>
                    <a:pt x="232" y="117"/>
                  </a:cubicBezTo>
                  <a:cubicBezTo>
                    <a:pt x="231" y="111"/>
                    <a:pt x="229" y="105"/>
                    <a:pt x="227" y="103"/>
                  </a:cubicBezTo>
                  <a:cubicBezTo>
                    <a:pt x="227" y="107"/>
                    <a:pt x="228" y="103"/>
                    <a:pt x="228" y="106"/>
                  </a:cubicBezTo>
                  <a:cubicBezTo>
                    <a:pt x="228" y="110"/>
                    <a:pt x="225" y="104"/>
                    <a:pt x="223" y="100"/>
                  </a:cubicBezTo>
                  <a:cubicBezTo>
                    <a:pt x="223" y="100"/>
                    <a:pt x="223" y="100"/>
                    <a:pt x="223" y="100"/>
                  </a:cubicBezTo>
                  <a:cubicBezTo>
                    <a:pt x="220" y="96"/>
                    <a:pt x="218" y="95"/>
                    <a:pt x="213" y="96"/>
                  </a:cubicBezTo>
                  <a:cubicBezTo>
                    <a:pt x="209" y="95"/>
                    <a:pt x="216" y="95"/>
                    <a:pt x="214" y="94"/>
                  </a:cubicBezTo>
                  <a:cubicBezTo>
                    <a:pt x="211" y="90"/>
                    <a:pt x="201" y="99"/>
                    <a:pt x="201" y="100"/>
                  </a:cubicBezTo>
                  <a:cubicBezTo>
                    <a:pt x="200" y="102"/>
                    <a:pt x="199" y="104"/>
                    <a:pt x="200" y="104"/>
                  </a:cubicBezTo>
                  <a:cubicBezTo>
                    <a:pt x="198" y="108"/>
                    <a:pt x="198" y="105"/>
                    <a:pt x="197" y="108"/>
                  </a:cubicBezTo>
                  <a:cubicBezTo>
                    <a:pt x="196" y="112"/>
                    <a:pt x="197" y="116"/>
                    <a:pt x="199" y="120"/>
                  </a:cubicBezTo>
                  <a:cubicBezTo>
                    <a:pt x="198" y="119"/>
                    <a:pt x="196" y="123"/>
                    <a:pt x="195" y="120"/>
                  </a:cubicBezTo>
                  <a:cubicBezTo>
                    <a:pt x="196" y="129"/>
                    <a:pt x="200" y="133"/>
                    <a:pt x="202" y="137"/>
                  </a:cubicBezTo>
                  <a:cubicBezTo>
                    <a:pt x="202" y="140"/>
                    <a:pt x="205" y="147"/>
                    <a:pt x="207" y="149"/>
                  </a:cubicBezTo>
                  <a:cubicBezTo>
                    <a:pt x="206" y="151"/>
                    <a:pt x="206" y="147"/>
                    <a:pt x="205" y="147"/>
                  </a:cubicBezTo>
                  <a:cubicBezTo>
                    <a:pt x="205" y="151"/>
                    <a:pt x="205" y="151"/>
                    <a:pt x="205" y="151"/>
                  </a:cubicBezTo>
                  <a:cubicBezTo>
                    <a:pt x="202" y="146"/>
                    <a:pt x="203" y="153"/>
                    <a:pt x="201" y="150"/>
                  </a:cubicBezTo>
                  <a:cubicBezTo>
                    <a:pt x="202" y="153"/>
                    <a:pt x="204" y="158"/>
                    <a:pt x="206" y="163"/>
                  </a:cubicBezTo>
                  <a:cubicBezTo>
                    <a:pt x="203" y="170"/>
                    <a:pt x="201" y="172"/>
                    <a:pt x="194" y="178"/>
                  </a:cubicBezTo>
                  <a:cubicBezTo>
                    <a:pt x="195" y="178"/>
                    <a:pt x="192" y="180"/>
                    <a:pt x="194" y="181"/>
                  </a:cubicBezTo>
                  <a:cubicBezTo>
                    <a:pt x="194" y="183"/>
                    <a:pt x="192" y="183"/>
                    <a:pt x="191" y="183"/>
                  </a:cubicBezTo>
                  <a:cubicBezTo>
                    <a:pt x="192" y="182"/>
                    <a:pt x="193" y="182"/>
                    <a:pt x="192" y="176"/>
                  </a:cubicBezTo>
                  <a:cubicBezTo>
                    <a:pt x="186" y="156"/>
                    <a:pt x="180" y="130"/>
                    <a:pt x="179" y="108"/>
                  </a:cubicBezTo>
                  <a:cubicBezTo>
                    <a:pt x="179" y="110"/>
                    <a:pt x="178" y="110"/>
                    <a:pt x="178" y="108"/>
                  </a:cubicBezTo>
                  <a:cubicBezTo>
                    <a:pt x="181" y="106"/>
                    <a:pt x="176" y="101"/>
                    <a:pt x="177" y="97"/>
                  </a:cubicBezTo>
                  <a:cubicBezTo>
                    <a:pt x="178" y="97"/>
                    <a:pt x="178" y="99"/>
                    <a:pt x="178" y="100"/>
                  </a:cubicBezTo>
                  <a:cubicBezTo>
                    <a:pt x="179" y="89"/>
                    <a:pt x="176" y="81"/>
                    <a:pt x="177" y="71"/>
                  </a:cubicBezTo>
                  <a:cubicBezTo>
                    <a:pt x="175" y="62"/>
                    <a:pt x="178" y="51"/>
                    <a:pt x="176" y="45"/>
                  </a:cubicBezTo>
                  <a:cubicBezTo>
                    <a:pt x="177" y="46"/>
                    <a:pt x="176" y="41"/>
                    <a:pt x="177" y="39"/>
                  </a:cubicBezTo>
                  <a:cubicBezTo>
                    <a:pt x="176" y="36"/>
                    <a:pt x="176" y="34"/>
                    <a:pt x="176" y="31"/>
                  </a:cubicBezTo>
                  <a:cubicBezTo>
                    <a:pt x="176" y="30"/>
                    <a:pt x="176" y="29"/>
                    <a:pt x="176" y="28"/>
                  </a:cubicBezTo>
                  <a:cubicBezTo>
                    <a:pt x="176" y="27"/>
                    <a:pt x="176" y="27"/>
                    <a:pt x="176" y="27"/>
                  </a:cubicBezTo>
                  <a:cubicBezTo>
                    <a:pt x="176" y="23"/>
                    <a:pt x="177" y="18"/>
                    <a:pt x="176" y="14"/>
                  </a:cubicBezTo>
                  <a:cubicBezTo>
                    <a:pt x="176" y="13"/>
                    <a:pt x="175" y="2"/>
                    <a:pt x="174" y="1"/>
                  </a:cubicBezTo>
                  <a:cubicBezTo>
                    <a:pt x="173" y="0"/>
                    <a:pt x="172" y="6"/>
                    <a:pt x="170" y="6"/>
                  </a:cubicBezTo>
                  <a:cubicBezTo>
                    <a:pt x="162" y="5"/>
                    <a:pt x="168" y="10"/>
                    <a:pt x="161" y="11"/>
                  </a:cubicBezTo>
                  <a:cubicBezTo>
                    <a:pt x="157" y="12"/>
                    <a:pt x="156" y="13"/>
                    <a:pt x="154" y="16"/>
                  </a:cubicBezTo>
                  <a:cubicBezTo>
                    <a:pt x="155" y="20"/>
                    <a:pt x="155" y="24"/>
                    <a:pt x="155" y="28"/>
                  </a:cubicBezTo>
                  <a:cubicBezTo>
                    <a:pt x="156" y="67"/>
                    <a:pt x="156" y="67"/>
                    <a:pt x="156" y="67"/>
                  </a:cubicBezTo>
                  <a:cubicBezTo>
                    <a:pt x="156" y="75"/>
                    <a:pt x="154" y="84"/>
                    <a:pt x="153" y="92"/>
                  </a:cubicBezTo>
                  <a:cubicBezTo>
                    <a:pt x="148" y="91"/>
                    <a:pt x="142" y="91"/>
                    <a:pt x="139" y="94"/>
                  </a:cubicBezTo>
                  <a:cubicBezTo>
                    <a:pt x="137" y="95"/>
                    <a:pt x="135" y="96"/>
                    <a:pt x="134" y="98"/>
                  </a:cubicBezTo>
                  <a:cubicBezTo>
                    <a:pt x="125" y="103"/>
                    <a:pt x="119" y="113"/>
                    <a:pt x="119" y="118"/>
                  </a:cubicBezTo>
                  <a:cubicBezTo>
                    <a:pt x="118" y="121"/>
                    <a:pt x="118" y="124"/>
                    <a:pt x="118" y="127"/>
                  </a:cubicBezTo>
                  <a:cubicBezTo>
                    <a:pt x="115" y="132"/>
                    <a:pt x="113" y="140"/>
                    <a:pt x="112" y="144"/>
                  </a:cubicBezTo>
                  <a:cubicBezTo>
                    <a:pt x="111" y="152"/>
                    <a:pt x="111" y="155"/>
                    <a:pt x="111" y="160"/>
                  </a:cubicBezTo>
                  <a:cubicBezTo>
                    <a:pt x="111" y="163"/>
                    <a:pt x="109" y="164"/>
                    <a:pt x="108" y="165"/>
                  </a:cubicBezTo>
                  <a:cubicBezTo>
                    <a:pt x="105" y="174"/>
                    <a:pt x="100" y="181"/>
                    <a:pt x="100" y="189"/>
                  </a:cubicBezTo>
                  <a:cubicBezTo>
                    <a:pt x="99" y="189"/>
                    <a:pt x="99" y="189"/>
                    <a:pt x="99" y="189"/>
                  </a:cubicBezTo>
                  <a:cubicBezTo>
                    <a:pt x="98" y="195"/>
                    <a:pt x="93" y="208"/>
                    <a:pt x="88" y="208"/>
                  </a:cubicBezTo>
                  <a:cubicBezTo>
                    <a:pt x="88" y="210"/>
                    <a:pt x="83" y="208"/>
                    <a:pt x="85" y="211"/>
                  </a:cubicBezTo>
                  <a:cubicBezTo>
                    <a:pt x="82" y="210"/>
                    <a:pt x="85" y="209"/>
                    <a:pt x="82" y="208"/>
                  </a:cubicBezTo>
                  <a:cubicBezTo>
                    <a:pt x="83" y="209"/>
                    <a:pt x="84" y="208"/>
                    <a:pt x="85" y="208"/>
                  </a:cubicBezTo>
                  <a:cubicBezTo>
                    <a:pt x="78" y="200"/>
                    <a:pt x="79" y="178"/>
                    <a:pt x="79" y="161"/>
                  </a:cubicBezTo>
                  <a:cubicBezTo>
                    <a:pt x="81" y="156"/>
                    <a:pt x="80" y="144"/>
                    <a:pt x="81" y="133"/>
                  </a:cubicBezTo>
                  <a:cubicBezTo>
                    <a:pt x="81" y="131"/>
                    <a:pt x="81" y="131"/>
                    <a:pt x="81" y="131"/>
                  </a:cubicBezTo>
                  <a:cubicBezTo>
                    <a:pt x="82" y="131"/>
                    <a:pt x="82" y="131"/>
                    <a:pt x="83" y="131"/>
                  </a:cubicBezTo>
                  <a:cubicBezTo>
                    <a:pt x="83" y="131"/>
                    <a:pt x="83" y="130"/>
                    <a:pt x="83" y="130"/>
                  </a:cubicBezTo>
                  <a:cubicBezTo>
                    <a:pt x="83" y="129"/>
                    <a:pt x="83" y="129"/>
                    <a:pt x="83" y="129"/>
                  </a:cubicBezTo>
                  <a:cubicBezTo>
                    <a:pt x="83" y="128"/>
                    <a:pt x="83" y="128"/>
                    <a:pt x="83" y="128"/>
                  </a:cubicBezTo>
                  <a:cubicBezTo>
                    <a:pt x="82" y="128"/>
                    <a:pt x="82" y="128"/>
                    <a:pt x="81" y="128"/>
                  </a:cubicBezTo>
                  <a:cubicBezTo>
                    <a:pt x="81" y="127"/>
                    <a:pt x="81" y="127"/>
                    <a:pt x="81" y="127"/>
                  </a:cubicBezTo>
                  <a:cubicBezTo>
                    <a:pt x="82" y="128"/>
                    <a:pt x="82" y="128"/>
                    <a:pt x="83" y="128"/>
                  </a:cubicBezTo>
                  <a:cubicBezTo>
                    <a:pt x="83" y="128"/>
                    <a:pt x="83" y="128"/>
                    <a:pt x="83" y="128"/>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7"/>
                    <a:pt x="82" y="127"/>
                    <a:pt x="81" y="127"/>
                  </a:cubicBezTo>
                  <a:cubicBezTo>
                    <a:pt x="81" y="126"/>
                    <a:pt x="81" y="126"/>
                    <a:pt x="81" y="126"/>
                  </a:cubicBezTo>
                  <a:cubicBezTo>
                    <a:pt x="62" y="125"/>
                    <a:pt x="75" y="126"/>
                    <a:pt x="71" y="127"/>
                  </a:cubicBezTo>
                  <a:cubicBezTo>
                    <a:pt x="71" y="127"/>
                    <a:pt x="71" y="127"/>
                    <a:pt x="71" y="127"/>
                  </a:cubicBezTo>
                  <a:cubicBezTo>
                    <a:pt x="66" y="126"/>
                    <a:pt x="63" y="126"/>
                    <a:pt x="69" y="126"/>
                  </a:cubicBezTo>
                  <a:cubicBezTo>
                    <a:pt x="69" y="127"/>
                    <a:pt x="69" y="127"/>
                    <a:pt x="69" y="127"/>
                  </a:cubicBezTo>
                  <a:cubicBezTo>
                    <a:pt x="69" y="127"/>
                    <a:pt x="69" y="127"/>
                    <a:pt x="69" y="127"/>
                  </a:cubicBezTo>
                  <a:cubicBezTo>
                    <a:pt x="70" y="127"/>
                    <a:pt x="70" y="127"/>
                    <a:pt x="71" y="127"/>
                  </a:cubicBezTo>
                  <a:cubicBezTo>
                    <a:pt x="71" y="127"/>
                    <a:pt x="71" y="127"/>
                    <a:pt x="71" y="127"/>
                  </a:cubicBezTo>
                  <a:cubicBezTo>
                    <a:pt x="70" y="127"/>
                    <a:pt x="70" y="127"/>
                    <a:pt x="69" y="127"/>
                  </a:cubicBezTo>
                  <a:cubicBezTo>
                    <a:pt x="69" y="129"/>
                    <a:pt x="69" y="131"/>
                    <a:pt x="71" y="129"/>
                  </a:cubicBezTo>
                  <a:cubicBezTo>
                    <a:pt x="71" y="129"/>
                    <a:pt x="71" y="129"/>
                    <a:pt x="71" y="130"/>
                  </a:cubicBezTo>
                  <a:cubicBezTo>
                    <a:pt x="71" y="130"/>
                    <a:pt x="71" y="130"/>
                    <a:pt x="71" y="130"/>
                  </a:cubicBezTo>
                  <a:cubicBezTo>
                    <a:pt x="70" y="132"/>
                    <a:pt x="70" y="134"/>
                    <a:pt x="70" y="136"/>
                  </a:cubicBezTo>
                  <a:cubicBezTo>
                    <a:pt x="70" y="138"/>
                    <a:pt x="70" y="139"/>
                    <a:pt x="70" y="140"/>
                  </a:cubicBezTo>
                  <a:cubicBezTo>
                    <a:pt x="70" y="140"/>
                    <a:pt x="70" y="140"/>
                    <a:pt x="70" y="140"/>
                  </a:cubicBezTo>
                  <a:cubicBezTo>
                    <a:pt x="69" y="144"/>
                    <a:pt x="69" y="147"/>
                    <a:pt x="68" y="151"/>
                  </a:cubicBezTo>
                  <a:cubicBezTo>
                    <a:pt x="68" y="151"/>
                    <a:pt x="67" y="151"/>
                    <a:pt x="67" y="152"/>
                  </a:cubicBezTo>
                  <a:cubicBezTo>
                    <a:pt x="67" y="153"/>
                    <a:pt x="67" y="155"/>
                    <a:pt x="67" y="156"/>
                  </a:cubicBezTo>
                  <a:cubicBezTo>
                    <a:pt x="67" y="160"/>
                    <a:pt x="66" y="164"/>
                    <a:pt x="64" y="168"/>
                  </a:cubicBezTo>
                  <a:cubicBezTo>
                    <a:pt x="64" y="168"/>
                    <a:pt x="64" y="169"/>
                    <a:pt x="64" y="169"/>
                  </a:cubicBezTo>
                  <a:cubicBezTo>
                    <a:pt x="63" y="164"/>
                    <a:pt x="64" y="157"/>
                    <a:pt x="65" y="155"/>
                  </a:cubicBezTo>
                  <a:cubicBezTo>
                    <a:pt x="63" y="149"/>
                    <a:pt x="64" y="160"/>
                    <a:pt x="62" y="159"/>
                  </a:cubicBezTo>
                  <a:cubicBezTo>
                    <a:pt x="62" y="163"/>
                    <a:pt x="62" y="166"/>
                    <a:pt x="63" y="171"/>
                  </a:cubicBezTo>
                  <a:cubicBezTo>
                    <a:pt x="62" y="174"/>
                    <a:pt x="63" y="175"/>
                    <a:pt x="61" y="179"/>
                  </a:cubicBezTo>
                  <a:cubicBezTo>
                    <a:pt x="60" y="178"/>
                    <a:pt x="60" y="178"/>
                    <a:pt x="60" y="178"/>
                  </a:cubicBezTo>
                  <a:cubicBezTo>
                    <a:pt x="58" y="183"/>
                    <a:pt x="58" y="185"/>
                    <a:pt x="58" y="188"/>
                  </a:cubicBezTo>
                  <a:cubicBezTo>
                    <a:pt x="54" y="190"/>
                    <a:pt x="55" y="191"/>
                    <a:pt x="51" y="193"/>
                  </a:cubicBezTo>
                  <a:cubicBezTo>
                    <a:pt x="54" y="190"/>
                    <a:pt x="55" y="186"/>
                    <a:pt x="55" y="183"/>
                  </a:cubicBezTo>
                  <a:cubicBezTo>
                    <a:pt x="51" y="187"/>
                    <a:pt x="48" y="194"/>
                    <a:pt x="43" y="194"/>
                  </a:cubicBezTo>
                  <a:cubicBezTo>
                    <a:pt x="38" y="196"/>
                    <a:pt x="35" y="199"/>
                    <a:pt x="35" y="201"/>
                  </a:cubicBezTo>
                  <a:cubicBezTo>
                    <a:pt x="36" y="200"/>
                    <a:pt x="31" y="201"/>
                    <a:pt x="34" y="199"/>
                  </a:cubicBezTo>
                  <a:cubicBezTo>
                    <a:pt x="32" y="200"/>
                    <a:pt x="30" y="201"/>
                    <a:pt x="29" y="201"/>
                  </a:cubicBezTo>
                  <a:cubicBezTo>
                    <a:pt x="29" y="201"/>
                    <a:pt x="29" y="201"/>
                    <a:pt x="29" y="201"/>
                  </a:cubicBezTo>
                  <a:cubicBezTo>
                    <a:pt x="28" y="201"/>
                    <a:pt x="28" y="200"/>
                    <a:pt x="28" y="199"/>
                  </a:cubicBezTo>
                  <a:cubicBezTo>
                    <a:pt x="26" y="197"/>
                    <a:pt x="23" y="193"/>
                    <a:pt x="19" y="196"/>
                  </a:cubicBezTo>
                  <a:cubicBezTo>
                    <a:pt x="19" y="194"/>
                    <a:pt x="19" y="194"/>
                    <a:pt x="19" y="194"/>
                  </a:cubicBezTo>
                  <a:cubicBezTo>
                    <a:pt x="16" y="196"/>
                    <a:pt x="12" y="198"/>
                    <a:pt x="9" y="198"/>
                  </a:cubicBezTo>
                  <a:cubicBezTo>
                    <a:pt x="9" y="200"/>
                    <a:pt x="8" y="202"/>
                    <a:pt x="10" y="203"/>
                  </a:cubicBezTo>
                  <a:cubicBezTo>
                    <a:pt x="9" y="204"/>
                    <a:pt x="7" y="201"/>
                    <a:pt x="8" y="203"/>
                  </a:cubicBezTo>
                  <a:cubicBezTo>
                    <a:pt x="7" y="201"/>
                    <a:pt x="7" y="201"/>
                    <a:pt x="7" y="201"/>
                  </a:cubicBezTo>
                  <a:cubicBezTo>
                    <a:pt x="1" y="206"/>
                    <a:pt x="3" y="212"/>
                    <a:pt x="3" y="217"/>
                  </a:cubicBezTo>
                  <a:cubicBezTo>
                    <a:pt x="0" y="218"/>
                    <a:pt x="3" y="221"/>
                    <a:pt x="2" y="224"/>
                  </a:cubicBezTo>
                  <a:cubicBezTo>
                    <a:pt x="3" y="226"/>
                    <a:pt x="2" y="229"/>
                    <a:pt x="5" y="229"/>
                  </a:cubicBezTo>
                  <a:cubicBezTo>
                    <a:pt x="4" y="230"/>
                    <a:pt x="4" y="230"/>
                    <a:pt x="4" y="230"/>
                  </a:cubicBezTo>
                  <a:cubicBezTo>
                    <a:pt x="4" y="232"/>
                    <a:pt x="4" y="235"/>
                    <a:pt x="5" y="237"/>
                  </a:cubicBezTo>
                  <a:cubicBezTo>
                    <a:pt x="5" y="239"/>
                    <a:pt x="7" y="238"/>
                    <a:pt x="8" y="239"/>
                  </a:cubicBezTo>
                  <a:cubicBezTo>
                    <a:pt x="7" y="240"/>
                    <a:pt x="7" y="240"/>
                    <a:pt x="7" y="240"/>
                  </a:cubicBezTo>
                  <a:cubicBezTo>
                    <a:pt x="8" y="241"/>
                    <a:pt x="10" y="240"/>
                    <a:pt x="12" y="240"/>
                  </a:cubicBezTo>
                  <a:cubicBezTo>
                    <a:pt x="12" y="241"/>
                    <a:pt x="12" y="241"/>
                    <a:pt x="12" y="242"/>
                  </a:cubicBezTo>
                  <a:cubicBezTo>
                    <a:pt x="11" y="242"/>
                    <a:pt x="9" y="242"/>
                    <a:pt x="7" y="242"/>
                  </a:cubicBezTo>
                  <a:cubicBezTo>
                    <a:pt x="8" y="244"/>
                    <a:pt x="11" y="244"/>
                    <a:pt x="10" y="246"/>
                  </a:cubicBezTo>
                  <a:cubicBezTo>
                    <a:pt x="11" y="247"/>
                    <a:pt x="12" y="248"/>
                    <a:pt x="14" y="247"/>
                  </a:cubicBezTo>
                  <a:cubicBezTo>
                    <a:pt x="13" y="247"/>
                    <a:pt x="14" y="248"/>
                    <a:pt x="13" y="248"/>
                  </a:cubicBezTo>
                  <a:cubicBezTo>
                    <a:pt x="13" y="249"/>
                    <a:pt x="14" y="249"/>
                    <a:pt x="15" y="249"/>
                  </a:cubicBezTo>
                  <a:cubicBezTo>
                    <a:pt x="15" y="249"/>
                    <a:pt x="15" y="249"/>
                    <a:pt x="15" y="249"/>
                  </a:cubicBezTo>
                  <a:cubicBezTo>
                    <a:pt x="16" y="248"/>
                    <a:pt x="17" y="249"/>
                    <a:pt x="18" y="247"/>
                  </a:cubicBezTo>
                  <a:cubicBezTo>
                    <a:pt x="17" y="247"/>
                    <a:pt x="17" y="247"/>
                    <a:pt x="17" y="246"/>
                  </a:cubicBezTo>
                  <a:cubicBezTo>
                    <a:pt x="18" y="246"/>
                    <a:pt x="19" y="246"/>
                    <a:pt x="19" y="248"/>
                  </a:cubicBezTo>
                  <a:cubicBezTo>
                    <a:pt x="18" y="249"/>
                    <a:pt x="16" y="249"/>
                    <a:pt x="17" y="250"/>
                  </a:cubicBezTo>
                  <a:cubicBezTo>
                    <a:pt x="18" y="250"/>
                    <a:pt x="20" y="249"/>
                    <a:pt x="21" y="248"/>
                  </a:cubicBezTo>
                  <a:cubicBezTo>
                    <a:pt x="20" y="249"/>
                    <a:pt x="19" y="248"/>
                    <a:pt x="20" y="246"/>
                  </a:cubicBezTo>
                  <a:cubicBezTo>
                    <a:pt x="19" y="247"/>
                    <a:pt x="19" y="247"/>
                    <a:pt x="19" y="247"/>
                  </a:cubicBezTo>
                  <a:cubicBezTo>
                    <a:pt x="20" y="246"/>
                    <a:pt x="20" y="246"/>
                    <a:pt x="20" y="246"/>
                  </a:cubicBezTo>
                  <a:cubicBezTo>
                    <a:pt x="18" y="245"/>
                    <a:pt x="19" y="243"/>
                    <a:pt x="17" y="243"/>
                  </a:cubicBezTo>
                  <a:cubicBezTo>
                    <a:pt x="16" y="245"/>
                    <a:pt x="16" y="245"/>
                    <a:pt x="16" y="245"/>
                  </a:cubicBezTo>
                  <a:cubicBezTo>
                    <a:pt x="15" y="244"/>
                    <a:pt x="13" y="244"/>
                    <a:pt x="13" y="243"/>
                  </a:cubicBezTo>
                  <a:cubicBezTo>
                    <a:pt x="14" y="243"/>
                    <a:pt x="15" y="242"/>
                    <a:pt x="15" y="241"/>
                  </a:cubicBezTo>
                  <a:cubicBezTo>
                    <a:pt x="15" y="241"/>
                    <a:pt x="14" y="241"/>
                    <a:pt x="15" y="241"/>
                  </a:cubicBezTo>
                  <a:cubicBezTo>
                    <a:pt x="17" y="240"/>
                    <a:pt x="17" y="240"/>
                    <a:pt x="17" y="240"/>
                  </a:cubicBezTo>
                  <a:cubicBezTo>
                    <a:pt x="14" y="242"/>
                    <a:pt x="15" y="238"/>
                    <a:pt x="14" y="238"/>
                  </a:cubicBezTo>
                  <a:cubicBezTo>
                    <a:pt x="15" y="238"/>
                    <a:pt x="15" y="238"/>
                    <a:pt x="15" y="238"/>
                  </a:cubicBezTo>
                  <a:cubicBezTo>
                    <a:pt x="15" y="236"/>
                    <a:pt x="13" y="239"/>
                    <a:pt x="13" y="238"/>
                  </a:cubicBezTo>
                  <a:cubicBezTo>
                    <a:pt x="13" y="237"/>
                    <a:pt x="15" y="237"/>
                    <a:pt x="16" y="235"/>
                  </a:cubicBezTo>
                  <a:cubicBezTo>
                    <a:pt x="15" y="234"/>
                    <a:pt x="12" y="233"/>
                    <a:pt x="14" y="230"/>
                  </a:cubicBezTo>
                  <a:cubicBezTo>
                    <a:pt x="13" y="229"/>
                    <a:pt x="12" y="228"/>
                    <a:pt x="11" y="227"/>
                  </a:cubicBezTo>
                  <a:cubicBezTo>
                    <a:pt x="10" y="226"/>
                    <a:pt x="13" y="227"/>
                    <a:pt x="12" y="226"/>
                  </a:cubicBezTo>
                  <a:cubicBezTo>
                    <a:pt x="13" y="226"/>
                    <a:pt x="14" y="225"/>
                    <a:pt x="15" y="225"/>
                  </a:cubicBezTo>
                  <a:cubicBezTo>
                    <a:pt x="14" y="225"/>
                    <a:pt x="15" y="223"/>
                    <a:pt x="12" y="224"/>
                  </a:cubicBezTo>
                  <a:cubicBezTo>
                    <a:pt x="13" y="222"/>
                    <a:pt x="13" y="221"/>
                    <a:pt x="13" y="219"/>
                  </a:cubicBezTo>
                  <a:cubicBezTo>
                    <a:pt x="13" y="219"/>
                    <a:pt x="14" y="219"/>
                    <a:pt x="15" y="219"/>
                  </a:cubicBezTo>
                  <a:cubicBezTo>
                    <a:pt x="14" y="218"/>
                    <a:pt x="12" y="217"/>
                    <a:pt x="13" y="216"/>
                  </a:cubicBezTo>
                  <a:cubicBezTo>
                    <a:pt x="12" y="215"/>
                    <a:pt x="12" y="216"/>
                    <a:pt x="10" y="215"/>
                  </a:cubicBezTo>
                  <a:cubicBezTo>
                    <a:pt x="10" y="215"/>
                    <a:pt x="9" y="215"/>
                    <a:pt x="9" y="214"/>
                  </a:cubicBezTo>
                  <a:cubicBezTo>
                    <a:pt x="11" y="214"/>
                    <a:pt x="14" y="215"/>
                    <a:pt x="14" y="214"/>
                  </a:cubicBezTo>
                  <a:cubicBezTo>
                    <a:pt x="17" y="215"/>
                    <a:pt x="13" y="216"/>
                    <a:pt x="16" y="216"/>
                  </a:cubicBezTo>
                  <a:cubicBezTo>
                    <a:pt x="18" y="216"/>
                    <a:pt x="18" y="218"/>
                    <a:pt x="17" y="219"/>
                  </a:cubicBezTo>
                  <a:cubicBezTo>
                    <a:pt x="19" y="220"/>
                    <a:pt x="17" y="218"/>
                    <a:pt x="19" y="218"/>
                  </a:cubicBezTo>
                  <a:cubicBezTo>
                    <a:pt x="19" y="217"/>
                    <a:pt x="18" y="217"/>
                    <a:pt x="18" y="216"/>
                  </a:cubicBezTo>
                  <a:cubicBezTo>
                    <a:pt x="18" y="216"/>
                    <a:pt x="17" y="216"/>
                    <a:pt x="17" y="216"/>
                  </a:cubicBezTo>
                  <a:cubicBezTo>
                    <a:pt x="17" y="215"/>
                    <a:pt x="18" y="215"/>
                    <a:pt x="18" y="215"/>
                  </a:cubicBezTo>
                  <a:cubicBezTo>
                    <a:pt x="18" y="215"/>
                    <a:pt x="18" y="215"/>
                    <a:pt x="18" y="215"/>
                  </a:cubicBezTo>
                  <a:cubicBezTo>
                    <a:pt x="17" y="216"/>
                    <a:pt x="17" y="216"/>
                    <a:pt x="17" y="216"/>
                  </a:cubicBezTo>
                  <a:cubicBezTo>
                    <a:pt x="17" y="216"/>
                    <a:pt x="17" y="216"/>
                    <a:pt x="17" y="216"/>
                  </a:cubicBezTo>
                  <a:cubicBezTo>
                    <a:pt x="17" y="216"/>
                    <a:pt x="17" y="216"/>
                    <a:pt x="17" y="216"/>
                  </a:cubicBezTo>
                  <a:cubicBezTo>
                    <a:pt x="17" y="215"/>
                    <a:pt x="17" y="215"/>
                    <a:pt x="17" y="215"/>
                  </a:cubicBezTo>
                  <a:cubicBezTo>
                    <a:pt x="17" y="215"/>
                    <a:pt x="17" y="216"/>
                    <a:pt x="17" y="216"/>
                  </a:cubicBezTo>
                  <a:cubicBezTo>
                    <a:pt x="17" y="216"/>
                    <a:pt x="17" y="216"/>
                    <a:pt x="17" y="216"/>
                  </a:cubicBezTo>
                  <a:cubicBezTo>
                    <a:pt x="17" y="215"/>
                    <a:pt x="17" y="215"/>
                    <a:pt x="17" y="215"/>
                  </a:cubicBezTo>
                  <a:cubicBezTo>
                    <a:pt x="17" y="215"/>
                    <a:pt x="17" y="215"/>
                    <a:pt x="17" y="215"/>
                  </a:cubicBezTo>
                  <a:cubicBezTo>
                    <a:pt x="18" y="214"/>
                    <a:pt x="18" y="214"/>
                    <a:pt x="18" y="214"/>
                  </a:cubicBezTo>
                  <a:cubicBezTo>
                    <a:pt x="18" y="214"/>
                    <a:pt x="18" y="214"/>
                    <a:pt x="18" y="214"/>
                  </a:cubicBezTo>
                  <a:cubicBezTo>
                    <a:pt x="17" y="215"/>
                    <a:pt x="17" y="215"/>
                    <a:pt x="17" y="216"/>
                  </a:cubicBezTo>
                  <a:cubicBezTo>
                    <a:pt x="17" y="216"/>
                    <a:pt x="17" y="216"/>
                    <a:pt x="17" y="216"/>
                  </a:cubicBezTo>
                  <a:cubicBezTo>
                    <a:pt x="16" y="216"/>
                    <a:pt x="16" y="215"/>
                    <a:pt x="16" y="215"/>
                  </a:cubicBezTo>
                  <a:cubicBezTo>
                    <a:pt x="14" y="214"/>
                    <a:pt x="17" y="214"/>
                    <a:pt x="18" y="214"/>
                  </a:cubicBezTo>
                  <a:cubicBezTo>
                    <a:pt x="18" y="214"/>
                    <a:pt x="18" y="214"/>
                    <a:pt x="18" y="214"/>
                  </a:cubicBezTo>
                  <a:cubicBezTo>
                    <a:pt x="18" y="214"/>
                    <a:pt x="18" y="214"/>
                    <a:pt x="18" y="214"/>
                  </a:cubicBezTo>
                  <a:cubicBezTo>
                    <a:pt x="18" y="214"/>
                    <a:pt x="18" y="214"/>
                    <a:pt x="18" y="214"/>
                  </a:cubicBezTo>
                  <a:cubicBezTo>
                    <a:pt x="17" y="214"/>
                    <a:pt x="17" y="215"/>
                    <a:pt x="17" y="215"/>
                  </a:cubicBezTo>
                  <a:cubicBezTo>
                    <a:pt x="17" y="215"/>
                    <a:pt x="17" y="215"/>
                    <a:pt x="17" y="215"/>
                  </a:cubicBezTo>
                  <a:cubicBezTo>
                    <a:pt x="17" y="216"/>
                    <a:pt x="17" y="216"/>
                    <a:pt x="17" y="216"/>
                  </a:cubicBezTo>
                  <a:cubicBezTo>
                    <a:pt x="18" y="215"/>
                    <a:pt x="18" y="215"/>
                    <a:pt x="18" y="215"/>
                  </a:cubicBezTo>
                  <a:cubicBezTo>
                    <a:pt x="18" y="215"/>
                    <a:pt x="18" y="214"/>
                    <a:pt x="18" y="214"/>
                  </a:cubicBezTo>
                  <a:cubicBezTo>
                    <a:pt x="18" y="214"/>
                    <a:pt x="18" y="214"/>
                    <a:pt x="18" y="214"/>
                  </a:cubicBezTo>
                  <a:cubicBezTo>
                    <a:pt x="18" y="215"/>
                    <a:pt x="17" y="215"/>
                    <a:pt x="17" y="215"/>
                  </a:cubicBezTo>
                  <a:cubicBezTo>
                    <a:pt x="17" y="215"/>
                    <a:pt x="17" y="215"/>
                    <a:pt x="18" y="215"/>
                  </a:cubicBezTo>
                  <a:cubicBezTo>
                    <a:pt x="17" y="215"/>
                    <a:pt x="17" y="215"/>
                    <a:pt x="17" y="215"/>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9" y="212"/>
                  </a:cubicBezTo>
                  <a:cubicBezTo>
                    <a:pt x="19" y="212"/>
                    <a:pt x="19" y="212"/>
                    <a:pt x="19" y="212"/>
                  </a:cubicBezTo>
                  <a:cubicBezTo>
                    <a:pt x="19" y="212"/>
                    <a:pt x="19" y="212"/>
                    <a:pt x="19" y="212"/>
                  </a:cubicBezTo>
                  <a:cubicBezTo>
                    <a:pt x="19" y="212"/>
                    <a:pt x="19" y="212"/>
                    <a:pt x="19" y="212"/>
                  </a:cubicBezTo>
                  <a:cubicBezTo>
                    <a:pt x="20" y="212"/>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8" y="213"/>
                  </a:cubicBezTo>
                  <a:cubicBezTo>
                    <a:pt x="19" y="213"/>
                    <a:pt x="19" y="213"/>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9" y="213"/>
                    <a:pt x="19" y="213"/>
                  </a:cubicBezTo>
                  <a:cubicBezTo>
                    <a:pt x="18" y="213"/>
                    <a:pt x="18" y="213"/>
                    <a:pt x="18" y="213"/>
                  </a:cubicBezTo>
                  <a:cubicBezTo>
                    <a:pt x="18" y="213"/>
                    <a:pt x="18" y="214"/>
                    <a:pt x="18" y="214"/>
                  </a:cubicBezTo>
                  <a:cubicBezTo>
                    <a:pt x="18" y="214"/>
                    <a:pt x="18" y="214"/>
                    <a:pt x="18" y="213"/>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6"/>
                    <a:pt x="18" y="216"/>
                    <a:pt x="18" y="216"/>
                  </a:cubicBezTo>
                  <a:cubicBezTo>
                    <a:pt x="18" y="216"/>
                    <a:pt x="18" y="216"/>
                    <a:pt x="18" y="216"/>
                  </a:cubicBezTo>
                  <a:cubicBezTo>
                    <a:pt x="19" y="216"/>
                    <a:pt x="18" y="215"/>
                    <a:pt x="19" y="215"/>
                  </a:cubicBezTo>
                  <a:cubicBezTo>
                    <a:pt x="19" y="215"/>
                    <a:pt x="19" y="215"/>
                    <a:pt x="19" y="215"/>
                  </a:cubicBezTo>
                  <a:cubicBezTo>
                    <a:pt x="19" y="215"/>
                    <a:pt x="19" y="215"/>
                    <a:pt x="19" y="215"/>
                  </a:cubicBezTo>
                  <a:cubicBezTo>
                    <a:pt x="19" y="215"/>
                    <a:pt x="19" y="216"/>
                    <a:pt x="19" y="216"/>
                  </a:cubicBezTo>
                  <a:cubicBezTo>
                    <a:pt x="19" y="216"/>
                    <a:pt x="19" y="216"/>
                    <a:pt x="19" y="215"/>
                  </a:cubicBezTo>
                  <a:cubicBezTo>
                    <a:pt x="19" y="216"/>
                    <a:pt x="19" y="216"/>
                    <a:pt x="19" y="216"/>
                  </a:cubicBezTo>
                  <a:cubicBezTo>
                    <a:pt x="19" y="215"/>
                    <a:pt x="20" y="217"/>
                    <a:pt x="20" y="215"/>
                  </a:cubicBezTo>
                  <a:cubicBezTo>
                    <a:pt x="19" y="215"/>
                    <a:pt x="19" y="215"/>
                    <a:pt x="19" y="215"/>
                  </a:cubicBezTo>
                  <a:cubicBezTo>
                    <a:pt x="20" y="215"/>
                    <a:pt x="18" y="215"/>
                    <a:pt x="19" y="214"/>
                  </a:cubicBezTo>
                  <a:cubicBezTo>
                    <a:pt x="19" y="214"/>
                    <a:pt x="19" y="214"/>
                    <a:pt x="19" y="214"/>
                  </a:cubicBezTo>
                  <a:cubicBezTo>
                    <a:pt x="19" y="214"/>
                    <a:pt x="19" y="214"/>
                    <a:pt x="19" y="213"/>
                  </a:cubicBezTo>
                  <a:cubicBezTo>
                    <a:pt x="19" y="213"/>
                    <a:pt x="19" y="214"/>
                    <a:pt x="19" y="214"/>
                  </a:cubicBezTo>
                  <a:cubicBezTo>
                    <a:pt x="19" y="214"/>
                    <a:pt x="19" y="214"/>
                    <a:pt x="19" y="214"/>
                  </a:cubicBezTo>
                  <a:cubicBezTo>
                    <a:pt x="19" y="214"/>
                    <a:pt x="20" y="214"/>
                    <a:pt x="20" y="214"/>
                  </a:cubicBezTo>
                  <a:cubicBezTo>
                    <a:pt x="20" y="214"/>
                    <a:pt x="19" y="214"/>
                    <a:pt x="20" y="215"/>
                  </a:cubicBezTo>
                  <a:cubicBezTo>
                    <a:pt x="22" y="215"/>
                    <a:pt x="22" y="215"/>
                    <a:pt x="22" y="215"/>
                  </a:cubicBezTo>
                  <a:cubicBezTo>
                    <a:pt x="21" y="216"/>
                    <a:pt x="21" y="216"/>
                    <a:pt x="21" y="216"/>
                  </a:cubicBezTo>
                  <a:cubicBezTo>
                    <a:pt x="20" y="216"/>
                    <a:pt x="20" y="216"/>
                    <a:pt x="20" y="216"/>
                  </a:cubicBezTo>
                  <a:cubicBezTo>
                    <a:pt x="21" y="216"/>
                    <a:pt x="21" y="216"/>
                    <a:pt x="21" y="216"/>
                  </a:cubicBezTo>
                  <a:cubicBezTo>
                    <a:pt x="20" y="217"/>
                    <a:pt x="20" y="217"/>
                    <a:pt x="20" y="217"/>
                  </a:cubicBezTo>
                  <a:cubicBezTo>
                    <a:pt x="21" y="216"/>
                    <a:pt x="21" y="216"/>
                    <a:pt x="21" y="216"/>
                  </a:cubicBezTo>
                  <a:cubicBezTo>
                    <a:pt x="21" y="217"/>
                    <a:pt x="21" y="217"/>
                    <a:pt x="21" y="217"/>
                  </a:cubicBezTo>
                  <a:cubicBezTo>
                    <a:pt x="20" y="218"/>
                    <a:pt x="23" y="217"/>
                    <a:pt x="22" y="218"/>
                  </a:cubicBezTo>
                  <a:cubicBezTo>
                    <a:pt x="21" y="218"/>
                    <a:pt x="20" y="219"/>
                    <a:pt x="20" y="219"/>
                  </a:cubicBezTo>
                  <a:cubicBezTo>
                    <a:pt x="22" y="218"/>
                    <a:pt x="23" y="219"/>
                    <a:pt x="25" y="218"/>
                  </a:cubicBezTo>
                  <a:cubicBezTo>
                    <a:pt x="24" y="219"/>
                    <a:pt x="21" y="219"/>
                    <a:pt x="20" y="220"/>
                  </a:cubicBezTo>
                  <a:cubicBezTo>
                    <a:pt x="22" y="220"/>
                    <a:pt x="19" y="222"/>
                    <a:pt x="22" y="221"/>
                  </a:cubicBezTo>
                  <a:cubicBezTo>
                    <a:pt x="22" y="220"/>
                    <a:pt x="23" y="221"/>
                    <a:pt x="25" y="220"/>
                  </a:cubicBezTo>
                  <a:cubicBezTo>
                    <a:pt x="25" y="222"/>
                    <a:pt x="23" y="221"/>
                    <a:pt x="23" y="222"/>
                  </a:cubicBezTo>
                  <a:cubicBezTo>
                    <a:pt x="23" y="222"/>
                    <a:pt x="25" y="222"/>
                    <a:pt x="26" y="221"/>
                  </a:cubicBezTo>
                  <a:cubicBezTo>
                    <a:pt x="26" y="222"/>
                    <a:pt x="28" y="222"/>
                    <a:pt x="27" y="223"/>
                  </a:cubicBezTo>
                  <a:cubicBezTo>
                    <a:pt x="25" y="224"/>
                    <a:pt x="26" y="222"/>
                    <a:pt x="25" y="223"/>
                  </a:cubicBezTo>
                  <a:cubicBezTo>
                    <a:pt x="25" y="224"/>
                    <a:pt x="29" y="222"/>
                    <a:pt x="30" y="224"/>
                  </a:cubicBezTo>
                  <a:cubicBezTo>
                    <a:pt x="31" y="223"/>
                    <a:pt x="34" y="223"/>
                    <a:pt x="35" y="224"/>
                  </a:cubicBezTo>
                  <a:cubicBezTo>
                    <a:pt x="35" y="226"/>
                    <a:pt x="34" y="223"/>
                    <a:pt x="32" y="224"/>
                  </a:cubicBezTo>
                  <a:cubicBezTo>
                    <a:pt x="32" y="225"/>
                    <a:pt x="32" y="225"/>
                    <a:pt x="32" y="225"/>
                  </a:cubicBezTo>
                  <a:cubicBezTo>
                    <a:pt x="30" y="227"/>
                    <a:pt x="27" y="224"/>
                    <a:pt x="25" y="225"/>
                  </a:cubicBezTo>
                  <a:cubicBezTo>
                    <a:pt x="26" y="226"/>
                    <a:pt x="26" y="226"/>
                    <a:pt x="26" y="226"/>
                  </a:cubicBezTo>
                  <a:cubicBezTo>
                    <a:pt x="25" y="226"/>
                    <a:pt x="24" y="226"/>
                    <a:pt x="23" y="227"/>
                  </a:cubicBezTo>
                  <a:cubicBezTo>
                    <a:pt x="25" y="226"/>
                    <a:pt x="24" y="228"/>
                    <a:pt x="25" y="228"/>
                  </a:cubicBezTo>
                  <a:cubicBezTo>
                    <a:pt x="26" y="228"/>
                    <a:pt x="24" y="228"/>
                    <a:pt x="25" y="228"/>
                  </a:cubicBezTo>
                  <a:cubicBezTo>
                    <a:pt x="26" y="228"/>
                    <a:pt x="29" y="228"/>
                    <a:pt x="28" y="230"/>
                  </a:cubicBezTo>
                  <a:cubicBezTo>
                    <a:pt x="27" y="229"/>
                    <a:pt x="26" y="230"/>
                    <a:pt x="25" y="230"/>
                  </a:cubicBezTo>
                  <a:cubicBezTo>
                    <a:pt x="24" y="231"/>
                    <a:pt x="27" y="230"/>
                    <a:pt x="26" y="231"/>
                  </a:cubicBezTo>
                  <a:cubicBezTo>
                    <a:pt x="25" y="231"/>
                    <a:pt x="25" y="231"/>
                    <a:pt x="25" y="231"/>
                  </a:cubicBezTo>
                  <a:cubicBezTo>
                    <a:pt x="25" y="233"/>
                    <a:pt x="26" y="241"/>
                    <a:pt x="32" y="242"/>
                  </a:cubicBezTo>
                  <a:cubicBezTo>
                    <a:pt x="31" y="243"/>
                    <a:pt x="31" y="245"/>
                    <a:pt x="30" y="247"/>
                  </a:cubicBezTo>
                  <a:cubicBezTo>
                    <a:pt x="31" y="246"/>
                    <a:pt x="32" y="246"/>
                    <a:pt x="33" y="247"/>
                  </a:cubicBezTo>
                  <a:cubicBezTo>
                    <a:pt x="31" y="248"/>
                    <a:pt x="31" y="248"/>
                    <a:pt x="31" y="248"/>
                  </a:cubicBezTo>
                  <a:cubicBezTo>
                    <a:pt x="30" y="250"/>
                    <a:pt x="33" y="251"/>
                    <a:pt x="34" y="251"/>
                  </a:cubicBezTo>
                  <a:cubicBezTo>
                    <a:pt x="33" y="252"/>
                    <a:pt x="33" y="252"/>
                    <a:pt x="33" y="252"/>
                  </a:cubicBezTo>
                  <a:cubicBezTo>
                    <a:pt x="32" y="254"/>
                    <a:pt x="34" y="253"/>
                    <a:pt x="35" y="253"/>
                  </a:cubicBezTo>
                  <a:cubicBezTo>
                    <a:pt x="34" y="254"/>
                    <a:pt x="34" y="254"/>
                    <a:pt x="34" y="254"/>
                  </a:cubicBezTo>
                  <a:cubicBezTo>
                    <a:pt x="35" y="254"/>
                    <a:pt x="35" y="254"/>
                    <a:pt x="35" y="254"/>
                  </a:cubicBezTo>
                  <a:cubicBezTo>
                    <a:pt x="36" y="255"/>
                    <a:pt x="36" y="256"/>
                    <a:pt x="34" y="257"/>
                  </a:cubicBezTo>
                  <a:cubicBezTo>
                    <a:pt x="35" y="257"/>
                    <a:pt x="35" y="257"/>
                    <a:pt x="36" y="256"/>
                  </a:cubicBezTo>
                  <a:cubicBezTo>
                    <a:pt x="35" y="258"/>
                    <a:pt x="36" y="261"/>
                    <a:pt x="38" y="262"/>
                  </a:cubicBezTo>
                  <a:cubicBezTo>
                    <a:pt x="38" y="261"/>
                    <a:pt x="39" y="261"/>
                    <a:pt x="40" y="260"/>
                  </a:cubicBezTo>
                  <a:cubicBezTo>
                    <a:pt x="42" y="259"/>
                    <a:pt x="40" y="260"/>
                    <a:pt x="41" y="260"/>
                  </a:cubicBezTo>
                  <a:cubicBezTo>
                    <a:pt x="41" y="261"/>
                    <a:pt x="40" y="262"/>
                    <a:pt x="39" y="262"/>
                  </a:cubicBezTo>
                  <a:cubicBezTo>
                    <a:pt x="38" y="265"/>
                    <a:pt x="42" y="267"/>
                    <a:pt x="44" y="270"/>
                  </a:cubicBezTo>
                  <a:cubicBezTo>
                    <a:pt x="44" y="270"/>
                    <a:pt x="44" y="270"/>
                    <a:pt x="45" y="270"/>
                  </a:cubicBezTo>
                  <a:cubicBezTo>
                    <a:pt x="44" y="273"/>
                    <a:pt x="48" y="273"/>
                    <a:pt x="48" y="276"/>
                  </a:cubicBezTo>
                  <a:cubicBezTo>
                    <a:pt x="49" y="275"/>
                    <a:pt x="51" y="273"/>
                    <a:pt x="52" y="274"/>
                  </a:cubicBezTo>
                  <a:cubicBezTo>
                    <a:pt x="54" y="274"/>
                    <a:pt x="50" y="276"/>
                    <a:pt x="50" y="279"/>
                  </a:cubicBezTo>
                  <a:cubicBezTo>
                    <a:pt x="51" y="278"/>
                    <a:pt x="52" y="279"/>
                    <a:pt x="53" y="279"/>
                  </a:cubicBezTo>
                  <a:cubicBezTo>
                    <a:pt x="52" y="280"/>
                    <a:pt x="52" y="280"/>
                    <a:pt x="52" y="280"/>
                  </a:cubicBezTo>
                  <a:cubicBezTo>
                    <a:pt x="54" y="279"/>
                    <a:pt x="55" y="280"/>
                    <a:pt x="55" y="281"/>
                  </a:cubicBezTo>
                  <a:cubicBezTo>
                    <a:pt x="55" y="281"/>
                    <a:pt x="55" y="281"/>
                    <a:pt x="55" y="281"/>
                  </a:cubicBezTo>
                  <a:cubicBezTo>
                    <a:pt x="55" y="282"/>
                    <a:pt x="55" y="283"/>
                    <a:pt x="56" y="284"/>
                  </a:cubicBezTo>
                  <a:cubicBezTo>
                    <a:pt x="57" y="282"/>
                    <a:pt x="58" y="284"/>
                    <a:pt x="59" y="283"/>
                  </a:cubicBezTo>
                  <a:cubicBezTo>
                    <a:pt x="59" y="284"/>
                    <a:pt x="59" y="284"/>
                    <a:pt x="59" y="284"/>
                  </a:cubicBezTo>
                  <a:cubicBezTo>
                    <a:pt x="60" y="283"/>
                    <a:pt x="60" y="283"/>
                    <a:pt x="60" y="283"/>
                  </a:cubicBezTo>
                  <a:cubicBezTo>
                    <a:pt x="61" y="285"/>
                    <a:pt x="61" y="285"/>
                    <a:pt x="61" y="285"/>
                  </a:cubicBezTo>
                  <a:cubicBezTo>
                    <a:pt x="59" y="285"/>
                    <a:pt x="59" y="285"/>
                    <a:pt x="59" y="285"/>
                  </a:cubicBezTo>
                  <a:cubicBezTo>
                    <a:pt x="60" y="287"/>
                    <a:pt x="60" y="285"/>
                    <a:pt x="62" y="284"/>
                  </a:cubicBezTo>
                  <a:cubicBezTo>
                    <a:pt x="63" y="284"/>
                    <a:pt x="62" y="285"/>
                    <a:pt x="62" y="286"/>
                  </a:cubicBezTo>
                  <a:cubicBezTo>
                    <a:pt x="62" y="287"/>
                    <a:pt x="62" y="285"/>
                    <a:pt x="61" y="285"/>
                  </a:cubicBezTo>
                  <a:cubicBezTo>
                    <a:pt x="60" y="286"/>
                    <a:pt x="62" y="286"/>
                    <a:pt x="61" y="287"/>
                  </a:cubicBezTo>
                  <a:cubicBezTo>
                    <a:pt x="62" y="287"/>
                    <a:pt x="63" y="286"/>
                    <a:pt x="63" y="286"/>
                  </a:cubicBezTo>
                  <a:cubicBezTo>
                    <a:pt x="64" y="287"/>
                    <a:pt x="65" y="287"/>
                    <a:pt x="65" y="289"/>
                  </a:cubicBezTo>
                  <a:cubicBezTo>
                    <a:pt x="65" y="288"/>
                    <a:pt x="66" y="289"/>
                    <a:pt x="67" y="288"/>
                  </a:cubicBezTo>
                  <a:cubicBezTo>
                    <a:pt x="66" y="288"/>
                    <a:pt x="66" y="287"/>
                    <a:pt x="66" y="286"/>
                  </a:cubicBezTo>
                  <a:cubicBezTo>
                    <a:pt x="67" y="286"/>
                    <a:pt x="68" y="286"/>
                    <a:pt x="68" y="287"/>
                  </a:cubicBezTo>
                  <a:cubicBezTo>
                    <a:pt x="67" y="287"/>
                    <a:pt x="67" y="287"/>
                    <a:pt x="67" y="287"/>
                  </a:cubicBezTo>
                  <a:cubicBezTo>
                    <a:pt x="68" y="287"/>
                    <a:pt x="69" y="288"/>
                    <a:pt x="69" y="286"/>
                  </a:cubicBezTo>
                  <a:cubicBezTo>
                    <a:pt x="69" y="289"/>
                    <a:pt x="69" y="289"/>
                    <a:pt x="69" y="289"/>
                  </a:cubicBezTo>
                  <a:cubicBezTo>
                    <a:pt x="70" y="288"/>
                    <a:pt x="71" y="288"/>
                    <a:pt x="72" y="288"/>
                  </a:cubicBezTo>
                  <a:cubicBezTo>
                    <a:pt x="71" y="290"/>
                    <a:pt x="69" y="291"/>
                    <a:pt x="71" y="292"/>
                  </a:cubicBezTo>
                  <a:cubicBezTo>
                    <a:pt x="73" y="291"/>
                    <a:pt x="73" y="291"/>
                    <a:pt x="73" y="291"/>
                  </a:cubicBezTo>
                  <a:cubicBezTo>
                    <a:pt x="74" y="291"/>
                    <a:pt x="74" y="292"/>
                    <a:pt x="74" y="293"/>
                  </a:cubicBezTo>
                  <a:cubicBezTo>
                    <a:pt x="76" y="294"/>
                    <a:pt x="77" y="289"/>
                    <a:pt x="79" y="291"/>
                  </a:cubicBezTo>
                  <a:cubicBezTo>
                    <a:pt x="78" y="293"/>
                    <a:pt x="78" y="293"/>
                    <a:pt x="79" y="294"/>
                  </a:cubicBezTo>
                  <a:cubicBezTo>
                    <a:pt x="79" y="293"/>
                    <a:pt x="79" y="293"/>
                    <a:pt x="80" y="293"/>
                  </a:cubicBezTo>
                  <a:cubicBezTo>
                    <a:pt x="80" y="292"/>
                    <a:pt x="79" y="294"/>
                    <a:pt x="79" y="293"/>
                  </a:cubicBezTo>
                  <a:cubicBezTo>
                    <a:pt x="79" y="291"/>
                    <a:pt x="80" y="292"/>
                    <a:pt x="80" y="292"/>
                  </a:cubicBezTo>
                  <a:cubicBezTo>
                    <a:pt x="81" y="296"/>
                    <a:pt x="86" y="294"/>
                    <a:pt x="88" y="296"/>
                  </a:cubicBezTo>
                  <a:cubicBezTo>
                    <a:pt x="88" y="294"/>
                    <a:pt x="90" y="295"/>
                    <a:pt x="90" y="295"/>
                  </a:cubicBezTo>
                  <a:cubicBezTo>
                    <a:pt x="90" y="297"/>
                    <a:pt x="92" y="294"/>
                    <a:pt x="93" y="296"/>
                  </a:cubicBezTo>
                  <a:cubicBezTo>
                    <a:pt x="92" y="293"/>
                    <a:pt x="92" y="293"/>
                    <a:pt x="92" y="293"/>
                  </a:cubicBezTo>
                  <a:cubicBezTo>
                    <a:pt x="94" y="295"/>
                    <a:pt x="95" y="290"/>
                    <a:pt x="96" y="293"/>
                  </a:cubicBezTo>
                  <a:cubicBezTo>
                    <a:pt x="97" y="293"/>
                    <a:pt x="96" y="294"/>
                    <a:pt x="95" y="295"/>
                  </a:cubicBezTo>
                  <a:cubicBezTo>
                    <a:pt x="96" y="298"/>
                    <a:pt x="99" y="293"/>
                    <a:pt x="100" y="296"/>
                  </a:cubicBezTo>
                  <a:cubicBezTo>
                    <a:pt x="100" y="295"/>
                    <a:pt x="99" y="293"/>
                    <a:pt x="101" y="292"/>
                  </a:cubicBezTo>
                  <a:cubicBezTo>
                    <a:pt x="101" y="294"/>
                    <a:pt x="103" y="295"/>
                    <a:pt x="103" y="295"/>
                  </a:cubicBezTo>
                  <a:cubicBezTo>
                    <a:pt x="104" y="295"/>
                    <a:pt x="104" y="294"/>
                    <a:pt x="105" y="295"/>
                  </a:cubicBezTo>
                  <a:cubicBezTo>
                    <a:pt x="104" y="296"/>
                    <a:pt x="104" y="296"/>
                    <a:pt x="104" y="296"/>
                  </a:cubicBezTo>
                  <a:cubicBezTo>
                    <a:pt x="105" y="297"/>
                    <a:pt x="106" y="296"/>
                    <a:pt x="107" y="295"/>
                  </a:cubicBezTo>
                  <a:cubicBezTo>
                    <a:pt x="108" y="297"/>
                    <a:pt x="110" y="296"/>
                    <a:pt x="111" y="297"/>
                  </a:cubicBezTo>
                  <a:cubicBezTo>
                    <a:pt x="112" y="295"/>
                    <a:pt x="113" y="299"/>
                    <a:pt x="113" y="295"/>
                  </a:cubicBezTo>
                  <a:cubicBezTo>
                    <a:pt x="114" y="296"/>
                    <a:pt x="114" y="296"/>
                    <a:pt x="114" y="296"/>
                  </a:cubicBezTo>
                  <a:cubicBezTo>
                    <a:pt x="114" y="296"/>
                    <a:pt x="115" y="294"/>
                    <a:pt x="115" y="294"/>
                  </a:cubicBezTo>
                  <a:cubicBezTo>
                    <a:pt x="115" y="296"/>
                    <a:pt x="115" y="296"/>
                    <a:pt x="115" y="296"/>
                  </a:cubicBezTo>
                  <a:cubicBezTo>
                    <a:pt x="114" y="298"/>
                    <a:pt x="117" y="296"/>
                    <a:pt x="117" y="298"/>
                  </a:cubicBezTo>
                  <a:cubicBezTo>
                    <a:pt x="116" y="296"/>
                    <a:pt x="117" y="298"/>
                    <a:pt x="118" y="296"/>
                  </a:cubicBezTo>
                  <a:cubicBezTo>
                    <a:pt x="118" y="296"/>
                    <a:pt x="118" y="296"/>
                    <a:pt x="118" y="296"/>
                  </a:cubicBezTo>
                  <a:cubicBezTo>
                    <a:pt x="120" y="296"/>
                    <a:pt x="119" y="295"/>
                    <a:pt x="120" y="295"/>
                  </a:cubicBezTo>
                  <a:cubicBezTo>
                    <a:pt x="121" y="295"/>
                    <a:pt x="120" y="297"/>
                    <a:pt x="120" y="297"/>
                  </a:cubicBezTo>
                  <a:cubicBezTo>
                    <a:pt x="120" y="298"/>
                    <a:pt x="121" y="298"/>
                    <a:pt x="122" y="297"/>
                  </a:cubicBezTo>
                  <a:cubicBezTo>
                    <a:pt x="122" y="298"/>
                    <a:pt x="122" y="298"/>
                    <a:pt x="123" y="298"/>
                  </a:cubicBezTo>
                  <a:cubicBezTo>
                    <a:pt x="123" y="298"/>
                    <a:pt x="123" y="298"/>
                    <a:pt x="123" y="298"/>
                  </a:cubicBezTo>
                  <a:cubicBezTo>
                    <a:pt x="123" y="298"/>
                    <a:pt x="124" y="298"/>
                    <a:pt x="124" y="299"/>
                  </a:cubicBezTo>
                  <a:cubicBezTo>
                    <a:pt x="123" y="300"/>
                    <a:pt x="123" y="300"/>
                    <a:pt x="123" y="300"/>
                  </a:cubicBezTo>
                  <a:cubicBezTo>
                    <a:pt x="124" y="300"/>
                    <a:pt x="125" y="299"/>
                    <a:pt x="125" y="298"/>
                  </a:cubicBezTo>
                  <a:cubicBezTo>
                    <a:pt x="127" y="300"/>
                    <a:pt x="131" y="300"/>
                    <a:pt x="132" y="300"/>
                  </a:cubicBezTo>
                  <a:cubicBezTo>
                    <a:pt x="131" y="299"/>
                    <a:pt x="131" y="301"/>
                    <a:pt x="131" y="300"/>
                  </a:cubicBezTo>
                  <a:cubicBezTo>
                    <a:pt x="132" y="300"/>
                    <a:pt x="133" y="299"/>
                    <a:pt x="133" y="300"/>
                  </a:cubicBezTo>
                  <a:cubicBezTo>
                    <a:pt x="134" y="300"/>
                    <a:pt x="133" y="301"/>
                    <a:pt x="134" y="302"/>
                  </a:cubicBezTo>
                  <a:cubicBezTo>
                    <a:pt x="133" y="302"/>
                    <a:pt x="135" y="300"/>
                    <a:pt x="134" y="300"/>
                  </a:cubicBezTo>
                  <a:cubicBezTo>
                    <a:pt x="134" y="303"/>
                    <a:pt x="138" y="301"/>
                    <a:pt x="139" y="304"/>
                  </a:cubicBezTo>
                  <a:cubicBezTo>
                    <a:pt x="139" y="303"/>
                    <a:pt x="138" y="304"/>
                    <a:pt x="137" y="305"/>
                  </a:cubicBezTo>
                  <a:cubicBezTo>
                    <a:pt x="139" y="305"/>
                    <a:pt x="141" y="305"/>
                    <a:pt x="143" y="304"/>
                  </a:cubicBezTo>
                  <a:cubicBezTo>
                    <a:pt x="142" y="305"/>
                    <a:pt x="142" y="305"/>
                    <a:pt x="141" y="305"/>
                  </a:cubicBezTo>
                  <a:cubicBezTo>
                    <a:pt x="142" y="306"/>
                    <a:pt x="143" y="307"/>
                    <a:pt x="144" y="306"/>
                  </a:cubicBezTo>
                  <a:cubicBezTo>
                    <a:pt x="145" y="305"/>
                    <a:pt x="144" y="307"/>
                    <a:pt x="144" y="306"/>
                  </a:cubicBezTo>
                  <a:cubicBezTo>
                    <a:pt x="144" y="305"/>
                    <a:pt x="146" y="305"/>
                    <a:pt x="146" y="306"/>
                  </a:cubicBezTo>
                  <a:cubicBezTo>
                    <a:pt x="146" y="306"/>
                    <a:pt x="146" y="306"/>
                    <a:pt x="146" y="306"/>
                  </a:cubicBezTo>
                  <a:cubicBezTo>
                    <a:pt x="147" y="307"/>
                    <a:pt x="147" y="306"/>
                    <a:pt x="148" y="307"/>
                  </a:cubicBezTo>
                  <a:cubicBezTo>
                    <a:pt x="148" y="308"/>
                    <a:pt x="147" y="307"/>
                    <a:pt x="147" y="308"/>
                  </a:cubicBezTo>
                  <a:cubicBezTo>
                    <a:pt x="145" y="310"/>
                    <a:pt x="147" y="311"/>
                    <a:pt x="147" y="311"/>
                  </a:cubicBezTo>
                  <a:cubicBezTo>
                    <a:pt x="149" y="311"/>
                    <a:pt x="149" y="311"/>
                    <a:pt x="149" y="311"/>
                  </a:cubicBezTo>
                  <a:cubicBezTo>
                    <a:pt x="150" y="311"/>
                    <a:pt x="148" y="312"/>
                    <a:pt x="148" y="312"/>
                  </a:cubicBezTo>
                  <a:cubicBezTo>
                    <a:pt x="154" y="312"/>
                    <a:pt x="154" y="312"/>
                    <a:pt x="154" y="312"/>
                  </a:cubicBezTo>
                  <a:cubicBezTo>
                    <a:pt x="153" y="312"/>
                    <a:pt x="152" y="314"/>
                    <a:pt x="151" y="314"/>
                  </a:cubicBezTo>
                  <a:cubicBezTo>
                    <a:pt x="152" y="315"/>
                    <a:pt x="155" y="315"/>
                    <a:pt x="157" y="315"/>
                  </a:cubicBezTo>
                  <a:cubicBezTo>
                    <a:pt x="157" y="316"/>
                    <a:pt x="158" y="317"/>
                    <a:pt x="159" y="318"/>
                  </a:cubicBezTo>
                  <a:cubicBezTo>
                    <a:pt x="158" y="319"/>
                    <a:pt x="159" y="317"/>
                    <a:pt x="158" y="318"/>
                  </a:cubicBezTo>
                  <a:cubicBezTo>
                    <a:pt x="157" y="319"/>
                    <a:pt x="157" y="319"/>
                    <a:pt x="157" y="319"/>
                  </a:cubicBezTo>
                  <a:cubicBezTo>
                    <a:pt x="156" y="318"/>
                    <a:pt x="154" y="320"/>
                    <a:pt x="153" y="320"/>
                  </a:cubicBezTo>
                  <a:cubicBezTo>
                    <a:pt x="155" y="320"/>
                    <a:pt x="154" y="323"/>
                    <a:pt x="154" y="325"/>
                  </a:cubicBezTo>
                  <a:cubicBezTo>
                    <a:pt x="157" y="323"/>
                    <a:pt x="156" y="326"/>
                    <a:pt x="159" y="325"/>
                  </a:cubicBezTo>
                  <a:cubicBezTo>
                    <a:pt x="160" y="327"/>
                    <a:pt x="157" y="327"/>
                    <a:pt x="156" y="328"/>
                  </a:cubicBezTo>
                  <a:cubicBezTo>
                    <a:pt x="158" y="329"/>
                    <a:pt x="158" y="331"/>
                    <a:pt x="158" y="333"/>
                  </a:cubicBezTo>
                  <a:cubicBezTo>
                    <a:pt x="158" y="333"/>
                    <a:pt x="158" y="333"/>
                    <a:pt x="158" y="333"/>
                  </a:cubicBezTo>
                  <a:cubicBezTo>
                    <a:pt x="159" y="334"/>
                    <a:pt x="158" y="337"/>
                    <a:pt x="161" y="338"/>
                  </a:cubicBezTo>
                  <a:cubicBezTo>
                    <a:pt x="160" y="338"/>
                    <a:pt x="160" y="338"/>
                    <a:pt x="159" y="338"/>
                  </a:cubicBezTo>
                  <a:cubicBezTo>
                    <a:pt x="159" y="340"/>
                    <a:pt x="163" y="338"/>
                    <a:pt x="162" y="340"/>
                  </a:cubicBezTo>
                  <a:cubicBezTo>
                    <a:pt x="160" y="339"/>
                    <a:pt x="160" y="339"/>
                    <a:pt x="160" y="339"/>
                  </a:cubicBezTo>
                  <a:cubicBezTo>
                    <a:pt x="162" y="340"/>
                    <a:pt x="160" y="342"/>
                    <a:pt x="162" y="343"/>
                  </a:cubicBezTo>
                  <a:cubicBezTo>
                    <a:pt x="161" y="343"/>
                    <a:pt x="161" y="343"/>
                    <a:pt x="160" y="343"/>
                  </a:cubicBezTo>
                  <a:cubicBezTo>
                    <a:pt x="161" y="344"/>
                    <a:pt x="161" y="345"/>
                    <a:pt x="163" y="346"/>
                  </a:cubicBezTo>
                  <a:cubicBezTo>
                    <a:pt x="162" y="347"/>
                    <a:pt x="161" y="346"/>
                    <a:pt x="160" y="346"/>
                  </a:cubicBezTo>
                  <a:cubicBezTo>
                    <a:pt x="160" y="347"/>
                    <a:pt x="163" y="347"/>
                    <a:pt x="162" y="348"/>
                  </a:cubicBezTo>
                  <a:cubicBezTo>
                    <a:pt x="162" y="349"/>
                    <a:pt x="161" y="349"/>
                    <a:pt x="161" y="349"/>
                  </a:cubicBezTo>
                  <a:cubicBezTo>
                    <a:pt x="162" y="350"/>
                    <a:pt x="162" y="351"/>
                    <a:pt x="163" y="352"/>
                  </a:cubicBezTo>
                  <a:cubicBezTo>
                    <a:pt x="162" y="352"/>
                    <a:pt x="162" y="353"/>
                    <a:pt x="161" y="353"/>
                  </a:cubicBezTo>
                  <a:cubicBezTo>
                    <a:pt x="161" y="360"/>
                    <a:pt x="162" y="366"/>
                    <a:pt x="164" y="372"/>
                  </a:cubicBezTo>
                  <a:cubicBezTo>
                    <a:pt x="161" y="374"/>
                    <a:pt x="162" y="371"/>
                    <a:pt x="161" y="372"/>
                  </a:cubicBezTo>
                  <a:cubicBezTo>
                    <a:pt x="163" y="372"/>
                    <a:pt x="161" y="373"/>
                    <a:pt x="162" y="375"/>
                  </a:cubicBezTo>
                  <a:cubicBezTo>
                    <a:pt x="162" y="375"/>
                    <a:pt x="162" y="375"/>
                    <a:pt x="162" y="375"/>
                  </a:cubicBezTo>
                  <a:cubicBezTo>
                    <a:pt x="162" y="376"/>
                    <a:pt x="161" y="376"/>
                    <a:pt x="162" y="377"/>
                  </a:cubicBezTo>
                  <a:cubicBezTo>
                    <a:pt x="162" y="377"/>
                    <a:pt x="162" y="377"/>
                    <a:pt x="162" y="377"/>
                  </a:cubicBezTo>
                  <a:cubicBezTo>
                    <a:pt x="164" y="378"/>
                    <a:pt x="159" y="379"/>
                    <a:pt x="162" y="379"/>
                  </a:cubicBezTo>
                  <a:cubicBezTo>
                    <a:pt x="161" y="380"/>
                    <a:pt x="161" y="380"/>
                    <a:pt x="161" y="380"/>
                  </a:cubicBezTo>
                  <a:cubicBezTo>
                    <a:pt x="163" y="381"/>
                    <a:pt x="160" y="382"/>
                    <a:pt x="162" y="383"/>
                  </a:cubicBezTo>
                  <a:cubicBezTo>
                    <a:pt x="162" y="383"/>
                    <a:pt x="162" y="383"/>
                    <a:pt x="162" y="383"/>
                  </a:cubicBezTo>
                  <a:cubicBezTo>
                    <a:pt x="161" y="384"/>
                    <a:pt x="165" y="386"/>
                    <a:pt x="163" y="386"/>
                  </a:cubicBezTo>
                  <a:cubicBezTo>
                    <a:pt x="163" y="388"/>
                    <a:pt x="164" y="389"/>
                    <a:pt x="166" y="389"/>
                  </a:cubicBezTo>
                  <a:cubicBezTo>
                    <a:pt x="165" y="390"/>
                    <a:pt x="164" y="389"/>
                    <a:pt x="163" y="389"/>
                  </a:cubicBezTo>
                  <a:cubicBezTo>
                    <a:pt x="164" y="394"/>
                    <a:pt x="164" y="400"/>
                    <a:pt x="167" y="404"/>
                  </a:cubicBezTo>
                  <a:cubicBezTo>
                    <a:pt x="166" y="404"/>
                    <a:pt x="166" y="404"/>
                    <a:pt x="165" y="404"/>
                  </a:cubicBezTo>
                  <a:cubicBezTo>
                    <a:pt x="168" y="406"/>
                    <a:pt x="163" y="409"/>
                    <a:pt x="168" y="411"/>
                  </a:cubicBezTo>
                  <a:cubicBezTo>
                    <a:pt x="170" y="412"/>
                    <a:pt x="170" y="412"/>
                    <a:pt x="170" y="412"/>
                  </a:cubicBezTo>
                  <a:cubicBezTo>
                    <a:pt x="169" y="412"/>
                    <a:pt x="168" y="412"/>
                    <a:pt x="167" y="413"/>
                  </a:cubicBezTo>
                  <a:cubicBezTo>
                    <a:pt x="168" y="413"/>
                    <a:pt x="167" y="415"/>
                    <a:pt x="169" y="416"/>
                  </a:cubicBezTo>
                  <a:cubicBezTo>
                    <a:pt x="168" y="416"/>
                    <a:pt x="168" y="416"/>
                    <a:pt x="168" y="416"/>
                  </a:cubicBezTo>
                  <a:cubicBezTo>
                    <a:pt x="167" y="417"/>
                    <a:pt x="170" y="418"/>
                    <a:pt x="169" y="419"/>
                  </a:cubicBezTo>
                  <a:cubicBezTo>
                    <a:pt x="169" y="419"/>
                    <a:pt x="169" y="419"/>
                    <a:pt x="169" y="419"/>
                  </a:cubicBezTo>
                  <a:cubicBezTo>
                    <a:pt x="166" y="425"/>
                    <a:pt x="163" y="434"/>
                    <a:pt x="168" y="438"/>
                  </a:cubicBezTo>
                  <a:cubicBezTo>
                    <a:pt x="169" y="440"/>
                    <a:pt x="166" y="439"/>
                    <a:pt x="166" y="440"/>
                  </a:cubicBezTo>
                  <a:cubicBezTo>
                    <a:pt x="170" y="444"/>
                    <a:pt x="167" y="452"/>
                    <a:pt x="173" y="453"/>
                  </a:cubicBezTo>
                  <a:cubicBezTo>
                    <a:pt x="173" y="454"/>
                    <a:pt x="173" y="454"/>
                    <a:pt x="173" y="455"/>
                  </a:cubicBezTo>
                  <a:cubicBezTo>
                    <a:pt x="173" y="455"/>
                    <a:pt x="173" y="456"/>
                    <a:pt x="174" y="456"/>
                  </a:cubicBezTo>
                  <a:cubicBezTo>
                    <a:pt x="171" y="457"/>
                    <a:pt x="174" y="460"/>
                    <a:pt x="172" y="462"/>
                  </a:cubicBezTo>
                  <a:cubicBezTo>
                    <a:pt x="175" y="462"/>
                    <a:pt x="174" y="463"/>
                    <a:pt x="174" y="464"/>
                  </a:cubicBezTo>
                  <a:cubicBezTo>
                    <a:pt x="174" y="464"/>
                    <a:pt x="173" y="464"/>
                    <a:pt x="173" y="464"/>
                  </a:cubicBezTo>
                  <a:cubicBezTo>
                    <a:pt x="173" y="466"/>
                    <a:pt x="173" y="466"/>
                    <a:pt x="172" y="468"/>
                  </a:cubicBezTo>
                  <a:cubicBezTo>
                    <a:pt x="172" y="469"/>
                    <a:pt x="174" y="469"/>
                    <a:pt x="173" y="470"/>
                  </a:cubicBezTo>
                  <a:cubicBezTo>
                    <a:pt x="171" y="471"/>
                    <a:pt x="173" y="472"/>
                    <a:pt x="172" y="473"/>
                  </a:cubicBezTo>
                  <a:cubicBezTo>
                    <a:pt x="174" y="473"/>
                    <a:pt x="175" y="474"/>
                    <a:pt x="175" y="475"/>
                  </a:cubicBezTo>
                  <a:cubicBezTo>
                    <a:pt x="172" y="475"/>
                    <a:pt x="172" y="475"/>
                    <a:pt x="172" y="475"/>
                  </a:cubicBezTo>
                  <a:cubicBezTo>
                    <a:pt x="174" y="477"/>
                    <a:pt x="170" y="481"/>
                    <a:pt x="174" y="485"/>
                  </a:cubicBezTo>
                  <a:cubicBezTo>
                    <a:pt x="172" y="485"/>
                    <a:pt x="172" y="485"/>
                    <a:pt x="172" y="485"/>
                  </a:cubicBezTo>
                  <a:cubicBezTo>
                    <a:pt x="174" y="488"/>
                    <a:pt x="173" y="491"/>
                    <a:pt x="176" y="494"/>
                  </a:cubicBezTo>
                  <a:cubicBezTo>
                    <a:pt x="175" y="495"/>
                    <a:pt x="175" y="496"/>
                    <a:pt x="175" y="497"/>
                  </a:cubicBezTo>
                  <a:cubicBezTo>
                    <a:pt x="176" y="498"/>
                    <a:pt x="176" y="499"/>
                    <a:pt x="178" y="499"/>
                  </a:cubicBezTo>
                  <a:cubicBezTo>
                    <a:pt x="178" y="500"/>
                    <a:pt x="177" y="500"/>
                    <a:pt x="177" y="500"/>
                  </a:cubicBezTo>
                  <a:cubicBezTo>
                    <a:pt x="176" y="501"/>
                    <a:pt x="174" y="504"/>
                    <a:pt x="177" y="504"/>
                  </a:cubicBezTo>
                  <a:cubicBezTo>
                    <a:pt x="175" y="505"/>
                    <a:pt x="175" y="505"/>
                    <a:pt x="175" y="505"/>
                  </a:cubicBezTo>
                  <a:cubicBezTo>
                    <a:pt x="177" y="506"/>
                    <a:pt x="179" y="507"/>
                    <a:pt x="177" y="508"/>
                  </a:cubicBezTo>
                  <a:cubicBezTo>
                    <a:pt x="178" y="509"/>
                    <a:pt x="179" y="510"/>
                    <a:pt x="181" y="509"/>
                  </a:cubicBezTo>
                  <a:cubicBezTo>
                    <a:pt x="181" y="510"/>
                    <a:pt x="178" y="510"/>
                    <a:pt x="180" y="510"/>
                  </a:cubicBezTo>
                  <a:cubicBezTo>
                    <a:pt x="178" y="510"/>
                    <a:pt x="178" y="510"/>
                    <a:pt x="178" y="510"/>
                  </a:cubicBezTo>
                  <a:cubicBezTo>
                    <a:pt x="177" y="513"/>
                    <a:pt x="179" y="515"/>
                    <a:pt x="180" y="518"/>
                  </a:cubicBezTo>
                  <a:cubicBezTo>
                    <a:pt x="178" y="519"/>
                    <a:pt x="181" y="520"/>
                    <a:pt x="179" y="522"/>
                  </a:cubicBezTo>
                  <a:cubicBezTo>
                    <a:pt x="181" y="523"/>
                    <a:pt x="179" y="525"/>
                    <a:pt x="182" y="525"/>
                  </a:cubicBezTo>
                  <a:cubicBezTo>
                    <a:pt x="181" y="525"/>
                    <a:pt x="181" y="525"/>
                    <a:pt x="181" y="525"/>
                  </a:cubicBezTo>
                  <a:cubicBezTo>
                    <a:pt x="181" y="526"/>
                    <a:pt x="181" y="528"/>
                    <a:pt x="180" y="530"/>
                  </a:cubicBezTo>
                  <a:cubicBezTo>
                    <a:pt x="180" y="531"/>
                    <a:pt x="182" y="530"/>
                    <a:pt x="183" y="531"/>
                  </a:cubicBezTo>
                  <a:cubicBezTo>
                    <a:pt x="182" y="531"/>
                    <a:pt x="182" y="531"/>
                    <a:pt x="182" y="531"/>
                  </a:cubicBezTo>
                  <a:cubicBezTo>
                    <a:pt x="183" y="532"/>
                    <a:pt x="185" y="532"/>
                    <a:pt x="186" y="532"/>
                  </a:cubicBezTo>
                  <a:cubicBezTo>
                    <a:pt x="185" y="533"/>
                    <a:pt x="186" y="533"/>
                    <a:pt x="185" y="533"/>
                  </a:cubicBezTo>
                  <a:cubicBezTo>
                    <a:pt x="185" y="533"/>
                    <a:pt x="183" y="533"/>
                    <a:pt x="181" y="532"/>
                  </a:cubicBezTo>
                  <a:cubicBezTo>
                    <a:pt x="181" y="534"/>
                    <a:pt x="184" y="534"/>
                    <a:pt x="182" y="535"/>
                  </a:cubicBezTo>
                  <a:cubicBezTo>
                    <a:pt x="182" y="536"/>
                    <a:pt x="182" y="536"/>
                    <a:pt x="184" y="536"/>
                  </a:cubicBezTo>
                  <a:cubicBezTo>
                    <a:pt x="184" y="536"/>
                    <a:pt x="183" y="537"/>
                    <a:pt x="182" y="537"/>
                  </a:cubicBezTo>
                  <a:cubicBezTo>
                    <a:pt x="183" y="537"/>
                    <a:pt x="183" y="538"/>
                    <a:pt x="184" y="538"/>
                  </a:cubicBezTo>
                  <a:cubicBezTo>
                    <a:pt x="184" y="538"/>
                    <a:pt x="184" y="537"/>
                    <a:pt x="184" y="537"/>
                  </a:cubicBezTo>
                  <a:cubicBezTo>
                    <a:pt x="185" y="537"/>
                    <a:pt x="185" y="538"/>
                    <a:pt x="187" y="538"/>
                  </a:cubicBezTo>
                  <a:cubicBezTo>
                    <a:pt x="187" y="537"/>
                    <a:pt x="186" y="537"/>
                    <a:pt x="186" y="537"/>
                  </a:cubicBezTo>
                  <a:cubicBezTo>
                    <a:pt x="188" y="537"/>
                    <a:pt x="188" y="538"/>
                    <a:pt x="187" y="538"/>
                  </a:cubicBezTo>
                  <a:cubicBezTo>
                    <a:pt x="186" y="539"/>
                    <a:pt x="185" y="538"/>
                    <a:pt x="184" y="539"/>
                  </a:cubicBezTo>
                  <a:cubicBezTo>
                    <a:pt x="188" y="540"/>
                    <a:pt x="188" y="540"/>
                    <a:pt x="188" y="540"/>
                  </a:cubicBezTo>
                  <a:cubicBezTo>
                    <a:pt x="186" y="540"/>
                    <a:pt x="187" y="539"/>
                    <a:pt x="189" y="539"/>
                  </a:cubicBezTo>
                  <a:cubicBezTo>
                    <a:pt x="188" y="538"/>
                    <a:pt x="188" y="538"/>
                    <a:pt x="188" y="538"/>
                  </a:cubicBezTo>
                  <a:cubicBezTo>
                    <a:pt x="189" y="538"/>
                    <a:pt x="189" y="538"/>
                    <a:pt x="189" y="538"/>
                  </a:cubicBezTo>
                  <a:cubicBezTo>
                    <a:pt x="189" y="537"/>
                    <a:pt x="190" y="536"/>
                    <a:pt x="189" y="535"/>
                  </a:cubicBezTo>
                  <a:cubicBezTo>
                    <a:pt x="187" y="536"/>
                    <a:pt x="187" y="536"/>
                    <a:pt x="187" y="536"/>
                  </a:cubicBezTo>
                  <a:cubicBezTo>
                    <a:pt x="187" y="535"/>
                    <a:pt x="185" y="535"/>
                    <a:pt x="187" y="534"/>
                  </a:cubicBezTo>
                  <a:cubicBezTo>
                    <a:pt x="187" y="534"/>
                    <a:pt x="188" y="534"/>
                    <a:pt x="189" y="534"/>
                  </a:cubicBezTo>
                  <a:cubicBezTo>
                    <a:pt x="189" y="534"/>
                    <a:pt x="188" y="533"/>
                    <a:pt x="188" y="533"/>
                  </a:cubicBezTo>
                  <a:cubicBezTo>
                    <a:pt x="191" y="533"/>
                    <a:pt x="191" y="533"/>
                    <a:pt x="191" y="533"/>
                  </a:cubicBezTo>
                  <a:cubicBezTo>
                    <a:pt x="187" y="533"/>
                    <a:pt x="189" y="532"/>
                    <a:pt x="189" y="531"/>
                  </a:cubicBezTo>
                  <a:cubicBezTo>
                    <a:pt x="189" y="531"/>
                    <a:pt x="189" y="531"/>
                    <a:pt x="189" y="531"/>
                  </a:cubicBezTo>
                  <a:cubicBezTo>
                    <a:pt x="190" y="530"/>
                    <a:pt x="188" y="532"/>
                    <a:pt x="188" y="531"/>
                  </a:cubicBezTo>
                  <a:cubicBezTo>
                    <a:pt x="188" y="530"/>
                    <a:pt x="191" y="530"/>
                    <a:pt x="192" y="530"/>
                  </a:cubicBezTo>
                  <a:cubicBezTo>
                    <a:pt x="191" y="529"/>
                    <a:pt x="189" y="527"/>
                    <a:pt x="191" y="526"/>
                  </a:cubicBezTo>
                  <a:cubicBezTo>
                    <a:pt x="190" y="525"/>
                    <a:pt x="189" y="524"/>
                    <a:pt x="188" y="524"/>
                  </a:cubicBezTo>
                  <a:cubicBezTo>
                    <a:pt x="188" y="523"/>
                    <a:pt x="191" y="523"/>
                    <a:pt x="190" y="523"/>
                  </a:cubicBezTo>
                  <a:cubicBezTo>
                    <a:pt x="190" y="523"/>
                    <a:pt x="191" y="522"/>
                    <a:pt x="192" y="522"/>
                  </a:cubicBezTo>
                  <a:cubicBezTo>
                    <a:pt x="191" y="522"/>
                    <a:pt x="192" y="521"/>
                    <a:pt x="190" y="522"/>
                  </a:cubicBezTo>
                  <a:cubicBezTo>
                    <a:pt x="190" y="520"/>
                    <a:pt x="191" y="519"/>
                    <a:pt x="190" y="518"/>
                  </a:cubicBezTo>
                  <a:cubicBezTo>
                    <a:pt x="190" y="518"/>
                    <a:pt x="192" y="518"/>
                    <a:pt x="193" y="518"/>
                  </a:cubicBezTo>
                  <a:cubicBezTo>
                    <a:pt x="191" y="517"/>
                    <a:pt x="190" y="516"/>
                    <a:pt x="190" y="515"/>
                  </a:cubicBezTo>
                  <a:cubicBezTo>
                    <a:pt x="189" y="515"/>
                    <a:pt x="189" y="516"/>
                    <a:pt x="187" y="516"/>
                  </a:cubicBezTo>
                  <a:cubicBezTo>
                    <a:pt x="187" y="516"/>
                    <a:pt x="186" y="516"/>
                    <a:pt x="186" y="515"/>
                  </a:cubicBezTo>
                  <a:cubicBezTo>
                    <a:pt x="188" y="515"/>
                    <a:pt x="191" y="515"/>
                    <a:pt x="191" y="514"/>
                  </a:cubicBezTo>
                  <a:cubicBezTo>
                    <a:pt x="193" y="514"/>
                    <a:pt x="190" y="515"/>
                    <a:pt x="193" y="515"/>
                  </a:cubicBezTo>
                  <a:cubicBezTo>
                    <a:pt x="195" y="515"/>
                    <a:pt x="196" y="517"/>
                    <a:pt x="194" y="517"/>
                  </a:cubicBezTo>
                  <a:cubicBezTo>
                    <a:pt x="197" y="518"/>
                    <a:pt x="195" y="516"/>
                    <a:pt x="197" y="516"/>
                  </a:cubicBezTo>
                  <a:cubicBezTo>
                    <a:pt x="197" y="516"/>
                    <a:pt x="195" y="515"/>
                    <a:pt x="195" y="514"/>
                  </a:cubicBezTo>
                  <a:cubicBezTo>
                    <a:pt x="194" y="514"/>
                    <a:pt x="194" y="515"/>
                    <a:pt x="193" y="514"/>
                  </a:cubicBezTo>
                  <a:cubicBezTo>
                    <a:pt x="190" y="514"/>
                    <a:pt x="194" y="513"/>
                    <a:pt x="194" y="513"/>
                  </a:cubicBezTo>
                  <a:cubicBezTo>
                    <a:pt x="195" y="513"/>
                    <a:pt x="195" y="513"/>
                    <a:pt x="195" y="513"/>
                  </a:cubicBezTo>
                  <a:cubicBezTo>
                    <a:pt x="196" y="512"/>
                    <a:pt x="194" y="512"/>
                    <a:pt x="194" y="511"/>
                  </a:cubicBezTo>
                  <a:cubicBezTo>
                    <a:pt x="197" y="511"/>
                    <a:pt x="195" y="513"/>
                    <a:pt x="197" y="513"/>
                  </a:cubicBezTo>
                  <a:cubicBezTo>
                    <a:pt x="199" y="512"/>
                    <a:pt x="199" y="512"/>
                    <a:pt x="199" y="512"/>
                  </a:cubicBezTo>
                  <a:cubicBezTo>
                    <a:pt x="199" y="511"/>
                    <a:pt x="196" y="512"/>
                    <a:pt x="197" y="511"/>
                  </a:cubicBezTo>
                  <a:cubicBezTo>
                    <a:pt x="198" y="511"/>
                    <a:pt x="198" y="511"/>
                    <a:pt x="198" y="511"/>
                  </a:cubicBezTo>
                  <a:cubicBezTo>
                    <a:pt x="197" y="510"/>
                    <a:pt x="197" y="510"/>
                    <a:pt x="197" y="510"/>
                  </a:cubicBezTo>
                  <a:cubicBezTo>
                    <a:pt x="196" y="510"/>
                    <a:pt x="194" y="510"/>
                    <a:pt x="195" y="511"/>
                  </a:cubicBezTo>
                  <a:cubicBezTo>
                    <a:pt x="191" y="511"/>
                    <a:pt x="194" y="511"/>
                    <a:pt x="193" y="510"/>
                  </a:cubicBezTo>
                  <a:cubicBezTo>
                    <a:pt x="192" y="509"/>
                    <a:pt x="194" y="510"/>
                    <a:pt x="192" y="510"/>
                  </a:cubicBezTo>
                  <a:cubicBezTo>
                    <a:pt x="190" y="510"/>
                    <a:pt x="190" y="510"/>
                    <a:pt x="190" y="509"/>
                  </a:cubicBezTo>
                  <a:cubicBezTo>
                    <a:pt x="190" y="508"/>
                    <a:pt x="192" y="509"/>
                    <a:pt x="193" y="508"/>
                  </a:cubicBezTo>
                  <a:cubicBezTo>
                    <a:pt x="193" y="508"/>
                    <a:pt x="193" y="509"/>
                    <a:pt x="192" y="509"/>
                  </a:cubicBezTo>
                  <a:cubicBezTo>
                    <a:pt x="194" y="510"/>
                    <a:pt x="196" y="508"/>
                    <a:pt x="197" y="509"/>
                  </a:cubicBezTo>
                  <a:cubicBezTo>
                    <a:pt x="198" y="508"/>
                    <a:pt x="196" y="508"/>
                    <a:pt x="196" y="508"/>
                  </a:cubicBezTo>
                  <a:cubicBezTo>
                    <a:pt x="195" y="508"/>
                    <a:pt x="194" y="508"/>
                    <a:pt x="193" y="508"/>
                  </a:cubicBezTo>
                  <a:cubicBezTo>
                    <a:pt x="188" y="507"/>
                    <a:pt x="197" y="507"/>
                    <a:pt x="196" y="506"/>
                  </a:cubicBezTo>
                  <a:cubicBezTo>
                    <a:pt x="193" y="506"/>
                    <a:pt x="191" y="504"/>
                    <a:pt x="188" y="506"/>
                  </a:cubicBezTo>
                  <a:cubicBezTo>
                    <a:pt x="187" y="505"/>
                    <a:pt x="187" y="505"/>
                    <a:pt x="187" y="505"/>
                  </a:cubicBezTo>
                  <a:cubicBezTo>
                    <a:pt x="189" y="505"/>
                    <a:pt x="189" y="504"/>
                    <a:pt x="191" y="504"/>
                  </a:cubicBezTo>
                  <a:cubicBezTo>
                    <a:pt x="191" y="504"/>
                    <a:pt x="191" y="504"/>
                    <a:pt x="191" y="504"/>
                  </a:cubicBezTo>
                  <a:cubicBezTo>
                    <a:pt x="193" y="504"/>
                    <a:pt x="193" y="504"/>
                    <a:pt x="193" y="504"/>
                  </a:cubicBezTo>
                  <a:cubicBezTo>
                    <a:pt x="195" y="504"/>
                    <a:pt x="196" y="503"/>
                    <a:pt x="197" y="503"/>
                  </a:cubicBezTo>
                  <a:cubicBezTo>
                    <a:pt x="196" y="502"/>
                    <a:pt x="195" y="503"/>
                    <a:pt x="194" y="502"/>
                  </a:cubicBezTo>
                  <a:cubicBezTo>
                    <a:pt x="195" y="502"/>
                    <a:pt x="195" y="502"/>
                    <a:pt x="196" y="502"/>
                  </a:cubicBezTo>
                  <a:cubicBezTo>
                    <a:pt x="195" y="502"/>
                    <a:pt x="193" y="503"/>
                    <a:pt x="193" y="502"/>
                  </a:cubicBezTo>
                  <a:cubicBezTo>
                    <a:pt x="193" y="501"/>
                    <a:pt x="195" y="500"/>
                    <a:pt x="195" y="501"/>
                  </a:cubicBezTo>
                  <a:cubicBezTo>
                    <a:pt x="197" y="501"/>
                    <a:pt x="197" y="501"/>
                    <a:pt x="197" y="501"/>
                  </a:cubicBezTo>
                  <a:cubicBezTo>
                    <a:pt x="195" y="501"/>
                    <a:pt x="198" y="501"/>
                    <a:pt x="197" y="500"/>
                  </a:cubicBezTo>
                  <a:cubicBezTo>
                    <a:pt x="196" y="500"/>
                    <a:pt x="194" y="500"/>
                    <a:pt x="193" y="500"/>
                  </a:cubicBezTo>
                  <a:cubicBezTo>
                    <a:pt x="192" y="499"/>
                    <a:pt x="194" y="499"/>
                    <a:pt x="193" y="499"/>
                  </a:cubicBezTo>
                  <a:cubicBezTo>
                    <a:pt x="195" y="500"/>
                    <a:pt x="195" y="500"/>
                    <a:pt x="195" y="500"/>
                  </a:cubicBezTo>
                  <a:cubicBezTo>
                    <a:pt x="194" y="499"/>
                    <a:pt x="198" y="499"/>
                    <a:pt x="197" y="498"/>
                  </a:cubicBezTo>
                  <a:cubicBezTo>
                    <a:pt x="195" y="498"/>
                    <a:pt x="195" y="498"/>
                    <a:pt x="195" y="498"/>
                  </a:cubicBezTo>
                  <a:cubicBezTo>
                    <a:pt x="196" y="498"/>
                    <a:pt x="196" y="498"/>
                    <a:pt x="197" y="498"/>
                  </a:cubicBezTo>
                  <a:cubicBezTo>
                    <a:pt x="196" y="498"/>
                    <a:pt x="196" y="497"/>
                    <a:pt x="196" y="497"/>
                  </a:cubicBezTo>
                  <a:cubicBezTo>
                    <a:pt x="197" y="497"/>
                    <a:pt x="197" y="497"/>
                    <a:pt x="197" y="497"/>
                  </a:cubicBezTo>
                  <a:cubicBezTo>
                    <a:pt x="196" y="497"/>
                    <a:pt x="193" y="496"/>
                    <a:pt x="196" y="496"/>
                  </a:cubicBezTo>
                  <a:cubicBezTo>
                    <a:pt x="193" y="496"/>
                    <a:pt x="196" y="496"/>
                    <a:pt x="194" y="497"/>
                  </a:cubicBezTo>
                  <a:cubicBezTo>
                    <a:pt x="192" y="497"/>
                    <a:pt x="193" y="496"/>
                    <a:pt x="192" y="496"/>
                  </a:cubicBezTo>
                  <a:cubicBezTo>
                    <a:pt x="195" y="496"/>
                    <a:pt x="192" y="495"/>
                    <a:pt x="192" y="495"/>
                  </a:cubicBezTo>
                  <a:cubicBezTo>
                    <a:pt x="193" y="494"/>
                    <a:pt x="194" y="494"/>
                    <a:pt x="194" y="494"/>
                  </a:cubicBezTo>
                  <a:cubicBezTo>
                    <a:pt x="193" y="494"/>
                    <a:pt x="193" y="494"/>
                    <a:pt x="193" y="494"/>
                  </a:cubicBezTo>
                  <a:cubicBezTo>
                    <a:pt x="196" y="493"/>
                    <a:pt x="192" y="493"/>
                    <a:pt x="193" y="492"/>
                  </a:cubicBezTo>
                  <a:cubicBezTo>
                    <a:pt x="194" y="492"/>
                    <a:pt x="195" y="492"/>
                    <a:pt x="196" y="492"/>
                  </a:cubicBezTo>
                  <a:cubicBezTo>
                    <a:pt x="193" y="493"/>
                    <a:pt x="193" y="491"/>
                    <a:pt x="191" y="491"/>
                  </a:cubicBezTo>
                  <a:cubicBezTo>
                    <a:pt x="192" y="490"/>
                    <a:pt x="194" y="492"/>
                    <a:pt x="196" y="491"/>
                  </a:cubicBezTo>
                  <a:cubicBezTo>
                    <a:pt x="194" y="491"/>
                    <a:pt x="197" y="490"/>
                    <a:pt x="195" y="490"/>
                  </a:cubicBezTo>
                  <a:cubicBezTo>
                    <a:pt x="194" y="491"/>
                    <a:pt x="193" y="490"/>
                    <a:pt x="192" y="490"/>
                  </a:cubicBezTo>
                  <a:cubicBezTo>
                    <a:pt x="192" y="489"/>
                    <a:pt x="193" y="490"/>
                    <a:pt x="194" y="489"/>
                  </a:cubicBezTo>
                  <a:cubicBezTo>
                    <a:pt x="193" y="489"/>
                    <a:pt x="191" y="488"/>
                    <a:pt x="191" y="489"/>
                  </a:cubicBezTo>
                  <a:cubicBezTo>
                    <a:pt x="191" y="488"/>
                    <a:pt x="189" y="488"/>
                    <a:pt x="190" y="487"/>
                  </a:cubicBezTo>
                  <a:cubicBezTo>
                    <a:pt x="192" y="487"/>
                    <a:pt x="191" y="488"/>
                    <a:pt x="192" y="488"/>
                  </a:cubicBezTo>
                  <a:cubicBezTo>
                    <a:pt x="192" y="487"/>
                    <a:pt x="188" y="488"/>
                    <a:pt x="187" y="487"/>
                  </a:cubicBezTo>
                  <a:cubicBezTo>
                    <a:pt x="187" y="487"/>
                    <a:pt x="184" y="487"/>
                    <a:pt x="183" y="486"/>
                  </a:cubicBezTo>
                  <a:cubicBezTo>
                    <a:pt x="183" y="485"/>
                    <a:pt x="184" y="487"/>
                    <a:pt x="186" y="486"/>
                  </a:cubicBezTo>
                  <a:cubicBezTo>
                    <a:pt x="185" y="486"/>
                    <a:pt x="185" y="486"/>
                    <a:pt x="185" y="486"/>
                  </a:cubicBezTo>
                  <a:cubicBezTo>
                    <a:pt x="188" y="485"/>
                    <a:pt x="190" y="487"/>
                    <a:pt x="193" y="486"/>
                  </a:cubicBezTo>
                  <a:cubicBezTo>
                    <a:pt x="192" y="486"/>
                    <a:pt x="192" y="486"/>
                    <a:pt x="192" y="486"/>
                  </a:cubicBezTo>
                  <a:cubicBezTo>
                    <a:pt x="195" y="486"/>
                    <a:pt x="195" y="486"/>
                    <a:pt x="195" y="486"/>
                  </a:cubicBezTo>
                  <a:cubicBezTo>
                    <a:pt x="193" y="486"/>
                    <a:pt x="194" y="485"/>
                    <a:pt x="194" y="484"/>
                  </a:cubicBezTo>
                  <a:cubicBezTo>
                    <a:pt x="192" y="484"/>
                    <a:pt x="194" y="485"/>
                    <a:pt x="193" y="485"/>
                  </a:cubicBezTo>
                  <a:cubicBezTo>
                    <a:pt x="192" y="484"/>
                    <a:pt x="190" y="484"/>
                    <a:pt x="191" y="483"/>
                  </a:cubicBezTo>
                  <a:cubicBezTo>
                    <a:pt x="192" y="484"/>
                    <a:pt x="193" y="483"/>
                    <a:pt x="194" y="483"/>
                  </a:cubicBezTo>
                  <a:cubicBezTo>
                    <a:pt x="195" y="483"/>
                    <a:pt x="192" y="483"/>
                    <a:pt x="193" y="482"/>
                  </a:cubicBezTo>
                  <a:cubicBezTo>
                    <a:pt x="194" y="483"/>
                    <a:pt x="194" y="483"/>
                    <a:pt x="194" y="483"/>
                  </a:cubicBezTo>
                  <a:cubicBezTo>
                    <a:pt x="194" y="480"/>
                    <a:pt x="194" y="478"/>
                    <a:pt x="190" y="476"/>
                  </a:cubicBezTo>
                  <a:cubicBezTo>
                    <a:pt x="191" y="475"/>
                    <a:pt x="191" y="475"/>
                    <a:pt x="193" y="474"/>
                  </a:cubicBezTo>
                  <a:cubicBezTo>
                    <a:pt x="192" y="474"/>
                    <a:pt x="191" y="474"/>
                    <a:pt x="191" y="473"/>
                  </a:cubicBezTo>
                  <a:cubicBezTo>
                    <a:pt x="193" y="473"/>
                    <a:pt x="193" y="473"/>
                    <a:pt x="193" y="473"/>
                  </a:cubicBezTo>
                  <a:cubicBezTo>
                    <a:pt x="194" y="472"/>
                    <a:pt x="192" y="472"/>
                    <a:pt x="191" y="471"/>
                  </a:cubicBezTo>
                  <a:cubicBezTo>
                    <a:pt x="193" y="471"/>
                    <a:pt x="193" y="471"/>
                    <a:pt x="193" y="471"/>
                  </a:cubicBezTo>
                  <a:cubicBezTo>
                    <a:pt x="194" y="471"/>
                    <a:pt x="192" y="470"/>
                    <a:pt x="191" y="470"/>
                  </a:cubicBezTo>
                  <a:cubicBezTo>
                    <a:pt x="193" y="470"/>
                    <a:pt x="193" y="470"/>
                    <a:pt x="193" y="470"/>
                  </a:cubicBezTo>
                  <a:cubicBezTo>
                    <a:pt x="191" y="470"/>
                    <a:pt x="191" y="470"/>
                    <a:pt x="191" y="470"/>
                  </a:cubicBezTo>
                  <a:cubicBezTo>
                    <a:pt x="191" y="469"/>
                    <a:pt x="191" y="468"/>
                    <a:pt x="193" y="469"/>
                  </a:cubicBezTo>
                  <a:cubicBezTo>
                    <a:pt x="193" y="469"/>
                    <a:pt x="192" y="468"/>
                    <a:pt x="192" y="468"/>
                  </a:cubicBezTo>
                  <a:cubicBezTo>
                    <a:pt x="193" y="468"/>
                    <a:pt x="193" y="467"/>
                    <a:pt x="193" y="466"/>
                  </a:cubicBezTo>
                  <a:cubicBezTo>
                    <a:pt x="192" y="466"/>
                    <a:pt x="191" y="466"/>
                    <a:pt x="190" y="466"/>
                  </a:cubicBezTo>
                  <a:cubicBezTo>
                    <a:pt x="188" y="465"/>
                    <a:pt x="190" y="466"/>
                    <a:pt x="189" y="465"/>
                  </a:cubicBezTo>
                  <a:cubicBezTo>
                    <a:pt x="190" y="465"/>
                    <a:pt x="191" y="465"/>
                    <a:pt x="192" y="465"/>
                  </a:cubicBezTo>
                  <a:cubicBezTo>
                    <a:pt x="195" y="465"/>
                    <a:pt x="192" y="462"/>
                    <a:pt x="193" y="461"/>
                  </a:cubicBezTo>
                  <a:cubicBezTo>
                    <a:pt x="192" y="460"/>
                    <a:pt x="192" y="460"/>
                    <a:pt x="192" y="460"/>
                  </a:cubicBezTo>
                  <a:cubicBezTo>
                    <a:pt x="195" y="460"/>
                    <a:pt x="193" y="459"/>
                    <a:pt x="194" y="458"/>
                  </a:cubicBezTo>
                  <a:cubicBezTo>
                    <a:pt x="193" y="458"/>
                    <a:pt x="191" y="457"/>
                    <a:pt x="191" y="456"/>
                  </a:cubicBezTo>
                  <a:cubicBezTo>
                    <a:pt x="189" y="455"/>
                    <a:pt x="193" y="457"/>
                    <a:pt x="195" y="457"/>
                  </a:cubicBezTo>
                  <a:cubicBezTo>
                    <a:pt x="194" y="456"/>
                    <a:pt x="194" y="456"/>
                    <a:pt x="194" y="456"/>
                  </a:cubicBezTo>
                  <a:cubicBezTo>
                    <a:pt x="194" y="456"/>
                    <a:pt x="194" y="456"/>
                    <a:pt x="194" y="456"/>
                  </a:cubicBezTo>
                  <a:cubicBezTo>
                    <a:pt x="194" y="455"/>
                    <a:pt x="193" y="454"/>
                    <a:pt x="194" y="454"/>
                  </a:cubicBezTo>
                  <a:cubicBezTo>
                    <a:pt x="194" y="454"/>
                    <a:pt x="194" y="454"/>
                    <a:pt x="194" y="454"/>
                  </a:cubicBezTo>
                  <a:cubicBezTo>
                    <a:pt x="195" y="454"/>
                    <a:pt x="196" y="455"/>
                    <a:pt x="196" y="454"/>
                  </a:cubicBezTo>
                  <a:cubicBezTo>
                    <a:pt x="194" y="453"/>
                    <a:pt x="196" y="453"/>
                    <a:pt x="194" y="452"/>
                  </a:cubicBezTo>
                  <a:cubicBezTo>
                    <a:pt x="195" y="452"/>
                    <a:pt x="195" y="452"/>
                    <a:pt x="195" y="452"/>
                  </a:cubicBezTo>
                  <a:cubicBezTo>
                    <a:pt x="194" y="451"/>
                    <a:pt x="194" y="451"/>
                    <a:pt x="194" y="451"/>
                  </a:cubicBezTo>
                  <a:cubicBezTo>
                    <a:pt x="195" y="451"/>
                    <a:pt x="195" y="451"/>
                    <a:pt x="195" y="451"/>
                  </a:cubicBezTo>
                  <a:cubicBezTo>
                    <a:pt x="196" y="453"/>
                    <a:pt x="196" y="453"/>
                    <a:pt x="196" y="453"/>
                  </a:cubicBezTo>
                  <a:cubicBezTo>
                    <a:pt x="197" y="452"/>
                    <a:pt x="195" y="452"/>
                    <a:pt x="194" y="451"/>
                  </a:cubicBezTo>
                  <a:cubicBezTo>
                    <a:pt x="193" y="450"/>
                    <a:pt x="195" y="450"/>
                    <a:pt x="195" y="451"/>
                  </a:cubicBezTo>
                  <a:cubicBezTo>
                    <a:pt x="196" y="451"/>
                    <a:pt x="195" y="451"/>
                    <a:pt x="195" y="451"/>
                  </a:cubicBezTo>
                  <a:cubicBezTo>
                    <a:pt x="196" y="452"/>
                    <a:pt x="196" y="451"/>
                    <a:pt x="196" y="452"/>
                  </a:cubicBezTo>
                  <a:cubicBezTo>
                    <a:pt x="196" y="451"/>
                    <a:pt x="195" y="450"/>
                    <a:pt x="195" y="450"/>
                  </a:cubicBezTo>
                  <a:cubicBezTo>
                    <a:pt x="195" y="451"/>
                    <a:pt x="196" y="450"/>
                    <a:pt x="197" y="451"/>
                  </a:cubicBezTo>
                  <a:cubicBezTo>
                    <a:pt x="196" y="450"/>
                    <a:pt x="197" y="450"/>
                    <a:pt x="196" y="450"/>
                  </a:cubicBezTo>
                  <a:cubicBezTo>
                    <a:pt x="196" y="450"/>
                    <a:pt x="195" y="449"/>
                    <a:pt x="194" y="449"/>
                  </a:cubicBezTo>
                  <a:cubicBezTo>
                    <a:pt x="194" y="448"/>
                    <a:pt x="194" y="448"/>
                    <a:pt x="195" y="448"/>
                  </a:cubicBezTo>
                  <a:cubicBezTo>
                    <a:pt x="195" y="449"/>
                    <a:pt x="195" y="449"/>
                    <a:pt x="195" y="449"/>
                  </a:cubicBezTo>
                  <a:cubicBezTo>
                    <a:pt x="195" y="448"/>
                    <a:pt x="196" y="448"/>
                    <a:pt x="194" y="447"/>
                  </a:cubicBezTo>
                  <a:cubicBezTo>
                    <a:pt x="196" y="449"/>
                    <a:pt x="196" y="449"/>
                    <a:pt x="196" y="449"/>
                  </a:cubicBezTo>
                  <a:cubicBezTo>
                    <a:pt x="196" y="448"/>
                    <a:pt x="196" y="448"/>
                    <a:pt x="196" y="447"/>
                  </a:cubicBezTo>
                  <a:cubicBezTo>
                    <a:pt x="197" y="448"/>
                    <a:pt x="198" y="450"/>
                    <a:pt x="199" y="450"/>
                  </a:cubicBezTo>
                  <a:cubicBezTo>
                    <a:pt x="198" y="448"/>
                    <a:pt x="198" y="448"/>
                    <a:pt x="198" y="448"/>
                  </a:cubicBezTo>
                  <a:cubicBezTo>
                    <a:pt x="199" y="448"/>
                    <a:pt x="199" y="448"/>
                    <a:pt x="199" y="449"/>
                  </a:cubicBezTo>
                  <a:cubicBezTo>
                    <a:pt x="200" y="449"/>
                    <a:pt x="198" y="444"/>
                    <a:pt x="199" y="445"/>
                  </a:cubicBezTo>
                  <a:cubicBezTo>
                    <a:pt x="200" y="447"/>
                    <a:pt x="200" y="447"/>
                    <a:pt x="201" y="447"/>
                  </a:cubicBezTo>
                  <a:cubicBezTo>
                    <a:pt x="200" y="446"/>
                    <a:pt x="200" y="446"/>
                    <a:pt x="200" y="446"/>
                  </a:cubicBezTo>
                  <a:cubicBezTo>
                    <a:pt x="200" y="446"/>
                    <a:pt x="201" y="448"/>
                    <a:pt x="200" y="447"/>
                  </a:cubicBezTo>
                  <a:cubicBezTo>
                    <a:pt x="199" y="446"/>
                    <a:pt x="200" y="446"/>
                    <a:pt x="200" y="445"/>
                  </a:cubicBezTo>
                  <a:cubicBezTo>
                    <a:pt x="200" y="446"/>
                    <a:pt x="201" y="447"/>
                    <a:pt x="202" y="447"/>
                  </a:cubicBezTo>
                  <a:cubicBezTo>
                    <a:pt x="202" y="447"/>
                    <a:pt x="202" y="447"/>
                    <a:pt x="202" y="447"/>
                  </a:cubicBezTo>
                  <a:cubicBezTo>
                    <a:pt x="205" y="449"/>
                    <a:pt x="200" y="450"/>
                    <a:pt x="204" y="454"/>
                  </a:cubicBezTo>
                  <a:cubicBezTo>
                    <a:pt x="205" y="456"/>
                    <a:pt x="206" y="463"/>
                    <a:pt x="206" y="463"/>
                  </a:cubicBezTo>
                  <a:cubicBezTo>
                    <a:pt x="214" y="451"/>
                    <a:pt x="212" y="449"/>
                    <a:pt x="214" y="446"/>
                  </a:cubicBezTo>
                  <a:cubicBezTo>
                    <a:pt x="214" y="447"/>
                    <a:pt x="214" y="447"/>
                    <a:pt x="214" y="447"/>
                  </a:cubicBezTo>
                  <a:cubicBezTo>
                    <a:pt x="214" y="446"/>
                    <a:pt x="214" y="446"/>
                    <a:pt x="214" y="446"/>
                  </a:cubicBezTo>
                  <a:cubicBezTo>
                    <a:pt x="214" y="446"/>
                    <a:pt x="215" y="446"/>
                    <a:pt x="215" y="446"/>
                  </a:cubicBezTo>
                  <a:cubicBezTo>
                    <a:pt x="215" y="446"/>
                    <a:pt x="215" y="447"/>
                    <a:pt x="216" y="445"/>
                  </a:cubicBezTo>
                  <a:cubicBezTo>
                    <a:pt x="216" y="445"/>
                    <a:pt x="216" y="445"/>
                    <a:pt x="216" y="445"/>
                  </a:cubicBezTo>
                  <a:cubicBezTo>
                    <a:pt x="216" y="445"/>
                    <a:pt x="217" y="443"/>
                    <a:pt x="217" y="443"/>
                  </a:cubicBezTo>
                  <a:cubicBezTo>
                    <a:pt x="216" y="445"/>
                    <a:pt x="216" y="445"/>
                    <a:pt x="216" y="445"/>
                  </a:cubicBezTo>
                  <a:cubicBezTo>
                    <a:pt x="216" y="447"/>
                    <a:pt x="217" y="446"/>
                    <a:pt x="217" y="447"/>
                  </a:cubicBezTo>
                  <a:cubicBezTo>
                    <a:pt x="217" y="445"/>
                    <a:pt x="217" y="447"/>
                    <a:pt x="218" y="445"/>
                  </a:cubicBezTo>
                  <a:cubicBezTo>
                    <a:pt x="218" y="445"/>
                    <a:pt x="218" y="445"/>
                    <a:pt x="218" y="445"/>
                  </a:cubicBezTo>
                  <a:cubicBezTo>
                    <a:pt x="219" y="445"/>
                    <a:pt x="219" y="444"/>
                    <a:pt x="220" y="444"/>
                  </a:cubicBezTo>
                  <a:cubicBezTo>
                    <a:pt x="220" y="444"/>
                    <a:pt x="219" y="446"/>
                    <a:pt x="219" y="446"/>
                  </a:cubicBezTo>
                  <a:cubicBezTo>
                    <a:pt x="219" y="447"/>
                    <a:pt x="219" y="447"/>
                    <a:pt x="220" y="447"/>
                  </a:cubicBezTo>
                  <a:cubicBezTo>
                    <a:pt x="220" y="447"/>
                    <a:pt x="220" y="446"/>
                    <a:pt x="220" y="446"/>
                  </a:cubicBezTo>
                  <a:cubicBezTo>
                    <a:pt x="220" y="446"/>
                    <a:pt x="220" y="446"/>
                    <a:pt x="220" y="447"/>
                  </a:cubicBezTo>
                  <a:cubicBezTo>
                    <a:pt x="220" y="446"/>
                    <a:pt x="220" y="446"/>
                    <a:pt x="220" y="446"/>
                  </a:cubicBezTo>
                  <a:cubicBezTo>
                    <a:pt x="220" y="446"/>
                    <a:pt x="220" y="446"/>
                    <a:pt x="220" y="447"/>
                  </a:cubicBezTo>
                  <a:cubicBezTo>
                    <a:pt x="220" y="447"/>
                    <a:pt x="220" y="447"/>
                    <a:pt x="220" y="447"/>
                  </a:cubicBezTo>
                  <a:cubicBezTo>
                    <a:pt x="220" y="447"/>
                    <a:pt x="220" y="447"/>
                    <a:pt x="220" y="447"/>
                  </a:cubicBezTo>
                  <a:cubicBezTo>
                    <a:pt x="220" y="447"/>
                    <a:pt x="220" y="447"/>
                    <a:pt x="220" y="447"/>
                  </a:cubicBezTo>
                  <a:cubicBezTo>
                    <a:pt x="220" y="447"/>
                    <a:pt x="220" y="447"/>
                    <a:pt x="220" y="448"/>
                  </a:cubicBezTo>
                  <a:cubicBezTo>
                    <a:pt x="220" y="449"/>
                    <a:pt x="220" y="449"/>
                    <a:pt x="220" y="449"/>
                  </a:cubicBezTo>
                  <a:cubicBezTo>
                    <a:pt x="220" y="449"/>
                    <a:pt x="221" y="448"/>
                    <a:pt x="221" y="447"/>
                  </a:cubicBezTo>
                  <a:cubicBezTo>
                    <a:pt x="222" y="449"/>
                    <a:pt x="224" y="448"/>
                    <a:pt x="225" y="448"/>
                  </a:cubicBezTo>
                  <a:cubicBezTo>
                    <a:pt x="225" y="448"/>
                    <a:pt x="224" y="449"/>
                    <a:pt x="225" y="449"/>
                  </a:cubicBezTo>
                  <a:cubicBezTo>
                    <a:pt x="225" y="449"/>
                    <a:pt x="226" y="448"/>
                    <a:pt x="226" y="449"/>
                  </a:cubicBezTo>
                  <a:cubicBezTo>
                    <a:pt x="226" y="448"/>
                    <a:pt x="225" y="450"/>
                    <a:pt x="225" y="450"/>
                  </a:cubicBezTo>
                  <a:cubicBezTo>
                    <a:pt x="225" y="451"/>
                    <a:pt x="226" y="449"/>
                    <a:pt x="226" y="449"/>
                  </a:cubicBezTo>
                  <a:cubicBezTo>
                    <a:pt x="225" y="452"/>
                    <a:pt x="229" y="450"/>
                    <a:pt x="229" y="452"/>
                  </a:cubicBezTo>
                  <a:cubicBezTo>
                    <a:pt x="229" y="451"/>
                    <a:pt x="228" y="452"/>
                    <a:pt x="227" y="452"/>
                  </a:cubicBezTo>
                  <a:cubicBezTo>
                    <a:pt x="228" y="452"/>
                    <a:pt x="229" y="452"/>
                    <a:pt x="232" y="452"/>
                  </a:cubicBezTo>
                  <a:cubicBezTo>
                    <a:pt x="230" y="453"/>
                    <a:pt x="230" y="453"/>
                    <a:pt x="230" y="453"/>
                  </a:cubicBezTo>
                  <a:cubicBezTo>
                    <a:pt x="230" y="453"/>
                    <a:pt x="231" y="453"/>
                    <a:pt x="232" y="453"/>
                  </a:cubicBezTo>
                  <a:cubicBezTo>
                    <a:pt x="233" y="452"/>
                    <a:pt x="234" y="452"/>
                    <a:pt x="234" y="452"/>
                  </a:cubicBezTo>
                  <a:cubicBezTo>
                    <a:pt x="234" y="452"/>
                    <a:pt x="234" y="452"/>
                    <a:pt x="234" y="452"/>
                  </a:cubicBezTo>
                  <a:cubicBezTo>
                    <a:pt x="235" y="453"/>
                    <a:pt x="235" y="452"/>
                    <a:pt x="236" y="453"/>
                  </a:cubicBezTo>
                  <a:cubicBezTo>
                    <a:pt x="235" y="454"/>
                    <a:pt x="235" y="453"/>
                    <a:pt x="234" y="454"/>
                  </a:cubicBezTo>
                  <a:cubicBezTo>
                    <a:pt x="232" y="455"/>
                    <a:pt x="233" y="456"/>
                    <a:pt x="233" y="456"/>
                  </a:cubicBezTo>
                  <a:cubicBezTo>
                    <a:pt x="235" y="456"/>
                    <a:pt x="235" y="456"/>
                    <a:pt x="235" y="456"/>
                  </a:cubicBezTo>
                  <a:cubicBezTo>
                    <a:pt x="236" y="456"/>
                    <a:pt x="234" y="457"/>
                    <a:pt x="234" y="457"/>
                  </a:cubicBezTo>
                  <a:cubicBezTo>
                    <a:pt x="239" y="456"/>
                    <a:pt x="239" y="456"/>
                    <a:pt x="239" y="456"/>
                  </a:cubicBezTo>
                  <a:cubicBezTo>
                    <a:pt x="238" y="456"/>
                    <a:pt x="237" y="458"/>
                    <a:pt x="236" y="457"/>
                  </a:cubicBezTo>
                  <a:cubicBezTo>
                    <a:pt x="237" y="458"/>
                    <a:pt x="240" y="458"/>
                    <a:pt x="241" y="458"/>
                  </a:cubicBezTo>
                  <a:cubicBezTo>
                    <a:pt x="241" y="459"/>
                    <a:pt x="243" y="459"/>
                    <a:pt x="243" y="460"/>
                  </a:cubicBezTo>
                  <a:cubicBezTo>
                    <a:pt x="242" y="460"/>
                    <a:pt x="243" y="459"/>
                    <a:pt x="242" y="460"/>
                  </a:cubicBezTo>
                  <a:cubicBezTo>
                    <a:pt x="240" y="461"/>
                    <a:pt x="240" y="461"/>
                    <a:pt x="240" y="461"/>
                  </a:cubicBezTo>
                  <a:cubicBezTo>
                    <a:pt x="240" y="460"/>
                    <a:pt x="238" y="461"/>
                    <a:pt x="237" y="461"/>
                  </a:cubicBezTo>
                  <a:cubicBezTo>
                    <a:pt x="238" y="462"/>
                    <a:pt x="238" y="463"/>
                    <a:pt x="237" y="464"/>
                  </a:cubicBezTo>
                  <a:cubicBezTo>
                    <a:pt x="240" y="463"/>
                    <a:pt x="239" y="465"/>
                    <a:pt x="242" y="465"/>
                  </a:cubicBezTo>
                  <a:cubicBezTo>
                    <a:pt x="242" y="466"/>
                    <a:pt x="240" y="466"/>
                    <a:pt x="239" y="466"/>
                  </a:cubicBezTo>
                  <a:cubicBezTo>
                    <a:pt x="240" y="467"/>
                    <a:pt x="240" y="468"/>
                    <a:pt x="240" y="469"/>
                  </a:cubicBezTo>
                  <a:cubicBezTo>
                    <a:pt x="240" y="469"/>
                    <a:pt x="240" y="469"/>
                    <a:pt x="240" y="469"/>
                  </a:cubicBezTo>
                  <a:cubicBezTo>
                    <a:pt x="240" y="470"/>
                    <a:pt x="240" y="472"/>
                    <a:pt x="242" y="472"/>
                  </a:cubicBezTo>
                  <a:cubicBezTo>
                    <a:pt x="241" y="472"/>
                    <a:pt x="241" y="472"/>
                    <a:pt x="241" y="472"/>
                  </a:cubicBezTo>
                  <a:cubicBezTo>
                    <a:pt x="240" y="473"/>
                    <a:pt x="244" y="472"/>
                    <a:pt x="243" y="474"/>
                  </a:cubicBezTo>
                  <a:cubicBezTo>
                    <a:pt x="242" y="473"/>
                    <a:pt x="242" y="473"/>
                    <a:pt x="242" y="473"/>
                  </a:cubicBezTo>
                  <a:cubicBezTo>
                    <a:pt x="243" y="474"/>
                    <a:pt x="241" y="475"/>
                    <a:pt x="243" y="476"/>
                  </a:cubicBezTo>
                  <a:cubicBezTo>
                    <a:pt x="242" y="476"/>
                    <a:pt x="242" y="476"/>
                    <a:pt x="241" y="475"/>
                  </a:cubicBezTo>
                  <a:cubicBezTo>
                    <a:pt x="242" y="476"/>
                    <a:pt x="242" y="477"/>
                    <a:pt x="243" y="478"/>
                  </a:cubicBezTo>
                  <a:cubicBezTo>
                    <a:pt x="241" y="478"/>
                    <a:pt x="241" y="478"/>
                    <a:pt x="241" y="478"/>
                  </a:cubicBezTo>
                  <a:cubicBezTo>
                    <a:pt x="240" y="478"/>
                    <a:pt x="244" y="478"/>
                    <a:pt x="243" y="479"/>
                  </a:cubicBezTo>
                  <a:cubicBezTo>
                    <a:pt x="243" y="479"/>
                    <a:pt x="242" y="480"/>
                    <a:pt x="242" y="480"/>
                  </a:cubicBezTo>
                  <a:cubicBezTo>
                    <a:pt x="243" y="480"/>
                    <a:pt x="243" y="481"/>
                    <a:pt x="243" y="481"/>
                  </a:cubicBezTo>
                  <a:cubicBezTo>
                    <a:pt x="241" y="482"/>
                    <a:pt x="241" y="482"/>
                    <a:pt x="241" y="482"/>
                  </a:cubicBezTo>
                  <a:cubicBezTo>
                    <a:pt x="241" y="486"/>
                    <a:pt x="241" y="490"/>
                    <a:pt x="243" y="494"/>
                  </a:cubicBezTo>
                  <a:cubicBezTo>
                    <a:pt x="240" y="494"/>
                    <a:pt x="241" y="493"/>
                    <a:pt x="240" y="493"/>
                  </a:cubicBezTo>
                  <a:cubicBezTo>
                    <a:pt x="242" y="493"/>
                    <a:pt x="240" y="494"/>
                    <a:pt x="241" y="495"/>
                  </a:cubicBezTo>
                  <a:cubicBezTo>
                    <a:pt x="241" y="495"/>
                    <a:pt x="241" y="495"/>
                    <a:pt x="241" y="495"/>
                  </a:cubicBezTo>
                  <a:cubicBezTo>
                    <a:pt x="241" y="496"/>
                    <a:pt x="240" y="496"/>
                    <a:pt x="240" y="497"/>
                  </a:cubicBezTo>
                  <a:cubicBezTo>
                    <a:pt x="241" y="497"/>
                    <a:pt x="241" y="497"/>
                    <a:pt x="241" y="497"/>
                  </a:cubicBezTo>
                  <a:cubicBezTo>
                    <a:pt x="242" y="497"/>
                    <a:pt x="238" y="498"/>
                    <a:pt x="241" y="498"/>
                  </a:cubicBezTo>
                  <a:cubicBezTo>
                    <a:pt x="239" y="499"/>
                    <a:pt x="239" y="499"/>
                    <a:pt x="239" y="499"/>
                  </a:cubicBezTo>
                  <a:cubicBezTo>
                    <a:pt x="242" y="499"/>
                    <a:pt x="238" y="499"/>
                    <a:pt x="240" y="500"/>
                  </a:cubicBezTo>
                  <a:cubicBezTo>
                    <a:pt x="240" y="500"/>
                    <a:pt x="240" y="500"/>
                    <a:pt x="240" y="500"/>
                  </a:cubicBezTo>
                  <a:cubicBezTo>
                    <a:pt x="239" y="501"/>
                    <a:pt x="243" y="502"/>
                    <a:pt x="241" y="502"/>
                  </a:cubicBezTo>
                  <a:cubicBezTo>
                    <a:pt x="241" y="503"/>
                    <a:pt x="242" y="504"/>
                    <a:pt x="244" y="504"/>
                  </a:cubicBezTo>
                  <a:cubicBezTo>
                    <a:pt x="241" y="504"/>
                    <a:pt x="241" y="504"/>
                    <a:pt x="241" y="504"/>
                  </a:cubicBezTo>
                  <a:cubicBezTo>
                    <a:pt x="242" y="507"/>
                    <a:pt x="241" y="511"/>
                    <a:pt x="244" y="513"/>
                  </a:cubicBezTo>
                  <a:cubicBezTo>
                    <a:pt x="243" y="513"/>
                    <a:pt x="243" y="513"/>
                    <a:pt x="243" y="513"/>
                  </a:cubicBezTo>
                  <a:cubicBezTo>
                    <a:pt x="245" y="515"/>
                    <a:pt x="241" y="517"/>
                    <a:pt x="245" y="518"/>
                  </a:cubicBezTo>
                  <a:cubicBezTo>
                    <a:pt x="247" y="518"/>
                    <a:pt x="247" y="518"/>
                    <a:pt x="247" y="518"/>
                  </a:cubicBezTo>
                  <a:cubicBezTo>
                    <a:pt x="244" y="519"/>
                    <a:pt x="244" y="519"/>
                    <a:pt x="244" y="519"/>
                  </a:cubicBezTo>
                  <a:cubicBezTo>
                    <a:pt x="246" y="519"/>
                    <a:pt x="245" y="520"/>
                    <a:pt x="247" y="521"/>
                  </a:cubicBezTo>
                  <a:cubicBezTo>
                    <a:pt x="245" y="521"/>
                    <a:pt x="245" y="521"/>
                    <a:pt x="245" y="521"/>
                  </a:cubicBezTo>
                  <a:cubicBezTo>
                    <a:pt x="245" y="521"/>
                    <a:pt x="247" y="522"/>
                    <a:pt x="247" y="523"/>
                  </a:cubicBezTo>
                  <a:cubicBezTo>
                    <a:pt x="246" y="523"/>
                    <a:pt x="246" y="523"/>
                    <a:pt x="246" y="523"/>
                  </a:cubicBezTo>
                  <a:cubicBezTo>
                    <a:pt x="243" y="527"/>
                    <a:pt x="241" y="532"/>
                    <a:pt x="246" y="534"/>
                  </a:cubicBezTo>
                  <a:cubicBezTo>
                    <a:pt x="247" y="535"/>
                    <a:pt x="243" y="535"/>
                    <a:pt x="244" y="536"/>
                  </a:cubicBezTo>
                  <a:cubicBezTo>
                    <a:pt x="247" y="538"/>
                    <a:pt x="245" y="541"/>
                    <a:pt x="247" y="543"/>
                  </a:cubicBezTo>
                  <a:cubicBezTo>
                    <a:pt x="246" y="546"/>
                    <a:pt x="244" y="545"/>
                    <a:pt x="243" y="548"/>
                  </a:cubicBezTo>
                  <a:cubicBezTo>
                    <a:pt x="243" y="547"/>
                    <a:pt x="243" y="547"/>
                    <a:pt x="243" y="547"/>
                  </a:cubicBezTo>
                  <a:cubicBezTo>
                    <a:pt x="242" y="549"/>
                    <a:pt x="241" y="547"/>
                    <a:pt x="240" y="546"/>
                  </a:cubicBezTo>
                  <a:cubicBezTo>
                    <a:pt x="240" y="547"/>
                    <a:pt x="239" y="547"/>
                    <a:pt x="240" y="549"/>
                  </a:cubicBezTo>
                  <a:cubicBezTo>
                    <a:pt x="239" y="550"/>
                    <a:pt x="238" y="546"/>
                    <a:pt x="238" y="547"/>
                  </a:cubicBezTo>
                  <a:cubicBezTo>
                    <a:pt x="238" y="546"/>
                    <a:pt x="238" y="548"/>
                    <a:pt x="238" y="548"/>
                  </a:cubicBezTo>
                  <a:cubicBezTo>
                    <a:pt x="236" y="550"/>
                    <a:pt x="238" y="546"/>
                    <a:pt x="235" y="545"/>
                  </a:cubicBezTo>
                  <a:cubicBezTo>
                    <a:pt x="232" y="546"/>
                    <a:pt x="228" y="548"/>
                    <a:pt x="225" y="547"/>
                  </a:cubicBezTo>
                  <a:cubicBezTo>
                    <a:pt x="225" y="547"/>
                    <a:pt x="225" y="549"/>
                    <a:pt x="225" y="549"/>
                  </a:cubicBezTo>
                  <a:cubicBezTo>
                    <a:pt x="224" y="546"/>
                    <a:pt x="224" y="550"/>
                    <a:pt x="223" y="549"/>
                  </a:cubicBezTo>
                  <a:cubicBezTo>
                    <a:pt x="223" y="548"/>
                    <a:pt x="223" y="548"/>
                    <a:pt x="223" y="547"/>
                  </a:cubicBezTo>
                  <a:cubicBezTo>
                    <a:pt x="222" y="546"/>
                    <a:pt x="220" y="548"/>
                    <a:pt x="219" y="547"/>
                  </a:cubicBezTo>
                  <a:cubicBezTo>
                    <a:pt x="218" y="549"/>
                    <a:pt x="216" y="546"/>
                    <a:pt x="215" y="548"/>
                  </a:cubicBezTo>
                  <a:cubicBezTo>
                    <a:pt x="215" y="546"/>
                    <a:pt x="214" y="547"/>
                    <a:pt x="214" y="546"/>
                  </a:cubicBezTo>
                  <a:cubicBezTo>
                    <a:pt x="213" y="550"/>
                    <a:pt x="211" y="545"/>
                    <a:pt x="210" y="547"/>
                  </a:cubicBezTo>
                  <a:cubicBezTo>
                    <a:pt x="210" y="547"/>
                    <a:pt x="210" y="547"/>
                    <a:pt x="210" y="547"/>
                  </a:cubicBezTo>
                  <a:cubicBezTo>
                    <a:pt x="206" y="547"/>
                    <a:pt x="202" y="547"/>
                    <a:pt x="198" y="549"/>
                  </a:cubicBezTo>
                  <a:cubicBezTo>
                    <a:pt x="195" y="549"/>
                    <a:pt x="193" y="546"/>
                    <a:pt x="190" y="547"/>
                  </a:cubicBezTo>
                  <a:cubicBezTo>
                    <a:pt x="190" y="548"/>
                    <a:pt x="190" y="549"/>
                    <a:pt x="190" y="549"/>
                  </a:cubicBezTo>
                  <a:cubicBezTo>
                    <a:pt x="189" y="549"/>
                    <a:pt x="190" y="548"/>
                    <a:pt x="190" y="547"/>
                  </a:cubicBezTo>
                  <a:cubicBezTo>
                    <a:pt x="188" y="549"/>
                    <a:pt x="187" y="547"/>
                    <a:pt x="185" y="547"/>
                  </a:cubicBezTo>
                  <a:cubicBezTo>
                    <a:pt x="185" y="548"/>
                    <a:pt x="184" y="548"/>
                    <a:pt x="185" y="549"/>
                  </a:cubicBezTo>
                  <a:cubicBezTo>
                    <a:pt x="183" y="546"/>
                    <a:pt x="181" y="550"/>
                    <a:pt x="179" y="548"/>
                  </a:cubicBezTo>
                  <a:cubicBezTo>
                    <a:pt x="179" y="552"/>
                    <a:pt x="178" y="550"/>
                    <a:pt x="177" y="551"/>
                  </a:cubicBezTo>
                  <a:cubicBezTo>
                    <a:pt x="177" y="551"/>
                    <a:pt x="177" y="550"/>
                    <a:pt x="177" y="549"/>
                  </a:cubicBezTo>
                  <a:cubicBezTo>
                    <a:pt x="175" y="550"/>
                    <a:pt x="175" y="550"/>
                    <a:pt x="173" y="549"/>
                  </a:cubicBezTo>
                  <a:cubicBezTo>
                    <a:pt x="172" y="549"/>
                    <a:pt x="172" y="551"/>
                    <a:pt x="171" y="551"/>
                  </a:cubicBezTo>
                  <a:cubicBezTo>
                    <a:pt x="171" y="548"/>
                    <a:pt x="170" y="550"/>
                    <a:pt x="169" y="550"/>
                  </a:cubicBezTo>
                  <a:cubicBezTo>
                    <a:pt x="169" y="552"/>
                    <a:pt x="168" y="553"/>
                    <a:pt x="167" y="552"/>
                  </a:cubicBezTo>
                  <a:cubicBezTo>
                    <a:pt x="168" y="549"/>
                    <a:pt x="168" y="549"/>
                    <a:pt x="168" y="549"/>
                  </a:cubicBezTo>
                  <a:cubicBezTo>
                    <a:pt x="165" y="551"/>
                    <a:pt x="162" y="548"/>
                    <a:pt x="159" y="551"/>
                  </a:cubicBezTo>
                  <a:cubicBezTo>
                    <a:pt x="159" y="549"/>
                    <a:pt x="159" y="549"/>
                    <a:pt x="159" y="549"/>
                  </a:cubicBezTo>
                  <a:cubicBezTo>
                    <a:pt x="156" y="550"/>
                    <a:pt x="154" y="548"/>
                    <a:pt x="151" y="549"/>
                  </a:cubicBezTo>
                  <a:cubicBezTo>
                    <a:pt x="150" y="548"/>
                    <a:pt x="150" y="547"/>
                    <a:pt x="149" y="547"/>
                  </a:cubicBezTo>
                  <a:cubicBezTo>
                    <a:pt x="148" y="548"/>
                    <a:pt x="148" y="548"/>
                    <a:pt x="146" y="549"/>
                  </a:cubicBezTo>
                  <a:cubicBezTo>
                    <a:pt x="146" y="549"/>
                    <a:pt x="146" y="548"/>
                    <a:pt x="147" y="547"/>
                  </a:cubicBezTo>
                  <a:cubicBezTo>
                    <a:pt x="146" y="546"/>
                    <a:pt x="147" y="544"/>
                    <a:pt x="145" y="545"/>
                  </a:cubicBezTo>
                  <a:cubicBezTo>
                    <a:pt x="146" y="545"/>
                    <a:pt x="146" y="545"/>
                    <a:pt x="146" y="545"/>
                  </a:cubicBezTo>
                  <a:cubicBezTo>
                    <a:pt x="145" y="545"/>
                    <a:pt x="143" y="545"/>
                    <a:pt x="144" y="544"/>
                  </a:cubicBezTo>
                  <a:cubicBezTo>
                    <a:pt x="143" y="544"/>
                    <a:pt x="142" y="543"/>
                    <a:pt x="140" y="544"/>
                  </a:cubicBezTo>
                  <a:cubicBezTo>
                    <a:pt x="140" y="543"/>
                    <a:pt x="143" y="543"/>
                    <a:pt x="141" y="543"/>
                  </a:cubicBezTo>
                  <a:cubicBezTo>
                    <a:pt x="143" y="543"/>
                    <a:pt x="143" y="543"/>
                    <a:pt x="143" y="543"/>
                  </a:cubicBezTo>
                  <a:cubicBezTo>
                    <a:pt x="143" y="541"/>
                    <a:pt x="142" y="539"/>
                    <a:pt x="142" y="537"/>
                  </a:cubicBezTo>
                  <a:cubicBezTo>
                    <a:pt x="145" y="537"/>
                    <a:pt x="142" y="534"/>
                    <a:pt x="144" y="534"/>
                  </a:cubicBezTo>
                  <a:cubicBezTo>
                    <a:pt x="143" y="533"/>
                    <a:pt x="146" y="532"/>
                    <a:pt x="143" y="530"/>
                  </a:cubicBezTo>
                  <a:cubicBezTo>
                    <a:pt x="144" y="531"/>
                    <a:pt x="144" y="531"/>
                    <a:pt x="144" y="531"/>
                  </a:cubicBezTo>
                  <a:cubicBezTo>
                    <a:pt x="145" y="530"/>
                    <a:pt x="146" y="528"/>
                    <a:pt x="147" y="527"/>
                  </a:cubicBezTo>
                  <a:cubicBezTo>
                    <a:pt x="148" y="527"/>
                    <a:pt x="146" y="526"/>
                    <a:pt x="146" y="525"/>
                  </a:cubicBezTo>
                  <a:cubicBezTo>
                    <a:pt x="147" y="525"/>
                    <a:pt x="147" y="525"/>
                    <a:pt x="147" y="525"/>
                  </a:cubicBezTo>
                  <a:cubicBezTo>
                    <a:pt x="147" y="524"/>
                    <a:pt x="145" y="523"/>
                    <a:pt x="145" y="522"/>
                  </a:cubicBezTo>
                  <a:cubicBezTo>
                    <a:pt x="146" y="522"/>
                    <a:pt x="145" y="521"/>
                    <a:pt x="146" y="521"/>
                  </a:cubicBezTo>
                  <a:cubicBezTo>
                    <a:pt x="146" y="522"/>
                    <a:pt x="147" y="523"/>
                    <a:pt x="149" y="525"/>
                  </a:cubicBezTo>
                  <a:cubicBezTo>
                    <a:pt x="150" y="525"/>
                    <a:pt x="147" y="522"/>
                    <a:pt x="149" y="523"/>
                  </a:cubicBezTo>
                  <a:cubicBezTo>
                    <a:pt x="150" y="522"/>
                    <a:pt x="150" y="521"/>
                    <a:pt x="149" y="520"/>
                  </a:cubicBezTo>
                  <a:cubicBezTo>
                    <a:pt x="149" y="521"/>
                    <a:pt x="150" y="520"/>
                    <a:pt x="150" y="521"/>
                  </a:cubicBezTo>
                  <a:cubicBezTo>
                    <a:pt x="151" y="521"/>
                    <a:pt x="151" y="520"/>
                    <a:pt x="151" y="520"/>
                  </a:cubicBezTo>
                  <a:cubicBezTo>
                    <a:pt x="150" y="520"/>
                    <a:pt x="150" y="520"/>
                    <a:pt x="150" y="520"/>
                  </a:cubicBezTo>
                  <a:cubicBezTo>
                    <a:pt x="149" y="519"/>
                    <a:pt x="150" y="518"/>
                    <a:pt x="148" y="517"/>
                  </a:cubicBezTo>
                  <a:cubicBezTo>
                    <a:pt x="148" y="517"/>
                    <a:pt x="149" y="518"/>
                    <a:pt x="148" y="518"/>
                  </a:cubicBezTo>
                  <a:cubicBezTo>
                    <a:pt x="147" y="517"/>
                    <a:pt x="148" y="516"/>
                    <a:pt x="149" y="516"/>
                  </a:cubicBezTo>
                  <a:cubicBezTo>
                    <a:pt x="150" y="517"/>
                    <a:pt x="150" y="519"/>
                    <a:pt x="151" y="519"/>
                  </a:cubicBezTo>
                  <a:cubicBezTo>
                    <a:pt x="150" y="515"/>
                    <a:pt x="150" y="515"/>
                    <a:pt x="150" y="515"/>
                  </a:cubicBezTo>
                  <a:cubicBezTo>
                    <a:pt x="150" y="516"/>
                    <a:pt x="149" y="516"/>
                    <a:pt x="148" y="515"/>
                  </a:cubicBezTo>
                  <a:cubicBezTo>
                    <a:pt x="148" y="516"/>
                    <a:pt x="148" y="516"/>
                    <a:pt x="148" y="516"/>
                  </a:cubicBezTo>
                  <a:cubicBezTo>
                    <a:pt x="147" y="515"/>
                    <a:pt x="147" y="515"/>
                    <a:pt x="147" y="515"/>
                  </a:cubicBezTo>
                  <a:cubicBezTo>
                    <a:pt x="147" y="516"/>
                    <a:pt x="145" y="516"/>
                    <a:pt x="145" y="517"/>
                  </a:cubicBezTo>
                  <a:cubicBezTo>
                    <a:pt x="147" y="518"/>
                    <a:pt x="147" y="518"/>
                    <a:pt x="147" y="518"/>
                  </a:cubicBezTo>
                  <a:cubicBezTo>
                    <a:pt x="146" y="519"/>
                    <a:pt x="147" y="521"/>
                    <a:pt x="146" y="520"/>
                  </a:cubicBezTo>
                  <a:cubicBezTo>
                    <a:pt x="145" y="519"/>
                    <a:pt x="145" y="519"/>
                    <a:pt x="144" y="519"/>
                  </a:cubicBezTo>
                  <a:cubicBezTo>
                    <a:pt x="144" y="519"/>
                    <a:pt x="144" y="519"/>
                    <a:pt x="144" y="519"/>
                  </a:cubicBezTo>
                  <a:cubicBezTo>
                    <a:pt x="142" y="518"/>
                    <a:pt x="142" y="518"/>
                    <a:pt x="142" y="518"/>
                  </a:cubicBezTo>
                  <a:cubicBezTo>
                    <a:pt x="145" y="520"/>
                    <a:pt x="142" y="520"/>
                    <a:pt x="142" y="521"/>
                  </a:cubicBezTo>
                  <a:cubicBezTo>
                    <a:pt x="142" y="520"/>
                    <a:pt x="142" y="520"/>
                    <a:pt x="142" y="520"/>
                  </a:cubicBezTo>
                  <a:cubicBezTo>
                    <a:pt x="140" y="521"/>
                    <a:pt x="143" y="521"/>
                    <a:pt x="143" y="522"/>
                  </a:cubicBezTo>
                  <a:cubicBezTo>
                    <a:pt x="142" y="522"/>
                    <a:pt x="140" y="520"/>
                    <a:pt x="139" y="520"/>
                  </a:cubicBezTo>
                  <a:cubicBezTo>
                    <a:pt x="138" y="521"/>
                    <a:pt x="139" y="524"/>
                    <a:pt x="137" y="524"/>
                  </a:cubicBezTo>
                  <a:cubicBezTo>
                    <a:pt x="136" y="525"/>
                    <a:pt x="137" y="526"/>
                    <a:pt x="137" y="528"/>
                  </a:cubicBezTo>
                  <a:cubicBezTo>
                    <a:pt x="137" y="529"/>
                    <a:pt x="135" y="527"/>
                    <a:pt x="136" y="528"/>
                  </a:cubicBezTo>
                  <a:cubicBezTo>
                    <a:pt x="135" y="527"/>
                    <a:pt x="134" y="527"/>
                    <a:pt x="133" y="527"/>
                  </a:cubicBezTo>
                  <a:cubicBezTo>
                    <a:pt x="134" y="527"/>
                    <a:pt x="132" y="528"/>
                    <a:pt x="135" y="529"/>
                  </a:cubicBezTo>
                  <a:cubicBezTo>
                    <a:pt x="133" y="529"/>
                    <a:pt x="132" y="532"/>
                    <a:pt x="133" y="533"/>
                  </a:cubicBezTo>
                  <a:cubicBezTo>
                    <a:pt x="133" y="533"/>
                    <a:pt x="131" y="532"/>
                    <a:pt x="130" y="532"/>
                  </a:cubicBezTo>
                  <a:cubicBezTo>
                    <a:pt x="131" y="534"/>
                    <a:pt x="132" y="535"/>
                    <a:pt x="131" y="536"/>
                  </a:cubicBezTo>
                  <a:cubicBezTo>
                    <a:pt x="133" y="537"/>
                    <a:pt x="133" y="536"/>
                    <a:pt x="135" y="537"/>
                  </a:cubicBezTo>
                  <a:cubicBezTo>
                    <a:pt x="135" y="537"/>
                    <a:pt x="136" y="537"/>
                    <a:pt x="136" y="537"/>
                  </a:cubicBezTo>
                  <a:cubicBezTo>
                    <a:pt x="134" y="537"/>
                    <a:pt x="131" y="537"/>
                    <a:pt x="131" y="538"/>
                  </a:cubicBezTo>
                  <a:cubicBezTo>
                    <a:pt x="128" y="538"/>
                    <a:pt x="132" y="536"/>
                    <a:pt x="129" y="536"/>
                  </a:cubicBezTo>
                  <a:cubicBezTo>
                    <a:pt x="126" y="535"/>
                    <a:pt x="127" y="533"/>
                    <a:pt x="128" y="533"/>
                  </a:cubicBezTo>
                  <a:cubicBezTo>
                    <a:pt x="126" y="531"/>
                    <a:pt x="128" y="533"/>
                    <a:pt x="126" y="533"/>
                  </a:cubicBezTo>
                  <a:cubicBezTo>
                    <a:pt x="126" y="534"/>
                    <a:pt x="127" y="535"/>
                    <a:pt x="127" y="536"/>
                  </a:cubicBezTo>
                  <a:cubicBezTo>
                    <a:pt x="128" y="537"/>
                    <a:pt x="128" y="536"/>
                    <a:pt x="129" y="537"/>
                  </a:cubicBezTo>
                  <a:cubicBezTo>
                    <a:pt x="131" y="539"/>
                    <a:pt x="127" y="539"/>
                    <a:pt x="127" y="539"/>
                  </a:cubicBezTo>
                  <a:cubicBezTo>
                    <a:pt x="126" y="538"/>
                    <a:pt x="126" y="538"/>
                    <a:pt x="126" y="538"/>
                  </a:cubicBezTo>
                  <a:cubicBezTo>
                    <a:pt x="125" y="539"/>
                    <a:pt x="127" y="540"/>
                    <a:pt x="127" y="541"/>
                  </a:cubicBezTo>
                  <a:cubicBezTo>
                    <a:pt x="124" y="541"/>
                    <a:pt x="126" y="539"/>
                    <a:pt x="124" y="538"/>
                  </a:cubicBezTo>
                  <a:cubicBezTo>
                    <a:pt x="122" y="539"/>
                    <a:pt x="122" y="539"/>
                    <a:pt x="122" y="539"/>
                  </a:cubicBezTo>
                  <a:cubicBezTo>
                    <a:pt x="122" y="542"/>
                    <a:pt x="125" y="540"/>
                    <a:pt x="124" y="542"/>
                  </a:cubicBezTo>
                  <a:cubicBezTo>
                    <a:pt x="123" y="542"/>
                    <a:pt x="123" y="542"/>
                    <a:pt x="123" y="542"/>
                  </a:cubicBezTo>
                  <a:cubicBezTo>
                    <a:pt x="124" y="543"/>
                    <a:pt x="124" y="543"/>
                    <a:pt x="124" y="543"/>
                  </a:cubicBezTo>
                  <a:cubicBezTo>
                    <a:pt x="125" y="543"/>
                    <a:pt x="127" y="543"/>
                    <a:pt x="126" y="542"/>
                  </a:cubicBezTo>
                  <a:cubicBezTo>
                    <a:pt x="130" y="542"/>
                    <a:pt x="127" y="543"/>
                    <a:pt x="128" y="544"/>
                  </a:cubicBezTo>
                  <a:cubicBezTo>
                    <a:pt x="130" y="545"/>
                    <a:pt x="127" y="544"/>
                    <a:pt x="129" y="543"/>
                  </a:cubicBezTo>
                  <a:cubicBezTo>
                    <a:pt x="131" y="543"/>
                    <a:pt x="131" y="544"/>
                    <a:pt x="131" y="545"/>
                  </a:cubicBezTo>
                  <a:cubicBezTo>
                    <a:pt x="132" y="546"/>
                    <a:pt x="130" y="546"/>
                    <a:pt x="129" y="547"/>
                  </a:cubicBezTo>
                  <a:cubicBezTo>
                    <a:pt x="128" y="546"/>
                    <a:pt x="128" y="545"/>
                    <a:pt x="129" y="545"/>
                  </a:cubicBezTo>
                  <a:cubicBezTo>
                    <a:pt x="127" y="544"/>
                    <a:pt x="125" y="547"/>
                    <a:pt x="124" y="546"/>
                  </a:cubicBezTo>
                  <a:cubicBezTo>
                    <a:pt x="123" y="548"/>
                    <a:pt x="125" y="547"/>
                    <a:pt x="126" y="548"/>
                  </a:cubicBezTo>
                  <a:cubicBezTo>
                    <a:pt x="126" y="547"/>
                    <a:pt x="128" y="547"/>
                    <a:pt x="128" y="547"/>
                  </a:cubicBezTo>
                  <a:cubicBezTo>
                    <a:pt x="133" y="548"/>
                    <a:pt x="125" y="549"/>
                    <a:pt x="127" y="551"/>
                  </a:cubicBezTo>
                  <a:cubicBezTo>
                    <a:pt x="130" y="550"/>
                    <a:pt x="132" y="552"/>
                    <a:pt x="134" y="549"/>
                  </a:cubicBezTo>
                  <a:cubicBezTo>
                    <a:pt x="135" y="549"/>
                    <a:pt x="136" y="550"/>
                    <a:pt x="136" y="550"/>
                  </a:cubicBezTo>
                  <a:cubicBezTo>
                    <a:pt x="134" y="551"/>
                    <a:pt x="135" y="552"/>
                    <a:pt x="133" y="552"/>
                  </a:cubicBezTo>
                  <a:cubicBezTo>
                    <a:pt x="133" y="553"/>
                    <a:pt x="133" y="553"/>
                    <a:pt x="133" y="553"/>
                  </a:cubicBezTo>
                  <a:cubicBezTo>
                    <a:pt x="130" y="553"/>
                    <a:pt x="130" y="553"/>
                    <a:pt x="130" y="553"/>
                  </a:cubicBezTo>
                  <a:cubicBezTo>
                    <a:pt x="130" y="554"/>
                    <a:pt x="129" y="557"/>
                    <a:pt x="129" y="558"/>
                  </a:cubicBezTo>
                  <a:cubicBezTo>
                    <a:pt x="130" y="558"/>
                    <a:pt x="130" y="556"/>
                    <a:pt x="131" y="557"/>
                  </a:cubicBezTo>
                  <a:cubicBezTo>
                    <a:pt x="130" y="557"/>
                    <a:pt x="130" y="559"/>
                    <a:pt x="131" y="559"/>
                  </a:cubicBezTo>
                  <a:cubicBezTo>
                    <a:pt x="130" y="558"/>
                    <a:pt x="133" y="557"/>
                    <a:pt x="134" y="557"/>
                  </a:cubicBezTo>
                  <a:cubicBezTo>
                    <a:pt x="134" y="558"/>
                    <a:pt x="134" y="560"/>
                    <a:pt x="133" y="560"/>
                  </a:cubicBezTo>
                  <a:cubicBezTo>
                    <a:pt x="131" y="561"/>
                    <a:pt x="131" y="561"/>
                    <a:pt x="131" y="561"/>
                  </a:cubicBezTo>
                  <a:cubicBezTo>
                    <a:pt x="133" y="560"/>
                    <a:pt x="131" y="562"/>
                    <a:pt x="132" y="562"/>
                  </a:cubicBezTo>
                  <a:cubicBezTo>
                    <a:pt x="133" y="561"/>
                    <a:pt x="135" y="560"/>
                    <a:pt x="136" y="559"/>
                  </a:cubicBezTo>
                  <a:cubicBezTo>
                    <a:pt x="137" y="559"/>
                    <a:pt x="136" y="561"/>
                    <a:pt x="137" y="561"/>
                  </a:cubicBezTo>
                  <a:cubicBezTo>
                    <a:pt x="135" y="561"/>
                    <a:pt x="135" y="561"/>
                    <a:pt x="135" y="561"/>
                  </a:cubicBezTo>
                  <a:cubicBezTo>
                    <a:pt x="136" y="562"/>
                    <a:pt x="133" y="564"/>
                    <a:pt x="135" y="564"/>
                  </a:cubicBezTo>
                  <a:cubicBezTo>
                    <a:pt x="136" y="563"/>
                    <a:pt x="136" y="563"/>
                    <a:pt x="136" y="563"/>
                  </a:cubicBezTo>
                  <a:cubicBezTo>
                    <a:pt x="136" y="564"/>
                    <a:pt x="136" y="564"/>
                    <a:pt x="135" y="564"/>
                  </a:cubicBezTo>
                  <a:close/>
                  <a:moveTo>
                    <a:pt x="181" y="303"/>
                  </a:moveTo>
                  <a:cubicBezTo>
                    <a:pt x="181" y="303"/>
                    <a:pt x="181" y="303"/>
                    <a:pt x="181" y="303"/>
                  </a:cubicBezTo>
                  <a:cubicBezTo>
                    <a:pt x="181" y="303"/>
                    <a:pt x="181" y="303"/>
                    <a:pt x="181" y="303"/>
                  </a:cubicBezTo>
                  <a:cubicBezTo>
                    <a:pt x="181" y="303"/>
                    <a:pt x="181" y="303"/>
                    <a:pt x="181" y="303"/>
                  </a:cubicBezTo>
                  <a:close/>
                  <a:moveTo>
                    <a:pt x="191" y="308"/>
                  </a:moveTo>
                  <a:cubicBezTo>
                    <a:pt x="190" y="307"/>
                    <a:pt x="190" y="306"/>
                    <a:pt x="190" y="306"/>
                  </a:cubicBezTo>
                  <a:cubicBezTo>
                    <a:pt x="191" y="308"/>
                    <a:pt x="191" y="308"/>
                    <a:pt x="191" y="308"/>
                  </a:cubicBezTo>
                  <a:cubicBezTo>
                    <a:pt x="191" y="308"/>
                    <a:pt x="191" y="308"/>
                    <a:pt x="191" y="308"/>
                  </a:cubicBezTo>
                  <a:close/>
                  <a:moveTo>
                    <a:pt x="199" y="323"/>
                  </a:moveTo>
                  <a:cubicBezTo>
                    <a:pt x="199" y="323"/>
                    <a:pt x="199" y="323"/>
                    <a:pt x="199" y="324"/>
                  </a:cubicBezTo>
                  <a:cubicBezTo>
                    <a:pt x="199" y="324"/>
                    <a:pt x="199" y="324"/>
                    <a:pt x="199" y="324"/>
                  </a:cubicBezTo>
                  <a:cubicBezTo>
                    <a:pt x="199" y="324"/>
                    <a:pt x="199" y="324"/>
                    <a:pt x="199" y="324"/>
                  </a:cubicBezTo>
                  <a:cubicBezTo>
                    <a:pt x="199" y="324"/>
                    <a:pt x="200" y="324"/>
                    <a:pt x="200" y="324"/>
                  </a:cubicBezTo>
                  <a:cubicBezTo>
                    <a:pt x="200" y="324"/>
                    <a:pt x="200" y="324"/>
                    <a:pt x="200" y="324"/>
                  </a:cubicBezTo>
                  <a:cubicBezTo>
                    <a:pt x="198" y="324"/>
                    <a:pt x="198" y="324"/>
                    <a:pt x="199" y="323"/>
                  </a:cubicBezTo>
                  <a:close/>
                  <a:moveTo>
                    <a:pt x="198" y="307"/>
                  </a:moveTo>
                  <a:cubicBezTo>
                    <a:pt x="198" y="307"/>
                    <a:pt x="198" y="307"/>
                    <a:pt x="198" y="307"/>
                  </a:cubicBezTo>
                  <a:cubicBezTo>
                    <a:pt x="198" y="307"/>
                    <a:pt x="198" y="306"/>
                    <a:pt x="198" y="306"/>
                  </a:cubicBezTo>
                  <a:cubicBezTo>
                    <a:pt x="198" y="307"/>
                    <a:pt x="198" y="307"/>
                    <a:pt x="198" y="307"/>
                  </a:cubicBezTo>
                  <a:cubicBezTo>
                    <a:pt x="197" y="308"/>
                    <a:pt x="197" y="304"/>
                    <a:pt x="197" y="307"/>
                  </a:cubicBezTo>
                  <a:cubicBezTo>
                    <a:pt x="197" y="305"/>
                    <a:pt x="197" y="305"/>
                    <a:pt x="197" y="305"/>
                  </a:cubicBezTo>
                  <a:cubicBezTo>
                    <a:pt x="196" y="308"/>
                    <a:pt x="196" y="304"/>
                    <a:pt x="196" y="306"/>
                  </a:cubicBezTo>
                  <a:cubicBezTo>
                    <a:pt x="196" y="306"/>
                    <a:pt x="196" y="306"/>
                    <a:pt x="196" y="306"/>
                  </a:cubicBezTo>
                  <a:cubicBezTo>
                    <a:pt x="195" y="305"/>
                    <a:pt x="194" y="309"/>
                    <a:pt x="194" y="307"/>
                  </a:cubicBezTo>
                  <a:cubicBezTo>
                    <a:pt x="194" y="307"/>
                    <a:pt x="193" y="307"/>
                    <a:pt x="193" y="309"/>
                  </a:cubicBezTo>
                  <a:cubicBezTo>
                    <a:pt x="193" y="307"/>
                    <a:pt x="193" y="307"/>
                    <a:pt x="193" y="307"/>
                  </a:cubicBezTo>
                  <a:cubicBezTo>
                    <a:pt x="192" y="307"/>
                    <a:pt x="192" y="307"/>
                    <a:pt x="191" y="308"/>
                  </a:cubicBezTo>
                  <a:cubicBezTo>
                    <a:pt x="191" y="307"/>
                    <a:pt x="191" y="307"/>
                    <a:pt x="191" y="307"/>
                  </a:cubicBezTo>
                  <a:cubicBezTo>
                    <a:pt x="190" y="306"/>
                    <a:pt x="189" y="304"/>
                    <a:pt x="189" y="304"/>
                  </a:cubicBezTo>
                  <a:cubicBezTo>
                    <a:pt x="188" y="302"/>
                    <a:pt x="189" y="304"/>
                    <a:pt x="189" y="303"/>
                  </a:cubicBezTo>
                  <a:cubicBezTo>
                    <a:pt x="189" y="302"/>
                    <a:pt x="189" y="303"/>
                    <a:pt x="188" y="302"/>
                  </a:cubicBezTo>
                  <a:cubicBezTo>
                    <a:pt x="188" y="300"/>
                    <a:pt x="188" y="300"/>
                    <a:pt x="188" y="300"/>
                  </a:cubicBezTo>
                  <a:cubicBezTo>
                    <a:pt x="188" y="300"/>
                    <a:pt x="189" y="302"/>
                    <a:pt x="190" y="303"/>
                  </a:cubicBezTo>
                  <a:cubicBezTo>
                    <a:pt x="190" y="303"/>
                    <a:pt x="190" y="303"/>
                    <a:pt x="189" y="302"/>
                  </a:cubicBezTo>
                  <a:cubicBezTo>
                    <a:pt x="190" y="304"/>
                    <a:pt x="191" y="305"/>
                    <a:pt x="191" y="307"/>
                  </a:cubicBezTo>
                  <a:cubicBezTo>
                    <a:pt x="192" y="308"/>
                    <a:pt x="190" y="305"/>
                    <a:pt x="191" y="305"/>
                  </a:cubicBezTo>
                  <a:cubicBezTo>
                    <a:pt x="191" y="306"/>
                    <a:pt x="190" y="304"/>
                    <a:pt x="190" y="303"/>
                  </a:cubicBezTo>
                  <a:cubicBezTo>
                    <a:pt x="188" y="298"/>
                    <a:pt x="192" y="306"/>
                    <a:pt x="192" y="305"/>
                  </a:cubicBezTo>
                  <a:cubicBezTo>
                    <a:pt x="190" y="302"/>
                    <a:pt x="191" y="301"/>
                    <a:pt x="189" y="298"/>
                  </a:cubicBezTo>
                  <a:cubicBezTo>
                    <a:pt x="189" y="297"/>
                    <a:pt x="189" y="296"/>
                    <a:pt x="189" y="297"/>
                  </a:cubicBezTo>
                  <a:cubicBezTo>
                    <a:pt x="190" y="299"/>
                    <a:pt x="190" y="298"/>
                    <a:pt x="190" y="300"/>
                  </a:cubicBezTo>
                  <a:cubicBezTo>
                    <a:pt x="191" y="300"/>
                    <a:pt x="191" y="300"/>
                    <a:pt x="191" y="300"/>
                  </a:cubicBezTo>
                  <a:cubicBezTo>
                    <a:pt x="191" y="302"/>
                    <a:pt x="191" y="302"/>
                    <a:pt x="191" y="302"/>
                  </a:cubicBezTo>
                  <a:cubicBezTo>
                    <a:pt x="193" y="306"/>
                    <a:pt x="193" y="306"/>
                    <a:pt x="193" y="306"/>
                  </a:cubicBezTo>
                  <a:cubicBezTo>
                    <a:pt x="193" y="305"/>
                    <a:pt x="192" y="304"/>
                    <a:pt x="193" y="303"/>
                  </a:cubicBezTo>
                  <a:cubicBezTo>
                    <a:pt x="193" y="304"/>
                    <a:pt x="193" y="305"/>
                    <a:pt x="193" y="305"/>
                  </a:cubicBezTo>
                  <a:cubicBezTo>
                    <a:pt x="193" y="304"/>
                    <a:pt x="192" y="302"/>
                    <a:pt x="192" y="302"/>
                  </a:cubicBezTo>
                  <a:cubicBezTo>
                    <a:pt x="193" y="301"/>
                    <a:pt x="194" y="303"/>
                    <a:pt x="194" y="304"/>
                  </a:cubicBezTo>
                  <a:cubicBezTo>
                    <a:pt x="194" y="306"/>
                    <a:pt x="194" y="306"/>
                    <a:pt x="194" y="306"/>
                  </a:cubicBezTo>
                  <a:cubicBezTo>
                    <a:pt x="194" y="304"/>
                    <a:pt x="194" y="306"/>
                    <a:pt x="194" y="306"/>
                  </a:cubicBezTo>
                  <a:cubicBezTo>
                    <a:pt x="194" y="304"/>
                    <a:pt x="194" y="303"/>
                    <a:pt x="193" y="301"/>
                  </a:cubicBezTo>
                  <a:cubicBezTo>
                    <a:pt x="193" y="301"/>
                    <a:pt x="194" y="302"/>
                    <a:pt x="194" y="302"/>
                  </a:cubicBezTo>
                  <a:cubicBezTo>
                    <a:pt x="194" y="303"/>
                    <a:pt x="194" y="303"/>
                    <a:pt x="194" y="303"/>
                  </a:cubicBezTo>
                  <a:cubicBezTo>
                    <a:pt x="194" y="303"/>
                    <a:pt x="195" y="306"/>
                    <a:pt x="195" y="305"/>
                  </a:cubicBezTo>
                  <a:cubicBezTo>
                    <a:pt x="195" y="304"/>
                    <a:pt x="195" y="304"/>
                    <a:pt x="195" y="304"/>
                  </a:cubicBezTo>
                  <a:cubicBezTo>
                    <a:pt x="195" y="304"/>
                    <a:pt x="195" y="305"/>
                    <a:pt x="195" y="305"/>
                  </a:cubicBezTo>
                  <a:cubicBezTo>
                    <a:pt x="195" y="304"/>
                    <a:pt x="195" y="304"/>
                    <a:pt x="195" y="304"/>
                  </a:cubicBezTo>
                  <a:cubicBezTo>
                    <a:pt x="196" y="305"/>
                    <a:pt x="196" y="305"/>
                    <a:pt x="196" y="305"/>
                  </a:cubicBezTo>
                  <a:cubicBezTo>
                    <a:pt x="196" y="304"/>
                    <a:pt x="195" y="302"/>
                    <a:pt x="196" y="304"/>
                  </a:cubicBezTo>
                  <a:cubicBezTo>
                    <a:pt x="195" y="301"/>
                    <a:pt x="196" y="304"/>
                    <a:pt x="195" y="303"/>
                  </a:cubicBezTo>
                  <a:cubicBezTo>
                    <a:pt x="194" y="301"/>
                    <a:pt x="195" y="301"/>
                    <a:pt x="195" y="301"/>
                  </a:cubicBezTo>
                  <a:cubicBezTo>
                    <a:pt x="196" y="303"/>
                    <a:pt x="195" y="301"/>
                    <a:pt x="196" y="301"/>
                  </a:cubicBezTo>
                  <a:cubicBezTo>
                    <a:pt x="196" y="302"/>
                    <a:pt x="196" y="302"/>
                    <a:pt x="196" y="303"/>
                  </a:cubicBezTo>
                  <a:cubicBezTo>
                    <a:pt x="196" y="301"/>
                    <a:pt x="196" y="301"/>
                    <a:pt x="196" y="301"/>
                  </a:cubicBezTo>
                  <a:cubicBezTo>
                    <a:pt x="197" y="304"/>
                    <a:pt x="196" y="300"/>
                    <a:pt x="197" y="301"/>
                  </a:cubicBezTo>
                  <a:cubicBezTo>
                    <a:pt x="197" y="302"/>
                    <a:pt x="197" y="303"/>
                    <a:pt x="198" y="304"/>
                  </a:cubicBezTo>
                  <a:cubicBezTo>
                    <a:pt x="197" y="301"/>
                    <a:pt x="197" y="301"/>
                    <a:pt x="196" y="299"/>
                  </a:cubicBezTo>
                  <a:cubicBezTo>
                    <a:pt x="197" y="300"/>
                    <a:pt x="197" y="302"/>
                    <a:pt x="198" y="304"/>
                  </a:cubicBezTo>
                  <a:cubicBezTo>
                    <a:pt x="198" y="302"/>
                    <a:pt x="199" y="305"/>
                    <a:pt x="198" y="302"/>
                  </a:cubicBezTo>
                  <a:cubicBezTo>
                    <a:pt x="198" y="302"/>
                    <a:pt x="198" y="301"/>
                    <a:pt x="197" y="300"/>
                  </a:cubicBezTo>
                  <a:cubicBezTo>
                    <a:pt x="198" y="300"/>
                    <a:pt x="198" y="301"/>
                    <a:pt x="198" y="302"/>
                  </a:cubicBezTo>
                  <a:cubicBezTo>
                    <a:pt x="198" y="301"/>
                    <a:pt x="198" y="299"/>
                    <a:pt x="198" y="299"/>
                  </a:cubicBezTo>
                  <a:cubicBezTo>
                    <a:pt x="198" y="299"/>
                    <a:pt x="198" y="296"/>
                    <a:pt x="198" y="298"/>
                  </a:cubicBezTo>
                  <a:cubicBezTo>
                    <a:pt x="199" y="300"/>
                    <a:pt x="198" y="299"/>
                    <a:pt x="198" y="300"/>
                  </a:cubicBezTo>
                  <a:cubicBezTo>
                    <a:pt x="199" y="300"/>
                    <a:pt x="198" y="296"/>
                    <a:pt x="198" y="295"/>
                  </a:cubicBezTo>
                  <a:cubicBezTo>
                    <a:pt x="198" y="294"/>
                    <a:pt x="197" y="291"/>
                    <a:pt x="197" y="290"/>
                  </a:cubicBezTo>
                  <a:cubicBezTo>
                    <a:pt x="198" y="291"/>
                    <a:pt x="197" y="291"/>
                    <a:pt x="198" y="293"/>
                  </a:cubicBezTo>
                  <a:cubicBezTo>
                    <a:pt x="198" y="293"/>
                    <a:pt x="198" y="293"/>
                    <a:pt x="198" y="293"/>
                  </a:cubicBezTo>
                  <a:cubicBezTo>
                    <a:pt x="199" y="296"/>
                    <a:pt x="198" y="298"/>
                    <a:pt x="199" y="300"/>
                  </a:cubicBezTo>
                  <a:cubicBezTo>
                    <a:pt x="199" y="299"/>
                    <a:pt x="199" y="299"/>
                    <a:pt x="199" y="299"/>
                  </a:cubicBezTo>
                  <a:cubicBezTo>
                    <a:pt x="200" y="302"/>
                    <a:pt x="200" y="302"/>
                    <a:pt x="200" y="302"/>
                  </a:cubicBezTo>
                  <a:cubicBezTo>
                    <a:pt x="200" y="300"/>
                    <a:pt x="200" y="301"/>
                    <a:pt x="200" y="301"/>
                  </a:cubicBezTo>
                  <a:cubicBezTo>
                    <a:pt x="200" y="299"/>
                    <a:pt x="200" y="302"/>
                    <a:pt x="200" y="300"/>
                  </a:cubicBezTo>
                  <a:cubicBezTo>
                    <a:pt x="200" y="300"/>
                    <a:pt x="200" y="297"/>
                    <a:pt x="200" y="298"/>
                  </a:cubicBezTo>
                  <a:cubicBezTo>
                    <a:pt x="201" y="301"/>
                    <a:pt x="201" y="301"/>
                    <a:pt x="201" y="301"/>
                  </a:cubicBezTo>
                  <a:cubicBezTo>
                    <a:pt x="201" y="302"/>
                    <a:pt x="201" y="299"/>
                    <a:pt x="201" y="300"/>
                  </a:cubicBezTo>
                  <a:cubicBezTo>
                    <a:pt x="201" y="301"/>
                    <a:pt x="201" y="301"/>
                    <a:pt x="201" y="301"/>
                  </a:cubicBezTo>
                  <a:cubicBezTo>
                    <a:pt x="202" y="301"/>
                    <a:pt x="203" y="301"/>
                    <a:pt x="204" y="297"/>
                  </a:cubicBezTo>
                  <a:cubicBezTo>
                    <a:pt x="204" y="298"/>
                    <a:pt x="204" y="299"/>
                    <a:pt x="205" y="300"/>
                  </a:cubicBezTo>
                  <a:cubicBezTo>
                    <a:pt x="205" y="299"/>
                    <a:pt x="205" y="298"/>
                    <a:pt x="205" y="298"/>
                  </a:cubicBezTo>
                  <a:cubicBezTo>
                    <a:pt x="205" y="300"/>
                    <a:pt x="205" y="300"/>
                    <a:pt x="205" y="300"/>
                  </a:cubicBezTo>
                  <a:cubicBezTo>
                    <a:pt x="206" y="301"/>
                    <a:pt x="206" y="299"/>
                    <a:pt x="206" y="298"/>
                  </a:cubicBezTo>
                  <a:cubicBezTo>
                    <a:pt x="206" y="299"/>
                    <a:pt x="206" y="299"/>
                    <a:pt x="206" y="299"/>
                  </a:cubicBezTo>
                  <a:cubicBezTo>
                    <a:pt x="207" y="300"/>
                    <a:pt x="207" y="298"/>
                    <a:pt x="207" y="298"/>
                  </a:cubicBezTo>
                  <a:cubicBezTo>
                    <a:pt x="207" y="299"/>
                    <a:pt x="207" y="299"/>
                    <a:pt x="207" y="299"/>
                  </a:cubicBezTo>
                  <a:cubicBezTo>
                    <a:pt x="207" y="298"/>
                    <a:pt x="207" y="298"/>
                    <a:pt x="207" y="298"/>
                  </a:cubicBezTo>
                  <a:cubicBezTo>
                    <a:pt x="207" y="297"/>
                    <a:pt x="207" y="297"/>
                    <a:pt x="207" y="299"/>
                  </a:cubicBezTo>
                  <a:cubicBezTo>
                    <a:pt x="208" y="298"/>
                    <a:pt x="208" y="298"/>
                    <a:pt x="208" y="298"/>
                  </a:cubicBezTo>
                  <a:cubicBezTo>
                    <a:pt x="208" y="299"/>
                    <a:pt x="208" y="299"/>
                    <a:pt x="209" y="298"/>
                  </a:cubicBezTo>
                  <a:cubicBezTo>
                    <a:pt x="209" y="298"/>
                    <a:pt x="209" y="297"/>
                    <a:pt x="209" y="296"/>
                  </a:cubicBezTo>
                  <a:cubicBezTo>
                    <a:pt x="209" y="293"/>
                    <a:pt x="209" y="296"/>
                    <a:pt x="209" y="295"/>
                  </a:cubicBezTo>
                  <a:cubicBezTo>
                    <a:pt x="209" y="297"/>
                    <a:pt x="209" y="297"/>
                    <a:pt x="209" y="297"/>
                  </a:cubicBezTo>
                  <a:cubicBezTo>
                    <a:pt x="209" y="300"/>
                    <a:pt x="210" y="298"/>
                    <a:pt x="211" y="299"/>
                  </a:cubicBezTo>
                  <a:cubicBezTo>
                    <a:pt x="211" y="297"/>
                    <a:pt x="211" y="297"/>
                    <a:pt x="211" y="297"/>
                  </a:cubicBezTo>
                  <a:cubicBezTo>
                    <a:pt x="211" y="300"/>
                    <a:pt x="212" y="297"/>
                    <a:pt x="212" y="299"/>
                  </a:cubicBezTo>
                  <a:cubicBezTo>
                    <a:pt x="213" y="298"/>
                    <a:pt x="213" y="295"/>
                    <a:pt x="214" y="295"/>
                  </a:cubicBezTo>
                  <a:cubicBezTo>
                    <a:pt x="214" y="293"/>
                    <a:pt x="213" y="298"/>
                    <a:pt x="213" y="299"/>
                  </a:cubicBezTo>
                  <a:cubicBezTo>
                    <a:pt x="213" y="298"/>
                    <a:pt x="214" y="298"/>
                    <a:pt x="214" y="298"/>
                  </a:cubicBezTo>
                  <a:cubicBezTo>
                    <a:pt x="214" y="298"/>
                    <a:pt x="214" y="298"/>
                    <a:pt x="214" y="298"/>
                  </a:cubicBezTo>
                  <a:cubicBezTo>
                    <a:pt x="214" y="297"/>
                    <a:pt x="215" y="296"/>
                    <a:pt x="215" y="297"/>
                  </a:cubicBezTo>
                  <a:cubicBezTo>
                    <a:pt x="214" y="298"/>
                    <a:pt x="214" y="298"/>
                    <a:pt x="214" y="298"/>
                  </a:cubicBezTo>
                  <a:cubicBezTo>
                    <a:pt x="215" y="298"/>
                    <a:pt x="214" y="299"/>
                    <a:pt x="215" y="299"/>
                  </a:cubicBezTo>
                  <a:cubicBezTo>
                    <a:pt x="215" y="297"/>
                    <a:pt x="215" y="298"/>
                    <a:pt x="216" y="297"/>
                  </a:cubicBezTo>
                  <a:cubicBezTo>
                    <a:pt x="215" y="298"/>
                    <a:pt x="215" y="298"/>
                    <a:pt x="215" y="298"/>
                  </a:cubicBezTo>
                  <a:cubicBezTo>
                    <a:pt x="216" y="296"/>
                    <a:pt x="216" y="296"/>
                    <a:pt x="216" y="296"/>
                  </a:cubicBezTo>
                  <a:cubicBezTo>
                    <a:pt x="216" y="297"/>
                    <a:pt x="216" y="297"/>
                    <a:pt x="216" y="297"/>
                  </a:cubicBezTo>
                  <a:cubicBezTo>
                    <a:pt x="215" y="299"/>
                    <a:pt x="215" y="299"/>
                    <a:pt x="215" y="299"/>
                  </a:cubicBezTo>
                  <a:cubicBezTo>
                    <a:pt x="215" y="300"/>
                    <a:pt x="216" y="297"/>
                    <a:pt x="216" y="297"/>
                  </a:cubicBezTo>
                  <a:cubicBezTo>
                    <a:pt x="217" y="296"/>
                    <a:pt x="216" y="297"/>
                    <a:pt x="216" y="298"/>
                  </a:cubicBezTo>
                  <a:cubicBezTo>
                    <a:pt x="216" y="298"/>
                    <a:pt x="216" y="297"/>
                    <a:pt x="216" y="298"/>
                  </a:cubicBezTo>
                  <a:cubicBezTo>
                    <a:pt x="215" y="299"/>
                    <a:pt x="216" y="298"/>
                    <a:pt x="215" y="299"/>
                  </a:cubicBezTo>
                  <a:cubicBezTo>
                    <a:pt x="215" y="299"/>
                    <a:pt x="216" y="297"/>
                    <a:pt x="216" y="298"/>
                  </a:cubicBezTo>
                  <a:cubicBezTo>
                    <a:pt x="216" y="298"/>
                    <a:pt x="217" y="298"/>
                    <a:pt x="216" y="299"/>
                  </a:cubicBezTo>
                  <a:cubicBezTo>
                    <a:pt x="216" y="298"/>
                    <a:pt x="216" y="299"/>
                    <a:pt x="217" y="298"/>
                  </a:cubicBezTo>
                  <a:cubicBezTo>
                    <a:pt x="217" y="298"/>
                    <a:pt x="217" y="297"/>
                    <a:pt x="217" y="296"/>
                  </a:cubicBezTo>
                  <a:cubicBezTo>
                    <a:pt x="218" y="296"/>
                    <a:pt x="218" y="296"/>
                    <a:pt x="218" y="296"/>
                  </a:cubicBezTo>
                  <a:cubicBezTo>
                    <a:pt x="217" y="297"/>
                    <a:pt x="217" y="297"/>
                    <a:pt x="217" y="297"/>
                  </a:cubicBezTo>
                  <a:cubicBezTo>
                    <a:pt x="218" y="296"/>
                    <a:pt x="218" y="297"/>
                    <a:pt x="218" y="296"/>
                  </a:cubicBezTo>
                  <a:cubicBezTo>
                    <a:pt x="217" y="298"/>
                    <a:pt x="217" y="298"/>
                    <a:pt x="217" y="298"/>
                  </a:cubicBezTo>
                  <a:cubicBezTo>
                    <a:pt x="218" y="297"/>
                    <a:pt x="218" y="297"/>
                    <a:pt x="219" y="297"/>
                  </a:cubicBezTo>
                  <a:cubicBezTo>
                    <a:pt x="218" y="298"/>
                    <a:pt x="216" y="300"/>
                    <a:pt x="216" y="300"/>
                  </a:cubicBezTo>
                  <a:cubicBezTo>
                    <a:pt x="218" y="299"/>
                    <a:pt x="218" y="299"/>
                    <a:pt x="218" y="299"/>
                  </a:cubicBezTo>
                  <a:cubicBezTo>
                    <a:pt x="218" y="299"/>
                    <a:pt x="218" y="299"/>
                    <a:pt x="217" y="300"/>
                  </a:cubicBezTo>
                  <a:cubicBezTo>
                    <a:pt x="217" y="301"/>
                    <a:pt x="220" y="296"/>
                    <a:pt x="220" y="298"/>
                  </a:cubicBezTo>
                  <a:cubicBezTo>
                    <a:pt x="218" y="299"/>
                    <a:pt x="218" y="299"/>
                    <a:pt x="218" y="300"/>
                  </a:cubicBezTo>
                  <a:cubicBezTo>
                    <a:pt x="219" y="299"/>
                    <a:pt x="219" y="299"/>
                    <a:pt x="219" y="299"/>
                  </a:cubicBezTo>
                  <a:cubicBezTo>
                    <a:pt x="219" y="298"/>
                    <a:pt x="218" y="300"/>
                    <a:pt x="219" y="299"/>
                  </a:cubicBezTo>
                  <a:cubicBezTo>
                    <a:pt x="219" y="298"/>
                    <a:pt x="219" y="298"/>
                    <a:pt x="220" y="298"/>
                  </a:cubicBezTo>
                  <a:cubicBezTo>
                    <a:pt x="217" y="301"/>
                    <a:pt x="219" y="300"/>
                    <a:pt x="218" y="301"/>
                  </a:cubicBezTo>
                  <a:cubicBezTo>
                    <a:pt x="220" y="300"/>
                    <a:pt x="219" y="301"/>
                    <a:pt x="219" y="301"/>
                  </a:cubicBezTo>
                  <a:cubicBezTo>
                    <a:pt x="217" y="302"/>
                    <a:pt x="220" y="301"/>
                    <a:pt x="218" y="302"/>
                  </a:cubicBezTo>
                  <a:cubicBezTo>
                    <a:pt x="221" y="300"/>
                    <a:pt x="221" y="300"/>
                    <a:pt x="221" y="300"/>
                  </a:cubicBezTo>
                  <a:cubicBezTo>
                    <a:pt x="219" y="301"/>
                    <a:pt x="224" y="299"/>
                    <a:pt x="222" y="300"/>
                  </a:cubicBezTo>
                  <a:cubicBezTo>
                    <a:pt x="221" y="301"/>
                    <a:pt x="220" y="301"/>
                    <a:pt x="220" y="301"/>
                  </a:cubicBezTo>
                  <a:cubicBezTo>
                    <a:pt x="217" y="303"/>
                    <a:pt x="222" y="301"/>
                    <a:pt x="219" y="302"/>
                  </a:cubicBezTo>
                  <a:cubicBezTo>
                    <a:pt x="223" y="301"/>
                    <a:pt x="223" y="301"/>
                    <a:pt x="223" y="301"/>
                  </a:cubicBezTo>
                  <a:cubicBezTo>
                    <a:pt x="222" y="302"/>
                    <a:pt x="221" y="302"/>
                    <a:pt x="220" y="303"/>
                  </a:cubicBezTo>
                  <a:cubicBezTo>
                    <a:pt x="221" y="302"/>
                    <a:pt x="221" y="302"/>
                    <a:pt x="221" y="303"/>
                  </a:cubicBezTo>
                  <a:cubicBezTo>
                    <a:pt x="220" y="303"/>
                    <a:pt x="220" y="303"/>
                    <a:pt x="220" y="303"/>
                  </a:cubicBezTo>
                  <a:cubicBezTo>
                    <a:pt x="219" y="303"/>
                    <a:pt x="220" y="303"/>
                    <a:pt x="221" y="303"/>
                  </a:cubicBezTo>
                  <a:cubicBezTo>
                    <a:pt x="219" y="303"/>
                    <a:pt x="221" y="304"/>
                    <a:pt x="219" y="304"/>
                  </a:cubicBezTo>
                  <a:cubicBezTo>
                    <a:pt x="222" y="304"/>
                    <a:pt x="218" y="304"/>
                    <a:pt x="222" y="304"/>
                  </a:cubicBezTo>
                  <a:cubicBezTo>
                    <a:pt x="221" y="304"/>
                    <a:pt x="221" y="304"/>
                    <a:pt x="221" y="304"/>
                  </a:cubicBezTo>
                  <a:cubicBezTo>
                    <a:pt x="222" y="304"/>
                    <a:pt x="223" y="304"/>
                    <a:pt x="224" y="305"/>
                  </a:cubicBezTo>
                  <a:cubicBezTo>
                    <a:pt x="222" y="305"/>
                    <a:pt x="222" y="305"/>
                    <a:pt x="222" y="305"/>
                  </a:cubicBezTo>
                  <a:cubicBezTo>
                    <a:pt x="221" y="305"/>
                    <a:pt x="221" y="305"/>
                    <a:pt x="221" y="305"/>
                  </a:cubicBezTo>
                  <a:cubicBezTo>
                    <a:pt x="221" y="305"/>
                    <a:pt x="221" y="304"/>
                    <a:pt x="221" y="304"/>
                  </a:cubicBezTo>
                  <a:cubicBezTo>
                    <a:pt x="221" y="304"/>
                    <a:pt x="221" y="305"/>
                    <a:pt x="221" y="305"/>
                  </a:cubicBezTo>
                  <a:cubicBezTo>
                    <a:pt x="219" y="305"/>
                    <a:pt x="221" y="305"/>
                    <a:pt x="220" y="305"/>
                  </a:cubicBezTo>
                  <a:cubicBezTo>
                    <a:pt x="222" y="305"/>
                    <a:pt x="220" y="305"/>
                    <a:pt x="221" y="305"/>
                  </a:cubicBezTo>
                  <a:cubicBezTo>
                    <a:pt x="221" y="305"/>
                    <a:pt x="221" y="305"/>
                    <a:pt x="221" y="305"/>
                  </a:cubicBezTo>
                  <a:cubicBezTo>
                    <a:pt x="221" y="306"/>
                    <a:pt x="222" y="306"/>
                    <a:pt x="222" y="306"/>
                  </a:cubicBezTo>
                  <a:cubicBezTo>
                    <a:pt x="222" y="306"/>
                    <a:pt x="221" y="305"/>
                    <a:pt x="221" y="305"/>
                  </a:cubicBezTo>
                  <a:cubicBezTo>
                    <a:pt x="222" y="305"/>
                    <a:pt x="222" y="305"/>
                    <a:pt x="222" y="305"/>
                  </a:cubicBezTo>
                  <a:cubicBezTo>
                    <a:pt x="223" y="306"/>
                    <a:pt x="223" y="306"/>
                    <a:pt x="223" y="306"/>
                  </a:cubicBezTo>
                  <a:cubicBezTo>
                    <a:pt x="223" y="306"/>
                    <a:pt x="222" y="306"/>
                    <a:pt x="222" y="306"/>
                  </a:cubicBezTo>
                  <a:cubicBezTo>
                    <a:pt x="222" y="306"/>
                    <a:pt x="221" y="306"/>
                    <a:pt x="222" y="306"/>
                  </a:cubicBezTo>
                  <a:cubicBezTo>
                    <a:pt x="221" y="306"/>
                    <a:pt x="221" y="306"/>
                    <a:pt x="221" y="306"/>
                  </a:cubicBezTo>
                  <a:cubicBezTo>
                    <a:pt x="220"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7"/>
                    <a:pt x="221" y="307"/>
                    <a:pt x="222" y="307"/>
                  </a:cubicBezTo>
                  <a:cubicBezTo>
                    <a:pt x="222" y="307"/>
                    <a:pt x="221" y="307"/>
                    <a:pt x="221" y="307"/>
                  </a:cubicBezTo>
                  <a:cubicBezTo>
                    <a:pt x="221" y="307"/>
                    <a:pt x="221" y="307"/>
                    <a:pt x="221"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8"/>
                    <a:pt x="222" y="308"/>
                    <a:pt x="222" y="309"/>
                  </a:cubicBezTo>
                  <a:cubicBezTo>
                    <a:pt x="222" y="307"/>
                    <a:pt x="222" y="307"/>
                    <a:pt x="222" y="307"/>
                  </a:cubicBezTo>
                  <a:cubicBezTo>
                    <a:pt x="222" y="308"/>
                    <a:pt x="222" y="308"/>
                    <a:pt x="222" y="309"/>
                  </a:cubicBezTo>
                  <a:cubicBezTo>
                    <a:pt x="222" y="310"/>
                    <a:pt x="222" y="309"/>
                    <a:pt x="222" y="309"/>
                  </a:cubicBezTo>
                  <a:cubicBezTo>
                    <a:pt x="222" y="310"/>
                    <a:pt x="222" y="312"/>
                    <a:pt x="222" y="311"/>
                  </a:cubicBezTo>
                  <a:cubicBezTo>
                    <a:pt x="222" y="311"/>
                    <a:pt x="222" y="311"/>
                    <a:pt x="222" y="311"/>
                  </a:cubicBezTo>
                  <a:cubicBezTo>
                    <a:pt x="222" y="311"/>
                    <a:pt x="222" y="312"/>
                    <a:pt x="221" y="312"/>
                  </a:cubicBezTo>
                  <a:cubicBezTo>
                    <a:pt x="221" y="311"/>
                    <a:pt x="221" y="311"/>
                    <a:pt x="221" y="310"/>
                  </a:cubicBezTo>
                  <a:cubicBezTo>
                    <a:pt x="221" y="308"/>
                    <a:pt x="221" y="309"/>
                    <a:pt x="220" y="309"/>
                  </a:cubicBezTo>
                  <a:cubicBezTo>
                    <a:pt x="220" y="310"/>
                    <a:pt x="220" y="310"/>
                    <a:pt x="220" y="310"/>
                  </a:cubicBezTo>
                  <a:cubicBezTo>
                    <a:pt x="220" y="311"/>
                    <a:pt x="220" y="309"/>
                    <a:pt x="220" y="309"/>
                  </a:cubicBezTo>
                  <a:cubicBezTo>
                    <a:pt x="219" y="314"/>
                    <a:pt x="219" y="314"/>
                    <a:pt x="219" y="314"/>
                  </a:cubicBezTo>
                  <a:cubicBezTo>
                    <a:pt x="219" y="313"/>
                    <a:pt x="219" y="311"/>
                    <a:pt x="219" y="310"/>
                  </a:cubicBezTo>
                  <a:cubicBezTo>
                    <a:pt x="219" y="311"/>
                    <a:pt x="218" y="314"/>
                    <a:pt x="217" y="315"/>
                  </a:cubicBezTo>
                  <a:cubicBezTo>
                    <a:pt x="217" y="315"/>
                    <a:pt x="216" y="316"/>
                    <a:pt x="216" y="316"/>
                  </a:cubicBezTo>
                  <a:cubicBezTo>
                    <a:pt x="216" y="314"/>
                    <a:pt x="216" y="316"/>
                    <a:pt x="216" y="315"/>
                  </a:cubicBezTo>
                  <a:cubicBezTo>
                    <a:pt x="216" y="313"/>
                    <a:pt x="216" y="313"/>
                    <a:pt x="216" y="313"/>
                  </a:cubicBezTo>
                  <a:cubicBezTo>
                    <a:pt x="217" y="313"/>
                    <a:pt x="217" y="311"/>
                    <a:pt x="217" y="310"/>
                  </a:cubicBezTo>
                  <a:cubicBezTo>
                    <a:pt x="217" y="311"/>
                    <a:pt x="216" y="309"/>
                    <a:pt x="216" y="309"/>
                  </a:cubicBezTo>
                  <a:cubicBezTo>
                    <a:pt x="215" y="312"/>
                    <a:pt x="215" y="310"/>
                    <a:pt x="214" y="313"/>
                  </a:cubicBezTo>
                  <a:cubicBezTo>
                    <a:pt x="214" y="313"/>
                    <a:pt x="214" y="311"/>
                    <a:pt x="214" y="310"/>
                  </a:cubicBezTo>
                  <a:cubicBezTo>
                    <a:pt x="213" y="311"/>
                    <a:pt x="213" y="310"/>
                    <a:pt x="212" y="310"/>
                  </a:cubicBezTo>
                  <a:cubicBezTo>
                    <a:pt x="213" y="310"/>
                    <a:pt x="213" y="310"/>
                    <a:pt x="213" y="310"/>
                  </a:cubicBezTo>
                  <a:cubicBezTo>
                    <a:pt x="212" y="310"/>
                    <a:pt x="211" y="309"/>
                    <a:pt x="210" y="312"/>
                  </a:cubicBezTo>
                  <a:cubicBezTo>
                    <a:pt x="211" y="310"/>
                    <a:pt x="211" y="310"/>
                    <a:pt x="211" y="310"/>
                  </a:cubicBezTo>
                  <a:cubicBezTo>
                    <a:pt x="210" y="309"/>
                    <a:pt x="210" y="313"/>
                    <a:pt x="209" y="312"/>
                  </a:cubicBezTo>
                  <a:cubicBezTo>
                    <a:pt x="210" y="310"/>
                    <a:pt x="210" y="310"/>
                    <a:pt x="210" y="310"/>
                  </a:cubicBezTo>
                  <a:cubicBezTo>
                    <a:pt x="209" y="312"/>
                    <a:pt x="209" y="309"/>
                    <a:pt x="208" y="311"/>
                  </a:cubicBezTo>
                  <a:cubicBezTo>
                    <a:pt x="209" y="310"/>
                    <a:pt x="209" y="310"/>
                    <a:pt x="209" y="310"/>
                  </a:cubicBezTo>
                  <a:cubicBezTo>
                    <a:pt x="208" y="310"/>
                    <a:pt x="208" y="310"/>
                    <a:pt x="207" y="311"/>
                  </a:cubicBezTo>
                  <a:cubicBezTo>
                    <a:pt x="208" y="309"/>
                    <a:pt x="208" y="309"/>
                    <a:pt x="208" y="309"/>
                  </a:cubicBezTo>
                  <a:cubicBezTo>
                    <a:pt x="208" y="308"/>
                    <a:pt x="207" y="311"/>
                    <a:pt x="207" y="311"/>
                  </a:cubicBezTo>
                  <a:cubicBezTo>
                    <a:pt x="207" y="310"/>
                    <a:pt x="207" y="309"/>
                    <a:pt x="207" y="309"/>
                  </a:cubicBezTo>
                  <a:cubicBezTo>
                    <a:pt x="206" y="310"/>
                    <a:pt x="206" y="310"/>
                    <a:pt x="205" y="311"/>
                  </a:cubicBezTo>
                  <a:cubicBezTo>
                    <a:pt x="206" y="309"/>
                    <a:pt x="206" y="309"/>
                    <a:pt x="206" y="309"/>
                  </a:cubicBezTo>
                  <a:cubicBezTo>
                    <a:pt x="203" y="308"/>
                    <a:pt x="201" y="307"/>
                    <a:pt x="199" y="309"/>
                  </a:cubicBezTo>
                  <a:cubicBezTo>
                    <a:pt x="199" y="306"/>
                    <a:pt x="199" y="308"/>
                    <a:pt x="199" y="306"/>
                  </a:cubicBezTo>
                  <a:cubicBezTo>
                    <a:pt x="199" y="308"/>
                    <a:pt x="199" y="306"/>
                    <a:pt x="198" y="307"/>
                  </a:cubicBezTo>
                  <a:close/>
                  <a:moveTo>
                    <a:pt x="221" y="306"/>
                  </a:moveTo>
                  <a:cubicBezTo>
                    <a:pt x="221" y="306"/>
                    <a:pt x="222" y="306"/>
                    <a:pt x="222" y="306"/>
                  </a:cubicBezTo>
                  <a:cubicBezTo>
                    <a:pt x="222" y="306"/>
                    <a:pt x="222" y="306"/>
                    <a:pt x="222" y="306"/>
                  </a:cubicBezTo>
                  <a:cubicBezTo>
                    <a:pt x="222" y="306"/>
                    <a:pt x="222" y="306"/>
                    <a:pt x="222" y="306"/>
                  </a:cubicBezTo>
                  <a:cubicBezTo>
                    <a:pt x="222" y="306"/>
                    <a:pt x="222" y="306"/>
                    <a:pt x="222" y="306"/>
                  </a:cubicBezTo>
                  <a:cubicBezTo>
                    <a:pt x="222" y="306"/>
                    <a:pt x="222" y="307"/>
                    <a:pt x="222" y="307"/>
                  </a:cubicBezTo>
                  <a:cubicBezTo>
                    <a:pt x="222" y="307"/>
                    <a:pt x="222" y="307"/>
                    <a:pt x="222" y="307"/>
                  </a:cubicBezTo>
                  <a:cubicBezTo>
                    <a:pt x="222" y="307"/>
                    <a:pt x="222" y="306"/>
                    <a:pt x="222" y="306"/>
                  </a:cubicBezTo>
                  <a:cubicBezTo>
                    <a:pt x="222" y="306"/>
                    <a:pt x="221" y="306"/>
                    <a:pt x="221" y="306"/>
                  </a:cubicBezTo>
                  <a:close/>
                  <a:moveTo>
                    <a:pt x="222" y="306"/>
                  </a:moveTo>
                  <a:cubicBezTo>
                    <a:pt x="222" y="306"/>
                    <a:pt x="222" y="306"/>
                    <a:pt x="222" y="306"/>
                  </a:cubicBezTo>
                  <a:cubicBezTo>
                    <a:pt x="221" y="306"/>
                    <a:pt x="221" y="306"/>
                    <a:pt x="221" y="306"/>
                  </a:cubicBezTo>
                  <a:cubicBezTo>
                    <a:pt x="222" y="306"/>
                    <a:pt x="222" y="306"/>
                    <a:pt x="222" y="306"/>
                  </a:cubicBezTo>
                  <a:close/>
                  <a:moveTo>
                    <a:pt x="222" y="307"/>
                  </a:moveTo>
                  <a:cubicBezTo>
                    <a:pt x="222" y="307"/>
                    <a:pt x="222" y="307"/>
                    <a:pt x="222" y="307"/>
                  </a:cubicBez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6"/>
                    <a:pt x="222" y="307"/>
                    <a:pt x="222" y="307"/>
                  </a:cubicBezTo>
                  <a:close/>
                  <a:moveTo>
                    <a:pt x="382" y="181"/>
                  </a:moveTo>
                  <a:cubicBezTo>
                    <a:pt x="383" y="179"/>
                    <a:pt x="383" y="179"/>
                    <a:pt x="383" y="179"/>
                  </a:cubicBezTo>
                  <a:cubicBezTo>
                    <a:pt x="384" y="180"/>
                    <a:pt x="384" y="181"/>
                    <a:pt x="384" y="182"/>
                  </a:cubicBezTo>
                  <a:cubicBezTo>
                    <a:pt x="385" y="180"/>
                    <a:pt x="387" y="181"/>
                    <a:pt x="387" y="180"/>
                  </a:cubicBezTo>
                  <a:cubicBezTo>
                    <a:pt x="388" y="180"/>
                    <a:pt x="387" y="181"/>
                    <a:pt x="387" y="181"/>
                  </a:cubicBezTo>
                  <a:cubicBezTo>
                    <a:pt x="388" y="181"/>
                    <a:pt x="391" y="180"/>
                    <a:pt x="392" y="181"/>
                  </a:cubicBezTo>
                  <a:cubicBezTo>
                    <a:pt x="391" y="182"/>
                    <a:pt x="391" y="182"/>
                    <a:pt x="391" y="182"/>
                  </a:cubicBezTo>
                  <a:cubicBezTo>
                    <a:pt x="393" y="184"/>
                    <a:pt x="393" y="186"/>
                    <a:pt x="393" y="188"/>
                  </a:cubicBezTo>
                  <a:cubicBezTo>
                    <a:pt x="389" y="186"/>
                    <a:pt x="384" y="185"/>
                    <a:pt x="380" y="183"/>
                  </a:cubicBezTo>
                  <a:cubicBezTo>
                    <a:pt x="381" y="183"/>
                    <a:pt x="382" y="183"/>
                    <a:pt x="382" y="181"/>
                  </a:cubicBezTo>
                  <a:close/>
                  <a:moveTo>
                    <a:pt x="262" y="151"/>
                  </a:moveTo>
                  <a:cubicBezTo>
                    <a:pt x="262" y="150"/>
                    <a:pt x="262" y="150"/>
                    <a:pt x="262" y="150"/>
                  </a:cubicBezTo>
                  <a:cubicBezTo>
                    <a:pt x="262" y="150"/>
                    <a:pt x="262" y="150"/>
                    <a:pt x="262" y="150"/>
                  </a:cubicBezTo>
                  <a:cubicBezTo>
                    <a:pt x="263" y="148"/>
                    <a:pt x="264" y="146"/>
                    <a:pt x="264" y="144"/>
                  </a:cubicBezTo>
                  <a:cubicBezTo>
                    <a:pt x="265" y="144"/>
                    <a:pt x="265" y="145"/>
                    <a:pt x="265" y="146"/>
                  </a:cubicBezTo>
                  <a:cubicBezTo>
                    <a:pt x="267" y="141"/>
                    <a:pt x="267" y="135"/>
                    <a:pt x="267" y="130"/>
                  </a:cubicBezTo>
                  <a:cubicBezTo>
                    <a:pt x="268" y="130"/>
                    <a:pt x="268" y="131"/>
                    <a:pt x="269" y="133"/>
                  </a:cubicBezTo>
                  <a:cubicBezTo>
                    <a:pt x="271" y="128"/>
                    <a:pt x="267" y="127"/>
                    <a:pt x="269" y="122"/>
                  </a:cubicBezTo>
                  <a:cubicBezTo>
                    <a:pt x="270" y="121"/>
                    <a:pt x="271" y="118"/>
                    <a:pt x="271" y="119"/>
                  </a:cubicBezTo>
                  <a:cubicBezTo>
                    <a:pt x="271" y="117"/>
                    <a:pt x="272" y="109"/>
                    <a:pt x="271" y="107"/>
                  </a:cubicBezTo>
                  <a:cubicBezTo>
                    <a:pt x="272" y="106"/>
                    <a:pt x="272" y="105"/>
                    <a:pt x="273" y="103"/>
                  </a:cubicBezTo>
                  <a:cubicBezTo>
                    <a:pt x="274" y="104"/>
                    <a:pt x="274" y="105"/>
                    <a:pt x="275" y="107"/>
                  </a:cubicBezTo>
                  <a:cubicBezTo>
                    <a:pt x="274" y="107"/>
                    <a:pt x="273" y="107"/>
                    <a:pt x="272" y="107"/>
                  </a:cubicBezTo>
                  <a:cubicBezTo>
                    <a:pt x="272" y="107"/>
                    <a:pt x="272" y="107"/>
                    <a:pt x="272" y="107"/>
                  </a:cubicBezTo>
                  <a:cubicBezTo>
                    <a:pt x="272" y="107"/>
                    <a:pt x="272" y="107"/>
                    <a:pt x="272" y="107"/>
                  </a:cubicBezTo>
                  <a:cubicBezTo>
                    <a:pt x="272" y="108"/>
                    <a:pt x="272" y="108"/>
                    <a:pt x="272" y="108"/>
                  </a:cubicBezTo>
                  <a:cubicBezTo>
                    <a:pt x="272" y="111"/>
                    <a:pt x="272" y="111"/>
                    <a:pt x="272" y="111"/>
                  </a:cubicBezTo>
                  <a:cubicBezTo>
                    <a:pt x="272" y="120"/>
                    <a:pt x="272" y="120"/>
                    <a:pt x="272" y="120"/>
                  </a:cubicBezTo>
                  <a:cubicBezTo>
                    <a:pt x="272" y="133"/>
                    <a:pt x="272" y="145"/>
                    <a:pt x="271" y="156"/>
                  </a:cubicBezTo>
                  <a:cubicBezTo>
                    <a:pt x="271" y="160"/>
                    <a:pt x="271" y="162"/>
                    <a:pt x="270" y="164"/>
                  </a:cubicBezTo>
                  <a:cubicBezTo>
                    <a:pt x="268" y="161"/>
                    <a:pt x="265" y="157"/>
                    <a:pt x="265" y="152"/>
                  </a:cubicBezTo>
                  <a:cubicBezTo>
                    <a:pt x="265" y="155"/>
                    <a:pt x="263" y="153"/>
                    <a:pt x="262" y="151"/>
                  </a:cubicBezTo>
                  <a:cubicBezTo>
                    <a:pt x="262" y="151"/>
                    <a:pt x="262" y="151"/>
                    <a:pt x="262" y="151"/>
                  </a:cubicBezTo>
                  <a:close/>
                  <a:moveTo>
                    <a:pt x="212" y="121"/>
                  </a:moveTo>
                  <a:cubicBezTo>
                    <a:pt x="212" y="118"/>
                    <a:pt x="212" y="116"/>
                    <a:pt x="213" y="114"/>
                  </a:cubicBezTo>
                  <a:cubicBezTo>
                    <a:pt x="215" y="119"/>
                    <a:pt x="215" y="127"/>
                    <a:pt x="213" y="134"/>
                  </a:cubicBezTo>
                  <a:cubicBezTo>
                    <a:pt x="212" y="129"/>
                    <a:pt x="211" y="125"/>
                    <a:pt x="212" y="121"/>
                  </a:cubicBezTo>
                  <a:close/>
                  <a:moveTo>
                    <a:pt x="191" y="185"/>
                  </a:moveTo>
                  <a:cubicBezTo>
                    <a:pt x="191" y="185"/>
                    <a:pt x="191" y="184"/>
                    <a:pt x="191" y="185"/>
                  </a:cubicBezTo>
                  <a:cubicBezTo>
                    <a:pt x="190" y="185"/>
                    <a:pt x="190" y="184"/>
                    <a:pt x="190" y="184"/>
                  </a:cubicBezTo>
                  <a:cubicBezTo>
                    <a:pt x="190" y="184"/>
                    <a:pt x="191" y="184"/>
                    <a:pt x="191" y="185"/>
                  </a:cubicBezTo>
                  <a:close/>
                  <a:moveTo>
                    <a:pt x="148" y="192"/>
                  </a:moveTo>
                  <a:cubicBezTo>
                    <a:pt x="148" y="191"/>
                    <a:pt x="148" y="192"/>
                    <a:pt x="148" y="192"/>
                  </a:cubicBezTo>
                  <a:cubicBezTo>
                    <a:pt x="148" y="192"/>
                    <a:pt x="148" y="192"/>
                    <a:pt x="148" y="191"/>
                  </a:cubicBezTo>
                  <a:cubicBezTo>
                    <a:pt x="148" y="191"/>
                    <a:pt x="148" y="192"/>
                    <a:pt x="148" y="192"/>
                  </a:cubicBezTo>
                  <a:close/>
                  <a:moveTo>
                    <a:pt x="134" y="148"/>
                  </a:moveTo>
                  <a:cubicBezTo>
                    <a:pt x="136" y="149"/>
                    <a:pt x="136" y="149"/>
                    <a:pt x="136" y="149"/>
                  </a:cubicBezTo>
                  <a:cubicBezTo>
                    <a:pt x="135" y="142"/>
                    <a:pt x="136" y="133"/>
                    <a:pt x="139" y="125"/>
                  </a:cubicBezTo>
                  <a:cubicBezTo>
                    <a:pt x="140" y="124"/>
                    <a:pt x="140" y="124"/>
                    <a:pt x="140" y="124"/>
                  </a:cubicBezTo>
                  <a:cubicBezTo>
                    <a:pt x="140" y="124"/>
                    <a:pt x="140" y="124"/>
                    <a:pt x="139" y="124"/>
                  </a:cubicBezTo>
                  <a:cubicBezTo>
                    <a:pt x="140" y="123"/>
                    <a:pt x="140" y="123"/>
                    <a:pt x="140" y="122"/>
                  </a:cubicBezTo>
                  <a:cubicBezTo>
                    <a:pt x="140" y="121"/>
                    <a:pt x="141" y="120"/>
                    <a:pt x="141" y="120"/>
                  </a:cubicBezTo>
                  <a:cubicBezTo>
                    <a:pt x="142" y="120"/>
                    <a:pt x="142" y="121"/>
                    <a:pt x="142" y="120"/>
                  </a:cubicBezTo>
                  <a:cubicBezTo>
                    <a:pt x="142" y="119"/>
                    <a:pt x="144" y="118"/>
                    <a:pt x="145" y="117"/>
                  </a:cubicBezTo>
                  <a:cubicBezTo>
                    <a:pt x="146" y="117"/>
                    <a:pt x="147" y="118"/>
                    <a:pt x="149" y="118"/>
                  </a:cubicBezTo>
                  <a:cubicBezTo>
                    <a:pt x="142" y="122"/>
                    <a:pt x="144" y="121"/>
                    <a:pt x="149" y="118"/>
                  </a:cubicBezTo>
                  <a:cubicBezTo>
                    <a:pt x="149" y="118"/>
                    <a:pt x="150" y="119"/>
                    <a:pt x="151" y="119"/>
                  </a:cubicBezTo>
                  <a:cubicBezTo>
                    <a:pt x="151" y="121"/>
                    <a:pt x="151" y="121"/>
                    <a:pt x="151" y="121"/>
                  </a:cubicBezTo>
                  <a:cubicBezTo>
                    <a:pt x="152" y="121"/>
                    <a:pt x="154" y="120"/>
                    <a:pt x="155" y="120"/>
                  </a:cubicBezTo>
                  <a:cubicBezTo>
                    <a:pt x="155" y="123"/>
                    <a:pt x="154" y="119"/>
                    <a:pt x="153" y="121"/>
                  </a:cubicBezTo>
                  <a:cubicBezTo>
                    <a:pt x="155" y="129"/>
                    <a:pt x="153" y="139"/>
                    <a:pt x="153" y="149"/>
                  </a:cubicBezTo>
                  <a:cubicBezTo>
                    <a:pt x="154" y="151"/>
                    <a:pt x="154" y="153"/>
                    <a:pt x="155" y="153"/>
                  </a:cubicBezTo>
                  <a:cubicBezTo>
                    <a:pt x="152" y="164"/>
                    <a:pt x="154" y="178"/>
                    <a:pt x="149" y="185"/>
                  </a:cubicBezTo>
                  <a:cubicBezTo>
                    <a:pt x="153" y="184"/>
                    <a:pt x="150" y="189"/>
                    <a:pt x="149" y="191"/>
                  </a:cubicBezTo>
                  <a:cubicBezTo>
                    <a:pt x="148" y="189"/>
                    <a:pt x="146" y="186"/>
                    <a:pt x="144" y="183"/>
                  </a:cubicBezTo>
                  <a:cubicBezTo>
                    <a:pt x="143" y="180"/>
                    <a:pt x="140" y="179"/>
                    <a:pt x="140" y="174"/>
                  </a:cubicBezTo>
                  <a:cubicBezTo>
                    <a:pt x="141" y="170"/>
                    <a:pt x="137" y="163"/>
                    <a:pt x="137" y="158"/>
                  </a:cubicBezTo>
                  <a:cubicBezTo>
                    <a:pt x="136" y="160"/>
                    <a:pt x="133" y="153"/>
                    <a:pt x="134" y="148"/>
                  </a:cubicBezTo>
                  <a:close/>
                  <a:moveTo>
                    <a:pt x="65" y="183"/>
                  </a:moveTo>
                  <a:cubicBezTo>
                    <a:pt x="65" y="185"/>
                    <a:pt x="63" y="186"/>
                    <a:pt x="63" y="187"/>
                  </a:cubicBezTo>
                  <a:cubicBezTo>
                    <a:pt x="63" y="187"/>
                    <a:pt x="63" y="187"/>
                    <a:pt x="63" y="187"/>
                  </a:cubicBezTo>
                  <a:cubicBezTo>
                    <a:pt x="64" y="186"/>
                    <a:pt x="64" y="186"/>
                    <a:pt x="63" y="186"/>
                  </a:cubicBezTo>
                  <a:cubicBezTo>
                    <a:pt x="63" y="184"/>
                    <a:pt x="63" y="184"/>
                    <a:pt x="63" y="184"/>
                  </a:cubicBezTo>
                  <a:cubicBezTo>
                    <a:pt x="64" y="183"/>
                    <a:pt x="65" y="183"/>
                    <a:pt x="65" y="183"/>
                  </a:cubicBezTo>
                  <a:close/>
                  <a:moveTo>
                    <a:pt x="63" y="185"/>
                  </a:moveTo>
                  <a:cubicBezTo>
                    <a:pt x="63" y="185"/>
                    <a:pt x="63" y="186"/>
                    <a:pt x="63" y="186"/>
                  </a:cubicBezTo>
                  <a:cubicBezTo>
                    <a:pt x="62" y="186"/>
                    <a:pt x="62" y="186"/>
                    <a:pt x="63" y="185"/>
                  </a:cubicBezTo>
                  <a:close/>
                  <a:moveTo>
                    <a:pt x="62" y="188"/>
                  </a:moveTo>
                  <a:cubicBezTo>
                    <a:pt x="62" y="188"/>
                    <a:pt x="62" y="188"/>
                    <a:pt x="63" y="187"/>
                  </a:cubicBezTo>
                  <a:cubicBezTo>
                    <a:pt x="63" y="190"/>
                    <a:pt x="64" y="192"/>
                    <a:pt x="64" y="196"/>
                  </a:cubicBezTo>
                  <a:cubicBezTo>
                    <a:pt x="62" y="197"/>
                    <a:pt x="62" y="192"/>
                    <a:pt x="62" y="188"/>
                  </a:cubicBezTo>
                  <a:close/>
                  <a:moveTo>
                    <a:pt x="16" y="210"/>
                  </a:moveTo>
                  <a:cubicBezTo>
                    <a:pt x="16" y="210"/>
                    <a:pt x="16" y="210"/>
                    <a:pt x="16" y="210"/>
                  </a:cubicBezTo>
                  <a:cubicBezTo>
                    <a:pt x="16" y="210"/>
                    <a:pt x="16" y="210"/>
                    <a:pt x="16" y="210"/>
                  </a:cubicBezTo>
                  <a:cubicBezTo>
                    <a:pt x="16" y="210"/>
                    <a:pt x="16" y="210"/>
                    <a:pt x="16" y="210"/>
                  </a:cubicBezTo>
                  <a:close/>
                  <a:moveTo>
                    <a:pt x="17" y="208"/>
                  </a:moveTo>
                  <a:cubicBezTo>
                    <a:pt x="17" y="208"/>
                    <a:pt x="17" y="208"/>
                    <a:pt x="17" y="207"/>
                  </a:cubicBezTo>
                  <a:cubicBezTo>
                    <a:pt x="17" y="207"/>
                    <a:pt x="17" y="206"/>
                    <a:pt x="18" y="206"/>
                  </a:cubicBezTo>
                  <a:cubicBezTo>
                    <a:pt x="18" y="207"/>
                    <a:pt x="18" y="207"/>
                    <a:pt x="18" y="208"/>
                  </a:cubicBezTo>
                  <a:cubicBezTo>
                    <a:pt x="18" y="208"/>
                    <a:pt x="18" y="208"/>
                    <a:pt x="17" y="208"/>
                  </a:cubicBezTo>
                  <a:close/>
                  <a:moveTo>
                    <a:pt x="18" y="212"/>
                  </a:moveTo>
                  <a:cubicBezTo>
                    <a:pt x="18" y="212"/>
                    <a:pt x="18" y="212"/>
                    <a:pt x="18" y="212"/>
                  </a:cubicBezTo>
                  <a:cubicBezTo>
                    <a:pt x="18" y="212"/>
                    <a:pt x="18" y="212"/>
                    <a:pt x="18" y="212"/>
                  </a:cubicBezTo>
                  <a:close/>
                  <a:moveTo>
                    <a:pt x="19" y="213"/>
                  </a:moveTo>
                  <a:cubicBezTo>
                    <a:pt x="19" y="213"/>
                    <a:pt x="19" y="213"/>
                    <a:pt x="19" y="213"/>
                  </a:cubicBezTo>
                  <a:cubicBezTo>
                    <a:pt x="19" y="213"/>
                    <a:pt x="19" y="213"/>
                    <a:pt x="19" y="213"/>
                  </a:cubicBezTo>
                  <a:cubicBezTo>
                    <a:pt x="19" y="213"/>
                    <a:pt x="19" y="213"/>
                    <a:pt x="19" y="213"/>
                  </a:cubicBezTo>
                  <a:close/>
                  <a:moveTo>
                    <a:pt x="20" y="214"/>
                  </a:moveTo>
                  <a:cubicBezTo>
                    <a:pt x="20" y="214"/>
                    <a:pt x="20" y="214"/>
                    <a:pt x="20" y="214"/>
                  </a:cubicBezTo>
                  <a:cubicBezTo>
                    <a:pt x="20" y="214"/>
                    <a:pt x="20" y="214"/>
                    <a:pt x="20" y="214"/>
                  </a:cubicBezTo>
                  <a:cubicBezTo>
                    <a:pt x="20" y="214"/>
                    <a:pt x="20" y="214"/>
                    <a:pt x="21" y="214"/>
                  </a:cubicBezTo>
                  <a:cubicBezTo>
                    <a:pt x="21" y="214"/>
                    <a:pt x="20" y="214"/>
                    <a:pt x="20" y="214"/>
                  </a:cubicBezTo>
                  <a:close/>
                  <a:moveTo>
                    <a:pt x="21" y="217"/>
                  </a:moveTo>
                  <a:cubicBezTo>
                    <a:pt x="21" y="216"/>
                    <a:pt x="21" y="216"/>
                    <a:pt x="21" y="216"/>
                  </a:cubicBezTo>
                  <a:cubicBezTo>
                    <a:pt x="22" y="216"/>
                    <a:pt x="22" y="216"/>
                    <a:pt x="22" y="216"/>
                  </a:cubicBezTo>
                  <a:cubicBezTo>
                    <a:pt x="22" y="216"/>
                    <a:pt x="21" y="216"/>
                    <a:pt x="21" y="217"/>
                  </a:cubicBezTo>
                  <a:close/>
                  <a:moveTo>
                    <a:pt x="21" y="214"/>
                  </a:moveTo>
                  <a:cubicBezTo>
                    <a:pt x="21" y="214"/>
                    <a:pt x="21" y="214"/>
                    <a:pt x="21" y="214"/>
                  </a:cubicBezTo>
                  <a:cubicBezTo>
                    <a:pt x="21" y="214"/>
                    <a:pt x="21" y="214"/>
                    <a:pt x="21" y="214"/>
                  </a:cubicBezTo>
                  <a:cubicBezTo>
                    <a:pt x="21" y="214"/>
                    <a:pt x="21" y="214"/>
                    <a:pt x="21" y="214"/>
                  </a:cubicBezTo>
                  <a:cubicBezTo>
                    <a:pt x="21" y="214"/>
                    <a:pt x="20" y="214"/>
                    <a:pt x="20" y="214"/>
                  </a:cubicBezTo>
                  <a:cubicBezTo>
                    <a:pt x="21" y="214"/>
                    <a:pt x="21" y="214"/>
                    <a:pt x="21" y="214"/>
                  </a:cubicBezTo>
                  <a:cubicBezTo>
                    <a:pt x="21" y="214"/>
                    <a:pt x="21" y="214"/>
                    <a:pt x="21" y="214"/>
                  </a:cubicBezTo>
                  <a:cubicBezTo>
                    <a:pt x="22" y="214"/>
                    <a:pt x="22" y="214"/>
                    <a:pt x="22" y="214"/>
                  </a:cubicBezTo>
                  <a:lnTo>
                    <a:pt x="21" y="214"/>
                  </a:lnTo>
                  <a:close/>
                  <a:moveTo>
                    <a:pt x="122" y="297"/>
                  </a:moveTo>
                  <a:cubicBezTo>
                    <a:pt x="122" y="297"/>
                    <a:pt x="122" y="297"/>
                    <a:pt x="122" y="297"/>
                  </a:cubicBezTo>
                  <a:cubicBezTo>
                    <a:pt x="122" y="297"/>
                    <a:pt x="122" y="297"/>
                    <a:pt x="122" y="297"/>
                  </a:cubicBezTo>
                  <a:close/>
                  <a:moveTo>
                    <a:pt x="123" y="297"/>
                  </a:moveTo>
                  <a:cubicBezTo>
                    <a:pt x="122" y="298"/>
                    <a:pt x="122" y="297"/>
                    <a:pt x="122" y="297"/>
                  </a:cubicBezTo>
                  <a:cubicBezTo>
                    <a:pt x="122" y="297"/>
                    <a:pt x="122" y="297"/>
                    <a:pt x="123" y="297"/>
                  </a:cubicBezTo>
                  <a:cubicBezTo>
                    <a:pt x="123" y="297"/>
                    <a:pt x="123" y="297"/>
                    <a:pt x="123" y="297"/>
                  </a:cubicBezTo>
                  <a:close/>
                  <a:moveTo>
                    <a:pt x="213" y="429"/>
                  </a:moveTo>
                  <a:cubicBezTo>
                    <a:pt x="213" y="429"/>
                    <a:pt x="213" y="429"/>
                    <a:pt x="213" y="429"/>
                  </a:cubicBezTo>
                  <a:cubicBezTo>
                    <a:pt x="213" y="429"/>
                    <a:pt x="213" y="429"/>
                    <a:pt x="213" y="429"/>
                  </a:cubicBezTo>
                  <a:cubicBezTo>
                    <a:pt x="213" y="429"/>
                    <a:pt x="213" y="429"/>
                    <a:pt x="213" y="429"/>
                  </a:cubicBezTo>
                  <a:cubicBezTo>
                    <a:pt x="213" y="429"/>
                    <a:pt x="213" y="429"/>
                    <a:pt x="213" y="4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37"/>
            <p:cNvSpPr/>
            <p:nvPr/>
          </p:nvSpPr>
          <p:spPr bwMode="auto">
            <a:xfrm>
              <a:off x="9994900" y="4794250"/>
              <a:ext cx="7937" cy="4763"/>
            </a:xfrm>
            <a:custGeom>
              <a:avLst/>
              <a:gdLst>
                <a:gd name="T0" fmla="*/ 1 w 2"/>
                <a:gd name="T1" fmla="*/ 0 h 1"/>
                <a:gd name="T2" fmla="*/ 2 w 2"/>
                <a:gd name="T3" fmla="*/ 0 h 1"/>
                <a:gd name="T4" fmla="*/ 1 w 2"/>
                <a:gd name="T5" fmla="*/ 0 h 1"/>
              </a:gdLst>
              <a:ahLst/>
              <a:cxnLst>
                <a:cxn ang="0">
                  <a:pos x="T0" y="T1"/>
                </a:cxn>
                <a:cxn ang="0">
                  <a:pos x="T2" y="T3"/>
                </a:cxn>
                <a:cxn ang="0">
                  <a:pos x="T4" y="T5"/>
                </a:cxn>
              </a:cxnLst>
              <a:rect l="0" t="0" r="r" b="b"/>
              <a:pathLst>
                <a:path w="2" h="1">
                  <a:moveTo>
                    <a:pt x="1" y="0"/>
                  </a:moveTo>
                  <a:cubicBezTo>
                    <a:pt x="0" y="0"/>
                    <a:pt x="1" y="1"/>
                    <a:pt x="2"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38"/>
            <p:cNvSpPr/>
            <p:nvPr/>
          </p:nvSpPr>
          <p:spPr bwMode="auto">
            <a:xfrm>
              <a:off x="10002838" y="4794250"/>
              <a:ext cx="6350" cy="7938"/>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1" y="2"/>
                    <a:pt x="2" y="1"/>
                    <a:pt x="2" y="1"/>
                  </a:cubicBezTo>
                  <a:cubicBezTo>
                    <a:pt x="0" y="0"/>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39"/>
            <p:cNvSpPr/>
            <p:nvPr/>
          </p:nvSpPr>
          <p:spPr bwMode="auto">
            <a:xfrm>
              <a:off x="10387013" y="4486275"/>
              <a:ext cx="6350" cy="3175"/>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0" y="0"/>
                    <a:pt x="2"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40"/>
            <p:cNvSpPr/>
            <p:nvPr/>
          </p:nvSpPr>
          <p:spPr bwMode="auto">
            <a:xfrm>
              <a:off x="10431463" y="4527550"/>
              <a:ext cx="7937" cy="0"/>
            </a:xfrm>
            <a:custGeom>
              <a:avLst/>
              <a:gdLst>
                <a:gd name="T0" fmla="*/ 0 w 5"/>
                <a:gd name="T1" fmla="*/ 0 w 5"/>
                <a:gd name="T2" fmla="*/ 5 w 5"/>
                <a:gd name="T3" fmla="*/ 0 w 5"/>
              </a:gdLst>
              <a:ahLst/>
              <a:cxnLst>
                <a:cxn ang="0">
                  <a:pos x="T0" y="0"/>
                </a:cxn>
                <a:cxn ang="0">
                  <a:pos x="T1" y="0"/>
                </a:cxn>
                <a:cxn ang="0">
                  <a:pos x="T2" y="0"/>
                </a:cxn>
                <a:cxn ang="0">
                  <a:pos x="T3" y="0"/>
                </a:cxn>
              </a:cxnLst>
              <a:rect l="0" t="0" r="r" b="b"/>
              <a:pathLst>
                <a:path w="5">
                  <a:moveTo>
                    <a:pt x="0" y="0"/>
                  </a:moveTo>
                  <a:lnTo>
                    <a:pt x="0" y="0"/>
                  </a:lnTo>
                  <a:lnTo>
                    <a:pt x="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441"/>
            <p:cNvSpPr/>
            <p:nvPr/>
          </p:nvSpPr>
          <p:spPr bwMode="auto">
            <a:xfrm>
              <a:off x="10055225" y="3929063"/>
              <a:ext cx="3175" cy="7938"/>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1"/>
                    <a:pt x="1" y="0"/>
                    <a:pt x="1" y="1"/>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442"/>
            <p:cNvSpPr/>
            <p:nvPr/>
          </p:nvSpPr>
          <p:spPr bwMode="auto">
            <a:xfrm>
              <a:off x="10272713" y="4711700"/>
              <a:ext cx="476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43"/>
            <p:cNvSpPr/>
            <p:nvPr/>
          </p:nvSpPr>
          <p:spPr bwMode="auto">
            <a:xfrm>
              <a:off x="10269538" y="4673600"/>
              <a:ext cx="7937" cy="4763"/>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1"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44"/>
            <p:cNvSpPr/>
            <p:nvPr/>
          </p:nvSpPr>
          <p:spPr bwMode="auto">
            <a:xfrm>
              <a:off x="10266363" y="4662488"/>
              <a:ext cx="3175" cy="4763"/>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1"/>
                    <a:pt x="0" y="1"/>
                    <a:pt x="0" y="1"/>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45"/>
            <p:cNvSpPr/>
            <p:nvPr/>
          </p:nvSpPr>
          <p:spPr bwMode="auto">
            <a:xfrm>
              <a:off x="10261600" y="4708525"/>
              <a:ext cx="7937" cy="3175"/>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1"/>
                    <a:pt x="1" y="0"/>
                    <a:pt x="2" y="0"/>
                  </a:cubicBezTo>
                  <a:cubicBezTo>
                    <a:pt x="1"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46"/>
            <p:cNvSpPr/>
            <p:nvPr/>
          </p:nvSpPr>
          <p:spPr bwMode="auto">
            <a:xfrm>
              <a:off x="10220325" y="4818063"/>
              <a:ext cx="7937" cy="3175"/>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447"/>
            <p:cNvSpPr/>
            <p:nvPr/>
          </p:nvSpPr>
          <p:spPr bwMode="auto">
            <a:xfrm>
              <a:off x="10118725" y="4005263"/>
              <a:ext cx="7937" cy="0"/>
            </a:xfrm>
            <a:custGeom>
              <a:avLst/>
              <a:gdLst>
                <a:gd name="T0" fmla="*/ 0 w 5"/>
                <a:gd name="T1" fmla="*/ 0 w 5"/>
                <a:gd name="T2" fmla="*/ 5 w 5"/>
                <a:gd name="T3" fmla="*/ 0 w 5"/>
              </a:gdLst>
              <a:ahLst/>
              <a:cxnLst>
                <a:cxn ang="0">
                  <a:pos x="T0" y="0"/>
                </a:cxn>
                <a:cxn ang="0">
                  <a:pos x="T1" y="0"/>
                </a:cxn>
                <a:cxn ang="0">
                  <a:pos x="T2" y="0"/>
                </a:cxn>
                <a:cxn ang="0">
                  <a:pos x="T3" y="0"/>
                </a:cxn>
              </a:cxnLst>
              <a:rect l="0" t="0" r="r" b="b"/>
              <a:pathLst>
                <a:path w="5">
                  <a:moveTo>
                    <a:pt x="0" y="0"/>
                  </a:moveTo>
                  <a:lnTo>
                    <a:pt x="0" y="0"/>
                  </a:lnTo>
                  <a:lnTo>
                    <a:pt x="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448"/>
            <p:cNvSpPr/>
            <p:nvPr/>
          </p:nvSpPr>
          <p:spPr bwMode="auto">
            <a:xfrm>
              <a:off x="10255250" y="4745038"/>
              <a:ext cx="6350"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449"/>
            <p:cNvSpPr/>
            <p:nvPr/>
          </p:nvSpPr>
          <p:spPr bwMode="auto">
            <a:xfrm>
              <a:off x="10220325" y="4810125"/>
              <a:ext cx="11112" cy="3175"/>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450"/>
            <p:cNvSpPr/>
            <p:nvPr/>
          </p:nvSpPr>
          <p:spPr bwMode="auto">
            <a:xfrm>
              <a:off x="10261600" y="4741863"/>
              <a:ext cx="476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451"/>
            <p:cNvSpPr/>
            <p:nvPr/>
          </p:nvSpPr>
          <p:spPr bwMode="auto">
            <a:xfrm>
              <a:off x="10258425" y="4730750"/>
              <a:ext cx="7937" cy="3175"/>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2" y="1"/>
                    <a:pt x="2" y="1"/>
                    <a:pt x="2" y="1"/>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52"/>
            <p:cNvSpPr/>
            <p:nvPr/>
          </p:nvSpPr>
          <p:spPr bwMode="auto">
            <a:xfrm>
              <a:off x="10258425" y="4738688"/>
              <a:ext cx="14287" cy="3175"/>
            </a:xfrm>
            <a:custGeom>
              <a:avLst/>
              <a:gdLst>
                <a:gd name="T0" fmla="*/ 0 w 4"/>
                <a:gd name="T1" fmla="*/ 1 h 1"/>
                <a:gd name="T2" fmla="*/ 1 w 4"/>
                <a:gd name="T3" fmla="*/ 1 h 1"/>
                <a:gd name="T4" fmla="*/ 2 w 4"/>
                <a:gd name="T5" fmla="*/ 0 h 1"/>
                <a:gd name="T6" fmla="*/ 4 w 4"/>
                <a:gd name="T7" fmla="*/ 0 h 1"/>
                <a:gd name="T8" fmla="*/ 0 w 4"/>
                <a:gd name="T9" fmla="*/ 1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1" y="1"/>
                    <a:pt x="1" y="1"/>
                  </a:cubicBezTo>
                  <a:cubicBezTo>
                    <a:pt x="2" y="1"/>
                    <a:pt x="3" y="0"/>
                    <a:pt x="2" y="0"/>
                  </a:cubicBezTo>
                  <a:cubicBezTo>
                    <a:pt x="3" y="0"/>
                    <a:pt x="4" y="0"/>
                    <a:pt x="4" y="0"/>
                  </a:cubicBezTo>
                  <a:cubicBezTo>
                    <a:pt x="3" y="0"/>
                    <a:pt x="1" y="0"/>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1215257" y="209837"/>
            <a:ext cx="5248277" cy="1516609"/>
            <a:chOff x="44026" y="-204402"/>
            <a:chExt cx="5248277" cy="1516609"/>
          </a:xfrm>
        </p:grpSpPr>
        <p:grpSp>
          <p:nvGrpSpPr>
            <p:cNvPr id="9" name="组合 8"/>
            <p:cNvGrpSpPr/>
            <p:nvPr/>
          </p:nvGrpSpPr>
          <p:grpSpPr>
            <a:xfrm>
              <a:off x="827584" y="1036143"/>
              <a:ext cx="4464719" cy="140996"/>
              <a:chOff x="617922" y="1097616"/>
              <a:chExt cx="4464719" cy="140996"/>
            </a:xfrm>
          </p:grpSpPr>
          <p:sp>
            <p:nvSpPr>
              <p:cNvPr id="478"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479"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pic>
          <p:nvPicPr>
            <p:cNvPr id="480" name="图片 479"/>
            <p:cNvPicPr>
              <a:picLocks noChangeAspect="1"/>
            </p:cNvPicPr>
            <p:nvPr/>
          </p:nvPicPr>
          <p:blipFill>
            <a:blip r:embed="rId5"/>
            <a:stretch>
              <a:fillRect/>
            </a:stretch>
          </p:blipFill>
          <p:spPr>
            <a:xfrm rot="19350942" flipH="1" flipV="1">
              <a:off x="44026" y="-204402"/>
              <a:ext cx="620092" cy="1516609"/>
            </a:xfrm>
            <a:prstGeom prst="rect">
              <a:avLst/>
            </a:prstGeom>
          </p:spPr>
        </p:pic>
      </p:grpSp>
      <p:sp>
        <p:nvSpPr>
          <p:cNvPr id="481" name="文本框 480"/>
          <p:cNvSpPr txBox="1"/>
          <p:nvPr/>
        </p:nvSpPr>
        <p:spPr>
          <a:xfrm>
            <a:off x="2675665" y="370726"/>
            <a:ext cx="2542279" cy="1015663"/>
          </a:xfrm>
          <a:prstGeom prst="rect">
            <a:avLst/>
          </a:prstGeom>
          <a:noFill/>
        </p:spPr>
        <p:txBody>
          <a:bodyPr wrap="square" rtlCol="0">
            <a:spAutoFit/>
          </a:bodyPr>
          <a:lstStyle/>
          <a:p>
            <a:r>
              <a:rPr lang="zh-CN" altLang="en-US" sz="6000" dirty="0">
                <a:blipFill>
                  <a:blip r:embed="rId4"/>
                  <a:stretch>
                    <a:fillRect/>
                  </a:stretch>
                </a:blipFill>
              </a:rPr>
              <a:t>目录</a:t>
            </a:r>
          </a:p>
        </p:txBody>
      </p:sp>
      <p:pic>
        <p:nvPicPr>
          <p:cNvPr id="474" name="Picture 247">
            <a:extLst>
              <a:ext uri="{FF2B5EF4-FFF2-40B4-BE49-F238E27FC236}">
                <a16:creationId xmlns:a16="http://schemas.microsoft.com/office/drawing/2014/main" id="{2C91FBE0-6C9B-4C1E-A3AD-ADD2EBE854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4" name="矩形: 圆角 5">
            <a:hlinkClick r:id="rId4" action="ppaction://hlinksldjump"/>
            <a:extLst>
              <a:ext uri="{FF2B5EF4-FFF2-40B4-BE49-F238E27FC236}">
                <a16:creationId xmlns:a16="http://schemas.microsoft.com/office/drawing/2014/main" id="{5C0106F7-D6B5-4E60-9FD3-16A7C6371EB7}"/>
              </a:ext>
            </a:extLst>
          </p:cNvPr>
          <p:cNvSpPr/>
          <p:nvPr/>
        </p:nvSpPr>
        <p:spPr>
          <a:xfrm>
            <a:off x="7263137" y="172012"/>
            <a:ext cx="1844910" cy="531845"/>
          </a:xfrm>
          <a:prstGeom prst="round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随机生成初始解</a:t>
            </a:r>
            <a:r>
              <a:rPr kumimoji="0" lang="en-US" altLang="zh-CN" sz="1600" b="1" i="0" u="none" strike="noStrike" kern="1200" cap="none" spc="0" normalizeH="0" baseline="0" noProof="0" dirty="0">
                <a:ln>
                  <a:noFill/>
                </a:ln>
                <a:solidFill>
                  <a:prstClr val="white"/>
                </a:solidFill>
                <a:effectLst/>
                <a:uLnTx/>
                <a:uFillTx/>
                <a:latin typeface="微软雅黑"/>
                <a:ea typeface="微软雅黑"/>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计算目标函数</a:t>
            </a:r>
            <a:r>
              <a:rPr kumimoji="0" lang="en-US" altLang="zh-CN" sz="1600" b="1" i="0" u="none" strike="noStrike" kern="1200" cap="none" spc="0" normalizeH="0" baseline="0" noProof="0" dirty="0">
                <a:ln>
                  <a:noFill/>
                </a:ln>
                <a:solidFill>
                  <a:prstClr val="white"/>
                </a:solidFill>
                <a:effectLst/>
                <a:uLnTx/>
                <a:uFillTx/>
                <a:latin typeface="微软雅黑"/>
                <a:ea typeface="微软雅黑"/>
                <a:cs typeface="+mn-cs"/>
              </a:rPr>
              <a:t>f(x)</a:t>
            </a:r>
            <a:endPar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5" name="矩形: 圆角 6">
            <a:extLst>
              <a:ext uri="{FF2B5EF4-FFF2-40B4-BE49-F238E27FC236}">
                <a16:creationId xmlns:a16="http://schemas.microsoft.com/office/drawing/2014/main" id="{6C1792AE-8FFB-4DFB-B91D-7CB2D53A3D86}"/>
              </a:ext>
            </a:extLst>
          </p:cNvPr>
          <p:cNvSpPr/>
          <p:nvPr/>
        </p:nvSpPr>
        <p:spPr>
          <a:xfrm>
            <a:off x="7157903" y="1043654"/>
            <a:ext cx="2010329" cy="531845"/>
          </a:xfrm>
          <a:prstGeom prst="round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扰动产生新解</a:t>
            </a:r>
            <a:r>
              <a:rPr kumimoji="0" lang="en-US" altLang="zh-CN" sz="1600" b="1" i="0" u="none" strike="noStrike" kern="1200" cap="none" spc="0" normalizeH="0" baseline="0" noProof="0" dirty="0">
                <a:ln>
                  <a:noFill/>
                </a:ln>
                <a:solidFill>
                  <a:prstClr val="white"/>
                </a:solidFill>
                <a:effectLst/>
                <a:uLnTx/>
                <a:uFillTx/>
                <a:latin typeface="微软雅黑"/>
                <a:ea typeface="微软雅黑"/>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计算目标函数</a:t>
            </a:r>
            <a:r>
              <a:rPr kumimoji="0" lang="en-US" altLang="zh-CN" sz="1600" b="1" i="0" u="none" strike="noStrike" kern="1200" cap="none" spc="0" normalizeH="0" baseline="0" noProof="0" dirty="0">
                <a:ln>
                  <a:noFill/>
                </a:ln>
                <a:solidFill>
                  <a:prstClr val="white"/>
                </a:solidFill>
                <a:effectLst/>
                <a:uLnTx/>
                <a:uFillTx/>
                <a:latin typeface="微软雅黑"/>
                <a:ea typeface="微软雅黑"/>
                <a:cs typeface="+mn-cs"/>
              </a:rPr>
              <a:t>f(x’)</a:t>
            </a:r>
            <a:endPar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6" name="矩形: 圆角 7">
            <a:extLst>
              <a:ext uri="{FF2B5EF4-FFF2-40B4-BE49-F238E27FC236}">
                <a16:creationId xmlns:a16="http://schemas.microsoft.com/office/drawing/2014/main" id="{27851E3C-E1D0-4F56-80FC-D3C37244D10A}"/>
              </a:ext>
            </a:extLst>
          </p:cNvPr>
          <p:cNvSpPr/>
          <p:nvPr/>
        </p:nvSpPr>
        <p:spPr>
          <a:xfrm>
            <a:off x="7244021" y="1841022"/>
            <a:ext cx="1836013" cy="531845"/>
          </a:xfrm>
          <a:prstGeom prst="round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 𝛥𝑓</a:t>
            </a:r>
            <a:r>
              <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rPr>
              <a:t>=</a:t>
            </a: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𝑓</a:t>
            </a:r>
            <a:r>
              <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rPr>
              <a:t>(x′)−</a:t>
            </a: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𝑓</a:t>
            </a:r>
            <a:r>
              <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rPr>
              <a:t>(x)</a:t>
            </a:r>
            <a:endPar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endParaRPr>
          </a:p>
        </p:txBody>
      </p:sp>
      <mc:AlternateContent xmlns:mc="http://schemas.openxmlformats.org/markup-compatibility/2006" xmlns:a14="http://schemas.microsoft.com/office/drawing/2010/main">
        <mc:Choice Requires="a14">
          <p:sp>
            <p:nvSpPr>
              <p:cNvPr id="17" name="流程图: 决策 16">
                <a:extLst>
                  <a:ext uri="{FF2B5EF4-FFF2-40B4-BE49-F238E27FC236}">
                    <a16:creationId xmlns:a16="http://schemas.microsoft.com/office/drawing/2014/main" id="{F61902F3-861A-47E1-AA09-9C442AC59006}"/>
                  </a:ext>
                </a:extLst>
              </p:cNvPr>
              <p:cNvSpPr/>
              <p:nvPr/>
            </p:nvSpPr>
            <p:spPr>
              <a:xfrm>
                <a:off x="7425828" y="2638390"/>
                <a:ext cx="1584002" cy="388165"/>
              </a:xfrm>
              <a:prstGeom prst="flowChartDecision">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CN" altLang="en-US" sz="1800" b="1" i="1" u="none" strike="noStrike" kern="1200" cap="none" spc="0" normalizeH="0" baseline="0" noProof="0" smtClean="0">
                        <a:ln>
                          <a:noFill/>
                        </a:ln>
                        <a:solidFill>
                          <a:prstClr val="white"/>
                        </a:solidFill>
                        <a:effectLst/>
                        <a:uLnTx/>
                        <a:uFillTx/>
                        <a:latin typeface="Cambria Math" panose="02040503050406030204" pitchFamily="18" charset="0"/>
                        <a:ea typeface="+mj-ea"/>
                        <a:cs typeface="+mn-cs"/>
                      </a:rPr>
                      <m:t>𝜟</m:t>
                    </m:r>
                    <m:r>
                      <a:rPr kumimoji="0" lang="zh-CN" altLang="en-US" sz="1800" b="1" i="1" u="none" strike="noStrike" kern="1200" cap="none" spc="0" normalizeH="0" baseline="0" noProof="0" smtClean="0">
                        <a:ln>
                          <a:noFill/>
                        </a:ln>
                        <a:solidFill>
                          <a:prstClr val="white"/>
                        </a:solidFill>
                        <a:effectLst/>
                        <a:uLnTx/>
                        <a:uFillTx/>
                        <a:latin typeface="Cambria Math" panose="02040503050406030204" pitchFamily="18" charset="0"/>
                        <a:ea typeface="+mj-ea"/>
                        <a:cs typeface="+mn-cs"/>
                      </a:rPr>
                      <m:t>𝒇</m:t>
                    </m:r>
                  </m:oMath>
                </a14:m>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a:t>
                </a:r>
                <a:r>
                  <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rPr>
                  <a:t>0</a:t>
                </a:r>
                <a:endPar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endParaRPr>
              </a:p>
            </p:txBody>
          </p:sp>
        </mc:Choice>
        <mc:Fallback xmlns="">
          <p:sp>
            <p:nvSpPr>
              <p:cNvPr id="17" name="流程图: 决策 16">
                <a:extLst>
                  <a:ext uri="{FF2B5EF4-FFF2-40B4-BE49-F238E27FC236}">
                    <a16:creationId xmlns:a16="http://schemas.microsoft.com/office/drawing/2014/main" id="{F61902F3-861A-47E1-AA09-9C442AC59006}"/>
                  </a:ext>
                </a:extLst>
              </p:cNvPr>
              <p:cNvSpPr>
                <a:spLocks noRot="1" noChangeAspect="1" noMove="1" noResize="1" noEditPoints="1" noAdjustHandles="1" noChangeArrowheads="1" noChangeShapeType="1" noTextEdit="1"/>
              </p:cNvSpPr>
              <p:nvPr/>
            </p:nvSpPr>
            <p:spPr>
              <a:xfrm>
                <a:off x="7425828" y="2638390"/>
                <a:ext cx="1584002" cy="388165"/>
              </a:xfrm>
              <a:prstGeom prst="flowChartDecision">
                <a:avLst/>
              </a:prstGeom>
              <a:blipFill>
                <a:blip r:embed="rId5"/>
                <a:stretch>
                  <a:fillRect t="-2985" b="-19403"/>
                </a:stretch>
              </a:blipFill>
              <a:ln>
                <a:solidFill>
                  <a:srgbClr val="00B0F0"/>
                </a:solidFill>
              </a:ln>
            </p:spPr>
            <p:txBody>
              <a:bodyPr/>
              <a:lstStyle/>
              <a:p>
                <a:r>
                  <a:rPr lang="zh-CN" altLang="en-US">
                    <a:noFill/>
                  </a:rPr>
                  <a:t> </a:t>
                </a:r>
              </a:p>
            </p:txBody>
          </p:sp>
        </mc:Fallback>
      </mc:AlternateContent>
      <p:sp>
        <p:nvSpPr>
          <p:cNvPr id="18" name="流程图: 决策 17">
            <a:hlinkClick r:id="rId6" action="ppaction://hlinksldjump"/>
            <a:extLst>
              <a:ext uri="{FF2B5EF4-FFF2-40B4-BE49-F238E27FC236}">
                <a16:creationId xmlns:a16="http://schemas.microsoft.com/office/drawing/2014/main" id="{E64D2F85-7C6E-4EF1-9942-87BFF897F82A}"/>
              </a:ext>
            </a:extLst>
          </p:cNvPr>
          <p:cNvSpPr/>
          <p:nvPr/>
        </p:nvSpPr>
        <p:spPr>
          <a:xfrm>
            <a:off x="6939032" y="4226968"/>
            <a:ext cx="2203580" cy="694625"/>
          </a:xfrm>
          <a:prstGeom prst="flowChartDecision">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是否达到迭代次数</a:t>
            </a:r>
          </a:p>
        </p:txBody>
      </p:sp>
      <p:sp>
        <p:nvSpPr>
          <p:cNvPr id="19" name="流程图: 决策 18">
            <a:hlinkClick r:id="rId7" action="ppaction://hlinksldjump"/>
            <a:extLst>
              <a:ext uri="{FF2B5EF4-FFF2-40B4-BE49-F238E27FC236}">
                <a16:creationId xmlns:a16="http://schemas.microsoft.com/office/drawing/2014/main" id="{134784E7-F693-456A-91E7-CD40697E14A1}"/>
              </a:ext>
            </a:extLst>
          </p:cNvPr>
          <p:cNvSpPr/>
          <p:nvPr/>
        </p:nvSpPr>
        <p:spPr>
          <a:xfrm>
            <a:off x="6939033" y="5200010"/>
            <a:ext cx="2203579" cy="634463"/>
          </a:xfrm>
          <a:prstGeom prst="flowChartDecision">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满足终止条件？</a:t>
            </a:r>
          </a:p>
        </p:txBody>
      </p:sp>
      <p:sp>
        <p:nvSpPr>
          <p:cNvPr id="20" name="矩形: 剪去对角 19">
            <a:hlinkClick r:id="rId8" action="ppaction://hlinksldjump"/>
            <a:extLst>
              <a:ext uri="{FF2B5EF4-FFF2-40B4-BE49-F238E27FC236}">
                <a16:creationId xmlns:a16="http://schemas.microsoft.com/office/drawing/2014/main" id="{4EA45897-F2F5-470B-BEE8-ABC6F6090EA6}"/>
              </a:ext>
            </a:extLst>
          </p:cNvPr>
          <p:cNvSpPr/>
          <p:nvPr/>
        </p:nvSpPr>
        <p:spPr>
          <a:xfrm>
            <a:off x="8919864" y="3329369"/>
            <a:ext cx="1712640" cy="531845"/>
          </a:xfrm>
          <a:prstGeom prst="snip2Diag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按</a:t>
            </a:r>
            <a:r>
              <a:rPr kumimoji="0" lang="en-US" altLang="zh-CN" sz="1600" b="1" i="0" u="none" strike="noStrike" kern="1200" cap="none" spc="0" normalizeH="0" baseline="0" noProof="0" dirty="0">
                <a:ln>
                  <a:noFill/>
                </a:ln>
                <a:solidFill>
                  <a:prstClr val="white"/>
                </a:solidFill>
                <a:effectLst/>
                <a:uLnTx/>
                <a:uFillTx/>
                <a:latin typeface="微软雅黑"/>
                <a:ea typeface="微软雅黑"/>
                <a:cs typeface="+mn-cs"/>
              </a:rPr>
              <a:t>Metropolis</a:t>
            </a: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准则接受新解</a:t>
            </a:r>
          </a:p>
        </p:txBody>
      </p:sp>
      <p:sp>
        <p:nvSpPr>
          <p:cNvPr id="21" name="矩形: 剪去对角 20">
            <a:extLst>
              <a:ext uri="{FF2B5EF4-FFF2-40B4-BE49-F238E27FC236}">
                <a16:creationId xmlns:a16="http://schemas.microsoft.com/office/drawing/2014/main" id="{86A76257-A34B-4CE6-B5C1-864A75DFAAE7}"/>
              </a:ext>
            </a:extLst>
          </p:cNvPr>
          <p:cNvSpPr/>
          <p:nvPr/>
        </p:nvSpPr>
        <p:spPr>
          <a:xfrm>
            <a:off x="5362165" y="3329369"/>
            <a:ext cx="2288469" cy="531845"/>
          </a:xfrm>
          <a:prstGeom prst="snip2Diag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接受新解</a:t>
            </a:r>
            <a:endParaRPr kumimoji="0" lang="en-US" altLang="zh-CN" sz="1600" b="1"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微软雅黑"/>
                <a:ea typeface="微软雅黑"/>
                <a:cs typeface="+mn-cs"/>
              </a:rPr>
              <a:t>x=x’, f(x)=f(x’)</a:t>
            </a:r>
            <a:endPar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2" name="矩形 21">
            <a:hlinkClick r:id="rId9" action="ppaction://hlinksldjump"/>
            <a:extLst>
              <a:ext uri="{FF2B5EF4-FFF2-40B4-BE49-F238E27FC236}">
                <a16:creationId xmlns:a16="http://schemas.microsoft.com/office/drawing/2014/main" id="{BCA0AC08-64AE-4537-9CC4-08E398E81893}"/>
              </a:ext>
            </a:extLst>
          </p:cNvPr>
          <p:cNvSpPr/>
          <p:nvPr/>
        </p:nvSpPr>
        <p:spPr>
          <a:xfrm>
            <a:off x="10319541" y="5261002"/>
            <a:ext cx="1415568" cy="531845"/>
          </a:xfrm>
          <a:prstGeom prst="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a:ea typeface="微软雅黑"/>
                <a:cs typeface="+mn-cs"/>
              </a:rPr>
              <a:t>缓慢降低温度重置迭代次数</a:t>
            </a:r>
          </a:p>
        </p:txBody>
      </p:sp>
      <p:sp>
        <p:nvSpPr>
          <p:cNvPr id="23" name="矩形 22">
            <a:hlinkClick r:id="rId10" action="ppaction://hlinksldjump"/>
            <a:extLst>
              <a:ext uri="{FF2B5EF4-FFF2-40B4-BE49-F238E27FC236}">
                <a16:creationId xmlns:a16="http://schemas.microsoft.com/office/drawing/2014/main" id="{1AEE076E-0712-4FFA-BDFE-8D88F7EAACA2}"/>
              </a:ext>
            </a:extLst>
          </p:cNvPr>
          <p:cNvSpPr/>
          <p:nvPr/>
        </p:nvSpPr>
        <p:spPr>
          <a:xfrm>
            <a:off x="6999711" y="6200227"/>
            <a:ext cx="2082221" cy="531845"/>
          </a:xfrm>
          <a:prstGeom prst="rect">
            <a:avLst/>
          </a:prstGeom>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运算结束返回最优解</a:t>
            </a:r>
          </a:p>
        </p:txBody>
      </p:sp>
      <p:cxnSp>
        <p:nvCxnSpPr>
          <p:cNvPr id="24" name="直接连接符 23">
            <a:extLst>
              <a:ext uri="{FF2B5EF4-FFF2-40B4-BE49-F238E27FC236}">
                <a16:creationId xmlns:a16="http://schemas.microsoft.com/office/drawing/2014/main" id="{A9763920-D939-4D33-925A-8E4CD06365B0}"/>
              </a:ext>
            </a:extLst>
          </p:cNvPr>
          <p:cNvCxnSpPr>
            <a:cxnSpLocks/>
            <a:stCxn id="17" idx="1"/>
          </p:cNvCxnSpPr>
          <p:nvPr/>
        </p:nvCxnSpPr>
        <p:spPr>
          <a:xfrm flipH="1">
            <a:off x="6299532" y="2832473"/>
            <a:ext cx="1126296" cy="903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04AD228-4643-4E13-9663-5D75AB589F15}"/>
              </a:ext>
            </a:extLst>
          </p:cNvPr>
          <p:cNvCxnSpPr>
            <a:cxnSpLocks/>
          </p:cNvCxnSpPr>
          <p:nvPr/>
        </p:nvCxnSpPr>
        <p:spPr>
          <a:xfrm>
            <a:off x="6299532" y="2831550"/>
            <a:ext cx="0" cy="51659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B49D3879-65E6-4446-BB68-002DDE6511DC}"/>
              </a:ext>
            </a:extLst>
          </p:cNvPr>
          <p:cNvPicPr>
            <a:picLocks noChangeAspect="1"/>
          </p:cNvPicPr>
          <p:nvPr/>
        </p:nvPicPr>
        <p:blipFill>
          <a:blip r:embed="rId11"/>
          <a:stretch>
            <a:fillRect/>
          </a:stretch>
        </p:blipFill>
        <p:spPr>
          <a:xfrm>
            <a:off x="9629350" y="2831691"/>
            <a:ext cx="166634" cy="604822"/>
          </a:xfrm>
          <a:prstGeom prst="rect">
            <a:avLst/>
          </a:prstGeom>
          <a:ln>
            <a:noFill/>
          </a:ln>
        </p:spPr>
      </p:pic>
      <p:cxnSp>
        <p:nvCxnSpPr>
          <p:cNvPr id="27" name="直接连接符 26">
            <a:extLst>
              <a:ext uri="{FF2B5EF4-FFF2-40B4-BE49-F238E27FC236}">
                <a16:creationId xmlns:a16="http://schemas.microsoft.com/office/drawing/2014/main" id="{CC994B09-36DC-4A9A-A34C-4018C36DF07A}"/>
              </a:ext>
            </a:extLst>
          </p:cNvPr>
          <p:cNvCxnSpPr>
            <a:cxnSpLocks/>
            <a:endCxn id="17" idx="3"/>
          </p:cNvCxnSpPr>
          <p:nvPr/>
        </p:nvCxnSpPr>
        <p:spPr>
          <a:xfrm flipH="1">
            <a:off x="9009830" y="2831691"/>
            <a:ext cx="688635" cy="78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46E80BC-FB71-44BE-A0A4-D40E9351A219}"/>
              </a:ext>
            </a:extLst>
          </p:cNvPr>
          <p:cNvCxnSpPr>
            <a:cxnSpLocks/>
          </p:cNvCxnSpPr>
          <p:nvPr/>
        </p:nvCxnSpPr>
        <p:spPr>
          <a:xfrm>
            <a:off x="8170907" y="674529"/>
            <a:ext cx="6015" cy="4020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61CA1AA-8D0C-48AB-BCD0-DC6F57D4A2B3}"/>
              </a:ext>
            </a:extLst>
          </p:cNvPr>
          <p:cNvCxnSpPr>
            <a:cxnSpLocks/>
            <a:stCxn id="15" idx="2"/>
            <a:endCxn id="16" idx="0"/>
          </p:cNvCxnSpPr>
          <p:nvPr/>
        </p:nvCxnSpPr>
        <p:spPr>
          <a:xfrm flipH="1">
            <a:off x="8162028" y="1575499"/>
            <a:ext cx="1040" cy="26552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8B2692B-F9C5-40DB-8B59-A69F0FCCB06A}"/>
              </a:ext>
            </a:extLst>
          </p:cNvPr>
          <p:cNvCxnSpPr>
            <a:cxnSpLocks/>
          </p:cNvCxnSpPr>
          <p:nvPr/>
        </p:nvCxnSpPr>
        <p:spPr>
          <a:xfrm>
            <a:off x="8200033" y="2229166"/>
            <a:ext cx="6015" cy="4020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334FE50-A1ED-4191-AD44-AF62A492E948}"/>
              </a:ext>
            </a:extLst>
          </p:cNvPr>
          <p:cNvCxnSpPr>
            <a:cxnSpLocks/>
          </p:cNvCxnSpPr>
          <p:nvPr/>
        </p:nvCxnSpPr>
        <p:spPr>
          <a:xfrm>
            <a:off x="8021798" y="4852298"/>
            <a:ext cx="6015" cy="4020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BAA031D-0161-4F77-96AC-52B27A2D869D}"/>
              </a:ext>
            </a:extLst>
          </p:cNvPr>
          <p:cNvCxnSpPr>
            <a:cxnSpLocks/>
          </p:cNvCxnSpPr>
          <p:nvPr/>
        </p:nvCxnSpPr>
        <p:spPr>
          <a:xfrm>
            <a:off x="8021797" y="5777537"/>
            <a:ext cx="6015" cy="4020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D636BAF-593F-4673-B016-E8C5577FA642}"/>
              </a:ext>
            </a:extLst>
          </p:cNvPr>
          <p:cNvCxnSpPr>
            <a:cxnSpLocks/>
          </p:cNvCxnSpPr>
          <p:nvPr/>
        </p:nvCxnSpPr>
        <p:spPr>
          <a:xfrm>
            <a:off x="6310201" y="3861034"/>
            <a:ext cx="0" cy="21860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79F5587-8A28-423F-ADEB-F9020778076B}"/>
              </a:ext>
            </a:extLst>
          </p:cNvPr>
          <p:cNvCxnSpPr>
            <a:cxnSpLocks/>
          </p:cNvCxnSpPr>
          <p:nvPr/>
        </p:nvCxnSpPr>
        <p:spPr>
          <a:xfrm>
            <a:off x="9695205" y="3883962"/>
            <a:ext cx="3260" cy="28006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F1A9445-CF0F-4C17-8B00-AC355A3E9DD0}"/>
              </a:ext>
            </a:extLst>
          </p:cNvPr>
          <p:cNvCxnSpPr>
            <a:cxnSpLocks/>
          </p:cNvCxnSpPr>
          <p:nvPr/>
        </p:nvCxnSpPr>
        <p:spPr>
          <a:xfrm>
            <a:off x="6310201" y="4073815"/>
            <a:ext cx="3420875" cy="408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34C08E6-DBEE-4133-B93A-C16A77C2DFCA}"/>
              </a:ext>
            </a:extLst>
          </p:cNvPr>
          <p:cNvCxnSpPr>
            <a:cxnSpLocks/>
            <a:endCxn id="18" idx="0"/>
          </p:cNvCxnSpPr>
          <p:nvPr/>
        </p:nvCxnSpPr>
        <p:spPr>
          <a:xfrm>
            <a:off x="8040822" y="4094246"/>
            <a:ext cx="0" cy="13272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8AA6D08-FE44-4622-B10E-92E6E8C1FB74}"/>
              </a:ext>
            </a:extLst>
          </p:cNvPr>
          <p:cNvCxnSpPr>
            <a:cxnSpLocks/>
            <a:stCxn id="19" idx="3"/>
            <a:endCxn id="22" idx="1"/>
          </p:cNvCxnSpPr>
          <p:nvPr/>
        </p:nvCxnSpPr>
        <p:spPr>
          <a:xfrm>
            <a:off x="9142612" y="5517242"/>
            <a:ext cx="1176929" cy="968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6B81CCC-0A43-4883-BC4C-C98BFFBE1A62}"/>
              </a:ext>
            </a:extLst>
          </p:cNvPr>
          <p:cNvCxnSpPr>
            <a:cxnSpLocks/>
          </p:cNvCxnSpPr>
          <p:nvPr/>
        </p:nvCxnSpPr>
        <p:spPr>
          <a:xfrm flipV="1">
            <a:off x="11027325" y="1289351"/>
            <a:ext cx="43406" cy="396502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F626B04C-7DA8-4B94-9258-5AD7C5A7D3E4}"/>
              </a:ext>
            </a:extLst>
          </p:cNvPr>
          <p:cNvCxnSpPr>
            <a:cxnSpLocks/>
          </p:cNvCxnSpPr>
          <p:nvPr/>
        </p:nvCxnSpPr>
        <p:spPr>
          <a:xfrm flipH="1" flipV="1">
            <a:off x="9141525" y="1317613"/>
            <a:ext cx="1923027" cy="668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51E0B8A-C1A1-42E4-B111-6FCF7361340A}"/>
              </a:ext>
            </a:extLst>
          </p:cNvPr>
          <p:cNvCxnSpPr>
            <a:cxnSpLocks/>
            <a:stCxn id="18" idx="1"/>
          </p:cNvCxnSpPr>
          <p:nvPr/>
        </p:nvCxnSpPr>
        <p:spPr>
          <a:xfrm flipH="1">
            <a:off x="5000556" y="4574281"/>
            <a:ext cx="1938476" cy="2389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90F8B5D-76F3-488E-AA3F-9D9B7F8C0EEE}"/>
              </a:ext>
            </a:extLst>
          </p:cNvPr>
          <p:cNvCxnSpPr>
            <a:cxnSpLocks/>
          </p:cNvCxnSpPr>
          <p:nvPr/>
        </p:nvCxnSpPr>
        <p:spPr>
          <a:xfrm flipV="1">
            <a:off x="4989049" y="1293092"/>
            <a:ext cx="45050" cy="330508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CFA5FD49-D85A-47EA-82CD-7F6BBC560C9C}"/>
              </a:ext>
            </a:extLst>
          </p:cNvPr>
          <p:cNvCxnSpPr>
            <a:cxnSpLocks/>
            <a:endCxn id="15" idx="1"/>
          </p:cNvCxnSpPr>
          <p:nvPr/>
        </p:nvCxnSpPr>
        <p:spPr>
          <a:xfrm>
            <a:off x="5022310" y="1309576"/>
            <a:ext cx="2135593"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148F7F4-16C9-4BDA-8630-8842134A2098}"/>
              </a:ext>
            </a:extLst>
          </p:cNvPr>
          <p:cNvSpPr/>
          <p:nvPr/>
        </p:nvSpPr>
        <p:spPr>
          <a:xfrm>
            <a:off x="6711063" y="2486584"/>
            <a:ext cx="415498" cy="369332"/>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是</a:t>
            </a:r>
          </a:p>
        </p:txBody>
      </p:sp>
      <p:sp>
        <p:nvSpPr>
          <p:cNvPr id="44" name="矩形 43">
            <a:extLst>
              <a:ext uri="{FF2B5EF4-FFF2-40B4-BE49-F238E27FC236}">
                <a16:creationId xmlns:a16="http://schemas.microsoft.com/office/drawing/2014/main" id="{F16AF048-C7AA-41E1-9D5F-5FB9B83DB028}"/>
              </a:ext>
            </a:extLst>
          </p:cNvPr>
          <p:cNvSpPr/>
          <p:nvPr/>
        </p:nvSpPr>
        <p:spPr>
          <a:xfrm>
            <a:off x="7995292" y="4909638"/>
            <a:ext cx="251333" cy="369332"/>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是</a:t>
            </a:r>
          </a:p>
        </p:txBody>
      </p:sp>
      <p:sp>
        <p:nvSpPr>
          <p:cNvPr id="45" name="矩形 44">
            <a:extLst>
              <a:ext uri="{FF2B5EF4-FFF2-40B4-BE49-F238E27FC236}">
                <a16:creationId xmlns:a16="http://schemas.microsoft.com/office/drawing/2014/main" id="{B0136C7F-9753-4C0F-B1B0-4902590CCAFD}"/>
              </a:ext>
            </a:extLst>
          </p:cNvPr>
          <p:cNvSpPr/>
          <p:nvPr/>
        </p:nvSpPr>
        <p:spPr>
          <a:xfrm>
            <a:off x="7995292" y="5855081"/>
            <a:ext cx="328439" cy="369332"/>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是</a:t>
            </a:r>
          </a:p>
        </p:txBody>
      </p:sp>
      <p:sp>
        <p:nvSpPr>
          <p:cNvPr id="46" name="矩形 45">
            <a:extLst>
              <a:ext uri="{FF2B5EF4-FFF2-40B4-BE49-F238E27FC236}">
                <a16:creationId xmlns:a16="http://schemas.microsoft.com/office/drawing/2014/main" id="{B3379572-AEC7-4BB4-A6D5-C43A9C9294D8}"/>
              </a:ext>
            </a:extLst>
          </p:cNvPr>
          <p:cNvSpPr/>
          <p:nvPr/>
        </p:nvSpPr>
        <p:spPr>
          <a:xfrm>
            <a:off x="9160554" y="2512588"/>
            <a:ext cx="415498" cy="369332"/>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否</a:t>
            </a:r>
          </a:p>
        </p:txBody>
      </p:sp>
      <p:sp>
        <p:nvSpPr>
          <p:cNvPr id="47" name="矩形 46">
            <a:extLst>
              <a:ext uri="{FF2B5EF4-FFF2-40B4-BE49-F238E27FC236}">
                <a16:creationId xmlns:a16="http://schemas.microsoft.com/office/drawing/2014/main" id="{6C84B7CA-CACB-4CAA-8BE3-15B27D5CEA69}"/>
              </a:ext>
            </a:extLst>
          </p:cNvPr>
          <p:cNvSpPr/>
          <p:nvPr/>
        </p:nvSpPr>
        <p:spPr>
          <a:xfrm>
            <a:off x="4948431" y="2458226"/>
            <a:ext cx="415498" cy="369332"/>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否</a:t>
            </a:r>
          </a:p>
        </p:txBody>
      </p:sp>
      <p:sp>
        <p:nvSpPr>
          <p:cNvPr id="48" name="矩形 47">
            <a:extLst>
              <a:ext uri="{FF2B5EF4-FFF2-40B4-BE49-F238E27FC236}">
                <a16:creationId xmlns:a16="http://schemas.microsoft.com/office/drawing/2014/main" id="{13478D88-5666-4198-8CBD-9C94C0822126}"/>
              </a:ext>
            </a:extLst>
          </p:cNvPr>
          <p:cNvSpPr/>
          <p:nvPr/>
        </p:nvSpPr>
        <p:spPr>
          <a:xfrm>
            <a:off x="9511308" y="5171055"/>
            <a:ext cx="415498" cy="369332"/>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否</a:t>
            </a:r>
          </a:p>
        </p:txBody>
      </p:sp>
      <p:sp>
        <p:nvSpPr>
          <p:cNvPr id="72" name="文本框 71">
            <a:extLst>
              <a:ext uri="{FF2B5EF4-FFF2-40B4-BE49-F238E27FC236}">
                <a16:creationId xmlns:a16="http://schemas.microsoft.com/office/drawing/2014/main" id="{9CE31ABE-AAA1-4ADF-A713-70C5304EB299}"/>
              </a:ext>
            </a:extLst>
          </p:cNvPr>
          <p:cNvSpPr txBox="1"/>
          <p:nvPr/>
        </p:nvSpPr>
        <p:spPr>
          <a:xfrm>
            <a:off x="1998874" y="1708260"/>
            <a:ext cx="1015663" cy="3508817"/>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算法流程图</a:t>
            </a:r>
          </a:p>
        </p:txBody>
      </p:sp>
      <p:pic>
        <p:nvPicPr>
          <p:cNvPr id="50" name="Picture 247">
            <a:extLst>
              <a:ext uri="{FF2B5EF4-FFF2-40B4-BE49-F238E27FC236}">
                <a16:creationId xmlns:a16="http://schemas.microsoft.com/office/drawing/2014/main" id="{DC1B49D8-CCF9-4868-9926-90CC9E52921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36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strVal val="#ppt_x"/>
                                          </p:val>
                                        </p:tav>
                                        <p:tav tm="100000">
                                          <p:val>
                                            <p:strVal val="#ppt_x"/>
                                          </p:val>
                                        </p:tav>
                                      </p:tavLst>
                                    </p:anim>
                                    <p:anim calcmode="lin" valueType="num">
                                      <p:cBhvr>
                                        <p:cTn id="53" dur="1000" fill="hold"/>
                                        <p:tgtEl>
                                          <p:spTgt spid="2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anim calcmode="lin" valueType="num">
                                      <p:cBhvr>
                                        <p:cTn id="62" dur="1000" fill="hold"/>
                                        <p:tgtEl>
                                          <p:spTgt spid="26"/>
                                        </p:tgtEl>
                                        <p:attrNameLst>
                                          <p:attrName>ppt_x</p:attrName>
                                        </p:attrNameLst>
                                      </p:cBhvr>
                                      <p:tavLst>
                                        <p:tav tm="0">
                                          <p:val>
                                            <p:strVal val="#ppt_x"/>
                                          </p:val>
                                        </p:tav>
                                        <p:tav tm="100000">
                                          <p:val>
                                            <p:strVal val="#ppt_x"/>
                                          </p:val>
                                        </p:tav>
                                      </p:tavLst>
                                    </p:anim>
                                    <p:anim calcmode="lin" valueType="num">
                                      <p:cBhvr>
                                        <p:cTn id="63" dur="1000" fill="hold"/>
                                        <p:tgtEl>
                                          <p:spTgt spid="2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1000"/>
                                        <p:tgtEl>
                                          <p:spTgt spid="27"/>
                                        </p:tgtEl>
                                      </p:cBhvr>
                                    </p:animEffect>
                                    <p:anim calcmode="lin" valueType="num">
                                      <p:cBhvr>
                                        <p:cTn id="67" dur="1000" fill="hold"/>
                                        <p:tgtEl>
                                          <p:spTgt spid="27"/>
                                        </p:tgtEl>
                                        <p:attrNameLst>
                                          <p:attrName>ppt_x</p:attrName>
                                        </p:attrNameLst>
                                      </p:cBhvr>
                                      <p:tavLst>
                                        <p:tav tm="0">
                                          <p:val>
                                            <p:strVal val="#ppt_x"/>
                                          </p:val>
                                        </p:tav>
                                        <p:tav tm="100000">
                                          <p:val>
                                            <p:strVal val="#ppt_x"/>
                                          </p:val>
                                        </p:tav>
                                      </p:tavLst>
                                    </p:anim>
                                    <p:anim calcmode="lin" valueType="num">
                                      <p:cBhvr>
                                        <p:cTn id="68" dur="1000" fill="hold"/>
                                        <p:tgtEl>
                                          <p:spTgt spid="2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1000"/>
                                        <p:tgtEl>
                                          <p:spTgt spid="29"/>
                                        </p:tgtEl>
                                      </p:cBhvr>
                                    </p:animEffect>
                                    <p:anim calcmode="lin" valueType="num">
                                      <p:cBhvr>
                                        <p:cTn id="72" dur="1000" fill="hold"/>
                                        <p:tgtEl>
                                          <p:spTgt spid="29"/>
                                        </p:tgtEl>
                                        <p:attrNameLst>
                                          <p:attrName>ppt_x</p:attrName>
                                        </p:attrNameLst>
                                      </p:cBhvr>
                                      <p:tavLst>
                                        <p:tav tm="0">
                                          <p:val>
                                            <p:strVal val="#ppt_x"/>
                                          </p:val>
                                        </p:tav>
                                        <p:tav tm="100000">
                                          <p:val>
                                            <p:strVal val="#ppt_x"/>
                                          </p:val>
                                        </p:tav>
                                      </p:tavLst>
                                    </p:anim>
                                    <p:anim calcmode="lin" valueType="num">
                                      <p:cBhvr>
                                        <p:cTn id="73" dur="1000" fill="hold"/>
                                        <p:tgtEl>
                                          <p:spTgt spid="29"/>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1000"/>
                                        <p:tgtEl>
                                          <p:spTgt spid="30"/>
                                        </p:tgtEl>
                                      </p:cBhvr>
                                    </p:animEffect>
                                    <p:anim calcmode="lin" valueType="num">
                                      <p:cBhvr>
                                        <p:cTn id="77" dur="1000" fill="hold"/>
                                        <p:tgtEl>
                                          <p:spTgt spid="30"/>
                                        </p:tgtEl>
                                        <p:attrNameLst>
                                          <p:attrName>ppt_x</p:attrName>
                                        </p:attrNameLst>
                                      </p:cBhvr>
                                      <p:tavLst>
                                        <p:tav tm="0">
                                          <p:val>
                                            <p:strVal val="#ppt_x"/>
                                          </p:val>
                                        </p:tav>
                                        <p:tav tm="100000">
                                          <p:val>
                                            <p:strVal val="#ppt_x"/>
                                          </p:val>
                                        </p:tav>
                                      </p:tavLst>
                                    </p:anim>
                                    <p:anim calcmode="lin" valueType="num">
                                      <p:cBhvr>
                                        <p:cTn id="78" dur="1000" fill="hold"/>
                                        <p:tgtEl>
                                          <p:spTgt spid="30"/>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1000"/>
                                        <p:tgtEl>
                                          <p:spTgt spid="31"/>
                                        </p:tgtEl>
                                      </p:cBhvr>
                                    </p:animEffect>
                                    <p:anim calcmode="lin" valueType="num">
                                      <p:cBhvr>
                                        <p:cTn id="82" dur="1000" fill="hold"/>
                                        <p:tgtEl>
                                          <p:spTgt spid="31"/>
                                        </p:tgtEl>
                                        <p:attrNameLst>
                                          <p:attrName>ppt_x</p:attrName>
                                        </p:attrNameLst>
                                      </p:cBhvr>
                                      <p:tavLst>
                                        <p:tav tm="0">
                                          <p:val>
                                            <p:strVal val="#ppt_x"/>
                                          </p:val>
                                        </p:tav>
                                        <p:tav tm="100000">
                                          <p:val>
                                            <p:strVal val="#ppt_x"/>
                                          </p:val>
                                        </p:tav>
                                      </p:tavLst>
                                    </p:anim>
                                    <p:anim calcmode="lin" valueType="num">
                                      <p:cBhvr>
                                        <p:cTn id="83" dur="1000" fill="hold"/>
                                        <p:tgtEl>
                                          <p:spTgt spid="31"/>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1000"/>
                                        <p:tgtEl>
                                          <p:spTgt spid="32"/>
                                        </p:tgtEl>
                                      </p:cBhvr>
                                    </p:animEffect>
                                    <p:anim calcmode="lin" valueType="num">
                                      <p:cBhvr>
                                        <p:cTn id="87" dur="1000" fill="hold"/>
                                        <p:tgtEl>
                                          <p:spTgt spid="32"/>
                                        </p:tgtEl>
                                        <p:attrNameLst>
                                          <p:attrName>ppt_x</p:attrName>
                                        </p:attrNameLst>
                                      </p:cBhvr>
                                      <p:tavLst>
                                        <p:tav tm="0">
                                          <p:val>
                                            <p:strVal val="#ppt_x"/>
                                          </p:val>
                                        </p:tav>
                                        <p:tav tm="100000">
                                          <p:val>
                                            <p:strVal val="#ppt_x"/>
                                          </p:val>
                                        </p:tav>
                                      </p:tavLst>
                                    </p:anim>
                                    <p:anim calcmode="lin" valueType="num">
                                      <p:cBhvr>
                                        <p:cTn id="88" dur="1000" fill="hold"/>
                                        <p:tgtEl>
                                          <p:spTgt spid="3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1000"/>
                                        <p:tgtEl>
                                          <p:spTgt spid="33"/>
                                        </p:tgtEl>
                                      </p:cBhvr>
                                    </p:animEffect>
                                    <p:anim calcmode="lin" valueType="num">
                                      <p:cBhvr>
                                        <p:cTn id="92" dur="1000" fill="hold"/>
                                        <p:tgtEl>
                                          <p:spTgt spid="33"/>
                                        </p:tgtEl>
                                        <p:attrNameLst>
                                          <p:attrName>ppt_x</p:attrName>
                                        </p:attrNameLst>
                                      </p:cBhvr>
                                      <p:tavLst>
                                        <p:tav tm="0">
                                          <p:val>
                                            <p:strVal val="#ppt_x"/>
                                          </p:val>
                                        </p:tav>
                                        <p:tav tm="100000">
                                          <p:val>
                                            <p:strVal val="#ppt_x"/>
                                          </p:val>
                                        </p:tav>
                                      </p:tavLst>
                                    </p:anim>
                                    <p:anim calcmode="lin" valueType="num">
                                      <p:cBhvr>
                                        <p:cTn id="93" dur="1000" fill="hold"/>
                                        <p:tgtEl>
                                          <p:spTgt spid="33"/>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anim calcmode="lin" valueType="num">
                                      <p:cBhvr>
                                        <p:cTn id="97" dur="1000" fill="hold"/>
                                        <p:tgtEl>
                                          <p:spTgt spid="34"/>
                                        </p:tgtEl>
                                        <p:attrNameLst>
                                          <p:attrName>ppt_x</p:attrName>
                                        </p:attrNameLst>
                                      </p:cBhvr>
                                      <p:tavLst>
                                        <p:tav tm="0">
                                          <p:val>
                                            <p:strVal val="#ppt_x"/>
                                          </p:val>
                                        </p:tav>
                                        <p:tav tm="100000">
                                          <p:val>
                                            <p:strVal val="#ppt_x"/>
                                          </p:val>
                                        </p:tav>
                                      </p:tavLst>
                                    </p:anim>
                                    <p:anim calcmode="lin" valueType="num">
                                      <p:cBhvr>
                                        <p:cTn id="98" dur="1000" fill="hold"/>
                                        <p:tgtEl>
                                          <p:spTgt spid="34"/>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1000"/>
                                        <p:tgtEl>
                                          <p:spTgt spid="35"/>
                                        </p:tgtEl>
                                      </p:cBhvr>
                                    </p:animEffect>
                                    <p:anim calcmode="lin" valueType="num">
                                      <p:cBhvr>
                                        <p:cTn id="102" dur="1000" fill="hold"/>
                                        <p:tgtEl>
                                          <p:spTgt spid="35"/>
                                        </p:tgtEl>
                                        <p:attrNameLst>
                                          <p:attrName>ppt_x</p:attrName>
                                        </p:attrNameLst>
                                      </p:cBhvr>
                                      <p:tavLst>
                                        <p:tav tm="0">
                                          <p:val>
                                            <p:strVal val="#ppt_x"/>
                                          </p:val>
                                        </p:tav>
                                        <p:tav tm="100000">
                                          <p:val>
                                            <p:strVal val="#ppt_x"/>
                                          </p:val>
                                        </p:tav>
                                      </p:tavLst>
                                    </p:anim>
                                    <p:anim calcmode="lin" valueType="num">
                                      <p:cBhvr>
                                        <p:cTn id="103" dur="1000" fill="hold"/>
                                        <p:tgtEl>
                                          <p:spTgt spid="35"/>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1000"/>
                                        <p:tgtEl>
                                          <p:spTgt spid="36"/>
                                        </p:tgtEl>
                                      </p:cBhvr>
                                    </p:animEffect>
                                    <p:anim calcmode="lin" valueType="num">
                                      <p:cBhvr>
                                        <p:cTn id="107" dur="1000" fill="hold"/>
                                        <p:tgtEl>
                                          <p:spTgt spid="36"/>
                                        </p:tgtEl>
                                        <p:attrNameLst>
                                          <p:attrName>ppt_x</p:attrName>
                                        </p:attrNameLst>
                                      </p:cBhvr>
                                      <p:tavLst>
                                        <p:tav tm="0">
                                          <p:val>
                                            <p:strVal val="#ppt_x"/>
                                          </p:val>
                                        </p:tav>
                                        <p:tav tm="100000">
                                          <p:val>
                                            <p:strVal val="#ppt_x"/>
                                          </p:val>
                                        </p:tav>
                                      </p:tavLst>
                                    </p:anim>
                                    <p:anim calcmode="lin" valueType="num">
                                      <p:cBhvr>
                                        <p:cTn id="108" dur="1000" fill="hold"/>
                                        <p:tgtEl>
                                          <p:spTgt spid="36"/>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1000"/>
                                        <p:tgtEl>
                                          <p:spTgt spid="37"/>
                                        </p:tgtEl>
                                      </p:cBhvr>
                                    </p:animEffect>
                                    <p:anim calcmode="lin" valueType="num">
                                      <p:cBhvr>
                                        <p:cTn id="112" dur="1000" fill="hold"/>
                                        <p:tgtEl>
                                          <p:spTgt spid="37"/>
                                        </p:tgtEl>
                                        <p:attrNameLst>
                                          <p:attrName>ppt_x</p:attrName>
                                        </p:attrNameLst>
                                      </p:cBhvr>
                                      <p:tavLst>
                                        <p:tav tm="0">
                                          <p:val>
                                            <p:strVal val="#ppt_x"/>
                                          </p:val>
                                        </p:tav>
                                        <p:tav tm="100000">
                                          <p:val>
                                            <p:strVal val="#ppt_x"/>
                                          </p:val>
                                        </p:tav>
                                      </p:tavLst>
                                    </p:anim>
                                    <p:anim calcmode="lin" valueType="num">
                                      <p:cBhvr>
                                        <p:cTn id="113" dur="1000" fill="hold"/>
                                        <p:tgtEl>
                                          <p:spTgt spid="37"/>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1000"/>
                                        <p:tgtEl>
                                          <p:spTgt spid="38"/>
                                        </p:tgtEl>
                                      </p:cBhvr>
                                    </p:animEffect>
                                    <p:anim calcmode="lin" valueType="num">
                                      <p:cBhvr>
                                        <p:cTn id="117" dur="1000" fill="hold"/>
                                        <p:tgtEl>
                                          <p:spTgt spid="38"/>
                                        </p:tgtEl>
                                        <p:attrNameLst>
                                          <p:attrName>ppt_x</p:attrName>
                                        </p:attrNameLst>
                                      </p:cBhvr>
                                      <p:tavLst>
                                        <p:tav tm="0">
                                          <p:val>
                                            <p:strVal val="#ppt_x"/>
                                          </p:val>
                                        </p:tav>
                                        <p:tav tm="100000">
                                          <p:val>
                                            <p:strVal val="#ppt_x"/>
                                          </p:val>
                                        </p:tav>
                                      </p:tavLst>
                                    </p:anim>
                                    <p:anim calcmode="lin" valueType="num">
                                      <p:cBhvr>
                                        <p:cTn id="118" dur="1000" fill="hold"/>
                                        <p:tgtEl>
                                          <p:spTgt spid="38"/>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fade">
                                      <p:cBhvr>
                                        <p:cTn id="121" dur="1000"/>
                                        <p:tgtEl>
                                          <p:spTgt spid="39"/>
                                        </p:tgtEl>
                                      </p:cBhvr>
                                    </p:animEffect>
                                    <p:anim calcmode="lin" valueType="num">
                                      <p:cBhvr>
                                        <p:cTn id="122" dur="1000" fill="hold"/>
                                        <p:tgtEl>
                                          <p:spTgt spid="39"/>
                                        </p:tgtEl>
                                        <p:attrNameLst>
                                          <p:attrName>ppt_x</p:attrName>
                                        </p:attrNameLst>
                                      </p:cBhvr>
                                      <p:tavLst>
                                        <p:tav tm="0">
                                          <p:val>
                                            <p:strVal val="#ppt_x"/>
                                          </p:val>
                                        </p:tav>
                                        <p:tav tm="100000">
                                          <p:val>
                                            <p:strVal val="#ppt_x"/>
                                          </p:val>
                                        </p:tav>
                                      </p:tavLst>
                                    </p:anim>
                                    <p:anim calcmode="lin" valueType="num">
                                      <p:cBhvr>
                                        <p:cTn id="123" dur="1000" fill="hold"/>
                                        <p:tgtEl>
                                          <p:spTgt spid="39"/>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40"/>
                                        </p:tgtEl>
                                        <p:attrNameLst>
                                          <p:attrName>style.visibility</p:attrName>
                                        </p:attrNameLst>
                                      </p:cBhvr>
                                      <p:to>
                                        <p:strVal val="visible"/>
                                      </p:to>
                                    </p:set>
                                    <p:animEffect transition="in" filter="fade">
                                      <p:cBhvr>
                                        <p:cTn id="126" dur="1000"/>
                                        <p:tgtEl>
                                          <p:spTgt spid="40"/>
                                        </p:tgtEl>
                                      </p:cBhvr>
                                    </p:animEffect>
                                    <p:anim calcmode="lin" valueType="num">
                                      <p:cBhvr>
                                        <p:cTn id="127" dur="1000" fill="hold"/>
                                        <p:tgtEl>
                                          <p:spTgt spid="40"/>
                                        </p:tgtEl>
                                        <p:attrNameLst>
                                          <p:attrName>ppt_x</p:attrName>
                                        </p:attrNameLst>
                                      </p:cBhvr>
                                      <p:tavLst>
                                        <p:tav tm="0">
                                          <p:val>
                                            <p:strVal val="#ppt_x"/>
                                          </p:val>
                                        </p:tav>
                                        <p:tav tm="100000">
                                          <p:val>
                                            <p:strVal val="#ppt_x"/>
                                          </p:val>
                                        </p:tav>
                                      </p:tavLst>
                                    </p:anim>
                                    <p:anim calcmode="lin" valueType="num">
                                      <p:cBhvr>
                                        <p:cTn id="128" dur="1000" fill="hold"/>
                                        <p:tgtEl>
                                          <p:spTgt spid="40"/>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fade">
                                      <p:cBhvr>
                                        <p:cTn id="131" dur="1000"/>
                                        <p:tgtEl>
                                          <p:spTgt spid="41"/>
                                        </p:tgtEl>
                                      </p:cBhvr>
                                    </p:animEffect>
                                    <p:anim calcmode="lin" valueType="num">
                                      <p:cBhvr>
                                        <p:cTn id="132" dur="1000" fill="hold"/>
                                        <p:tgtEl>
                                          <p:spTgt spid="41"/>
                                        </p:tgtEl>
                                        <p:attrNameLst>
                                          <p:attrName>ppt_x</p:attrName>
                                        </p:attrNameLst>
                                      </p:cBhvr>
                                      <p:tavLst>
                                        <p:tav tm="0">
                                          <p:val>
                                            <p:strVal val="#ppt_x"/>
                                          </p:val>
                                        </p:tav>
                                        <p:tav tm="100000">
                                          <p:val>
                                            <p:strVal val="#ppt_x"/>
                                          </p:val>
                                        </p:tav>
                                      </p:tavLst>
                                    </p:anim>
                                    <p:anim calcmode="lin" valueType="num">
                                      <p:cBhvr>
                                        <p:cTn id="133" dur="1000" fill="hold"/>
                                        <p:tgtEl>
                                          <p:spTgt spid="41"/>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1000"/>
                                        <p:tgtEl>
                                          <p:spTgt spid="42"/>
                                        </p:tgtEl>
                                      </p:cBhvr>
                                    </p:animEffect>
                                    <p:anim calcmode="lin" valueType="num">
                                      <p:cBhvr>
                                        <p:cTn id="137" dur="1000" fill="hold"/>
                                        <p:tgtEl>
                                          <p:spTgt spid="42"/>
                                        </p:tgtEl>
                                        <p:attrNameLst>
                                          <p:attrName>ppt_x</p:attrName>
                                        </p:attrNameLst>
                                      </p:cBhvr>
                                      <p:tavLst>
                                        <p:tav tm="0">
                                          <p:val>
                                            <p:strVal val="#ppt_x"/>
                                          </p:val>
                                        </p:tav>
                                        <p:tav tm="100000">
                                          <p:val>
                                            <p:strVal val="#ppt_x"/>
                                          </p:val>
                                        </p:tav>
                                      </p:tavLst>
                                    </p:anim>
                                    <p:anim calcmode="lin" valueType="num">
                                      <p:cBhvr>
                                        <p:cTn id="138" dur="1000" fill="hold"/>
                                        <p:tgtEl>
                                          <p:spTgt spid="42"/>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1000"/>
                                        <p:tgtEl>
                                          <p:spTgt spid="43"/>
                                        </p:tgtEl>
                                      </p:cBhvr>
                                    </p:animEffect>
                                    <p:anim calcmode="lin" valueType="num">
                                      <p:cBhvr>
                                        <p:cTn id="142" dur="1000" fill="hold"/>
                                        <p:tgtEl>
                                          <p:spTgt spid="43"/>
                                        </p:tgtEl>
                                        <p:attrNameLst>
                                          <p:attrName>ppt_x</p:attrName>
                                        </p:attrNameLst>
                                      </p:cBhvr>
                                      <p:tavLst>
                                        <p:tav tm="0">
                                          <p:val>
                                            <p:strVal val="#ppt_x"/>
                                          </p:val>
                                        </p:tav>
                                        <p:tav tm="100000">
                                          <p:val>
                                            <p:strVal val="#ppt_x"/>
                                          </p:val>
                                        </p:tav>
                                      </p:tavLst>
                                    </p:anim>
                                    <p:anim calcmode="lin" valueType="num">
                                      <p:cBhvr>
                                        <p:cTn id="143" dur="1000" fill="hold"/>
                                        <p:tgtEl>
                                          <p:spTgt spid="43"/>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44"/>
                                        </p:tgtEl>
                                        <p:attrNameLst>
                                          <p:attrName>style.visibility</p:attrName>
                                        </p:attrNameLst>
                                      </p:cBhvr>
                                      <p:to>
                                        <p:strVal val="visible"/>
                                      </p:to>
                                    </p:set>
                                    <p:animEffect transition="in" filter="fade">
                                      <p:cBhvr>
                                        <p:cTn id="146" dur="1000"/>
                                        <p:tgtEl>
                                          <p:spTgt spid="44"/>
                                        </p:tgtEl>
                                      </p:cBhvr>
                                    </p:animEffect>
                                    <p:anim calcmode="lin" valueType="num">
                                      <p:cBhvr>
                                        <p:cTn id="147" dur="1000" fill="hold"/>
                                        <p:tgtEl>
                                          <p:spTgt spid="44"/>
                                        </p:tgtEl>
                                        <p:attrNameLst>
                                          <p:attrName>ppt_x</p:attrName>
                                        </p:attrNameLst>
                                      </p:cBhvr>
                                      <p:tavLst>
                                        <p:tav tm="0">
                                          <p:val>
                                            <p:strVal val="#ppt_x"/>
                                          </p:val>
                                        </p:tav>
                                        <p:tav tm="100000">
                                          <p:val>
                                            <p:strVal val="#ppt_x"/>
                                          </p:val>
                                        </p:tav>
                                      </p:tavLst>
                                    </p:anim>
                                    <p:anim calcmode="lin" valueType="num">
                                      <p:cBhvr>
                                        <p:cTn id="148" dur="1000" fill="hold"/>
                                        <p:tgtEl>
                                          <p:spTgt spid="44"/>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45"/>
                                        </p:tgtEl>
                                        <p:attrNameLst>
                                          <p:attrName>style.visibility</p:attrName>
                                        </p:attrNameLst>
                                      </p:cBhvr>
                                      <p:to>
                                        <p:strVal val="visible"/>
                                      </p:to>
                                    </p:set>
                                    <p:animEffect transition="in" filter="fade">
                                      <p:cBhvr>
                                        <p:cTn id="151" dur="1000"/>
                                        <p:tgtEl>
                                          <p:spTgt spid="45"/>
                                        </p:tgtEl>
                                      </p:cBhvr>
                                    </p:animEffect>
                                    <p:anim calcmode="lin" valueType="num">
                                      <p:cBhvr>
                                        <p:cTn id="152" dur="1000" fill="hold"/>
                                        <p:tgtEl>
                                          <p:spTgt spid="45"/>
                                        </p:tgtEl>
                                        <p:attrNameLst>
                                          <p:attrName>ppt_x</p:attrName>
                                        </p:attrNameLst>
                                      </p:cBhvr>
                                      <p:tavLst>
                                        <p:tav tm="0">
                                          <p:val>
                                            <p:strVal val="#ppt_x"/>
                                          </p:val>
                                        </p:tav>
                                        <p:tav tm="100000">
                                          <p:val>
                                            <p:strVal val="#ppt_x"/>
                                          </p:val>
                                        </p:tav>
                                      </p:tavLst>
                                    </p:anim>
                                    <p:anim calcmode="lin" valueType="num">
                                      <p:cBhvr>
                                        <p:cTn id="153" dur="1000" fill="hold"/>
                                        <p:tgtEl>
                                          <p:spTgt spid="45"/>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46"/>
                                        </p:tgtEl>
                                        <p:attrNameLst>
                                          <p:attrName>style.visibility</p:attrName>
                                        </p:attrNameLst>
                                      </p:cBhvr>
                                      <p:to>
                                        <p:strVal val="visible"/>
                                      </p:to>
                                    </p:set>
                                    <p:animEffect transition="in" filter="fade">
                                      <p:cBhvr>
                                        <p:cTn id="156" dur="1000"/>
                                        <p:tgtEl>
                                          <p:spTgt spid="46"/>
                                        </p:tgtEl>
                                      </p:cBhvr>
                                    </p:animEffect>
                                    <p:anim calcmode="lin" valueType="num">
                                      <p:cBhvr>
                                        <p:cTn id="157" dur="1000" fill="hold"/>
                                        <p:tgtEl>
                                          <p:spTgt spid="46"/>
                                        </p:tgtEl>
                                        <p:attrNameLst>
                                          <p:attrName>ppt_x</p:attrName>
                                        </p:attrNameLst>
                                      </p:cBhvr>
                                      <p:tavLst>
                                        <p:tav tm="0">
                                          <p:val>
                                            <p:strVal val="#ppt_x"/>
                                          </p:val>
                                        </p:tav>
                                        <p:tav tm="100000">
                                          <p:val>
                                            <p:strVal val="#ppt_x"/>
                                          </p:val>
                                        </p:tav>
                                      </p:tavLst>
                                    </p:anim>
                                    <p:anim calcmode="lin" valueType="num">
                                      <p:cBhvr>
                                        <p:cTn id="158" dur="1000" fill="hold"/>
                                        <p:tgtEl>
                                          <p:spTgt spid="46"/>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Effect transition="in" filter="fade">
                                      <p:cBhvr>
                                        <p:cTn id="161" dur="1000"/>
                                        <p:tgtEl>
                                          <p:spTgt spid="47"/>
                                        </p:tgtEl>
                                      </p:cBhvr>
                                    </p:animEffect>
                                    <p:anim calcmode="lin" valueType="num">
                                      <p:cBhvr>
                                        <p:cTn id="162" dur="1000" fill="hold"/>
                                        <p:tgtEl>
                                          <p:spTgt spid="47"/>
                                        </p:tgtEl>
                                        <p:attrNameLst>
                                          <p:attrName>ppt_x</p:attrName>
                                        </p:attrNameLst>
                                      </p:cBhvr>
                                      <p:tavLst>
                                        <p:tav tm="0">
                                          <p:val>
                                            <p:strVal val="#ppt_x"/>
                                          </p:val>
                                        </p:tav>
                                        <p:tav tm="100000">
                                          <p:val>
                                            <p:strVal val="#ppt_x"/>
                                          </p:val>
                                        </p:tav>
                                      </p:tavLst>
                                    </p:anim>
                                    <p:anim calcmode="lin" valueType="num">
                                      <p:cBhvr>
                                        <p:cTn id="163" dur="1000" fill="hold"/>
                                        <p:tgtEl>
                                          <p:spTgt spid="47"/>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8"/>
                                        </p:tgtEl>
                                        <p:attrNameLst>
                                          <p:attrName>style.visibility</p:attrName>
                                        </p:attrNameLst>
                                      </p:cBhvr>
                                      <p:to>
                                        <p:strVal val="visible"/>
                                      </p:to>
                                    </p:set>
                                    <p:animEffect transition="in" filter="fade">
                                      <p:cBhvr>
                                        <p:cTn id="166" dur="1000"/>
                                        <p:tgtEl>
                                          <p:spTgt spid="48"/>
                                        </p:tgtEl>
                                      </p:cBhvr>
                                    </p:animEffect>
                                    <p:anim calcmode="lin" valueType="num">
                                      <p:cBhvr>
                                        <p:cTn id="167" dur="1000" fill="hold"/>
                                        <p:tgtEl>
                                          <p:spTgt spid="48"/>
                                        </p:tgtEl>
                                        <p:attrNameLst>
                                          <p:attrName>ppt_x</p:attrName>
                                        </p:attrNameLst>
                                      </p:cBhvr>
                                      <p:tavLst>
                                        <p:tav tm="0">
                                          <p:val>
                                            <p:strVal val="#ppt_x"/>
                                          </p:val>
                                        </p:tav>
                                        <p:tav tm="100000">
                                          <p:val>
                                            <p:strVal val="#ppt_x"/>
                                          </p:val>
                                        </p:tav>
                                      </p:tavLst>
                                    </p:anim>
                                    <p:anim calcmode="lin" valueType="num">
                                      <p:cBhvr>
                                        <p:cTn id="168" dur="1000" fill="hold"/>
                                        <p:tgtEl>
                                          <p:spTgt spid="48"/>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23"/>
                                        </p:tgtEl>
                                        <p:attrNameLst>
                                          <p:attrName>style.visibility</p:attrName>
                                        </p:attrNameLst>
                                      </p:cBhvr>
                                      <p:to>
                                        <p:strVal val="visible"/>
                                      </p:to>
                                    </p:set>
                                    <p:animEffect transition="in" filter="fade">
                                      <p:cBhvr>
                                        <p:cTn id="171" dur="1000"/>
                                        <p:tgtEl>
                                          <p:spTgt spid="23"/>
                                        </p:tgtEl>
                                      </p:cBhvr>
                                    </p:animEffect>
                                    <p:anim calcmode="lin" valueType="num">
                                      <p:cBhvr>
                                        <p:cTn id="172" dur="1000" fill="hold"/>
                                        <p:tgtEl>
                                          <p:spTgt spid="23"/>
                                        </p:tgtEl>
                                        <p:attrNameLst>
                                          <p:attrName>ppt_x</p:attrName>
                                        </p:attrNameLst>
                                      </p:cBhvr>
                                      <p:tavLst>
                                        <p:tav tm="0">
                                          <p:val>
                                            <p:strVal val="#ppt_x"/>
                                          </p:val>
                                        </p:tav>
                                        <p:tav tm="100000">
                                          <p:val>
                                            <p:strVal val="#ppt_x"/>
                                          </p:val>
                                        </p:tav>
                                      </p:tavLst>
                                    </p:anim>
                                    <p:anim calcmode="lin" valueType="num">
                                      <p:cBhvr>
                                        <p:cTn id="173" dur="1000" fill="hold"/>
                                        <p:tgtEl>
                                          <p:spTgt spid="23"/>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14"/>
                                        </p:tgtEl>
                                        <p:attrNameLst>
                                          <p:attrName>style.visibility</p:attrName>
                                        </p:attrNameLst>
                                      </p:cBhvr>
                                      <p:to>
                                        <p:strVal val="visible"/>
                                      </p:to>
                                    </p:set>
                                    <p:animEffect transition="in" filter="fade">
                                      <p:cBhvr>
                                        <p:cTn id="176" dur="1000"/>
                                        <p:tgtEl>
                                          <p:spTgt spid="14"/>
                                        </p:tgtEl>
                                      </p:cBhvr>
                                    </p:animEffect>
                                    <p:anim calcmode="lin" valueType="num">
                                      <p:cBhvr>
                                        <p:cTn id="177" dur="1000" fill="hold"/>
                                        <p:tgtEl>
                                          <p:spTgt spid="14"/>
                                        </p:tgtEl>
                                        <p:attrNameLst>
                                          <p:attrName>ppt_x</p:attrName>
                                        </p:attrNameLst>
                                      </p:cBhvr>
                                      <p:tavLst>
                                        <p:tav tm="0">
                                          <p:val>
                                            <p:strVal val="#ppt_x"/>
                                          </p:val>
                                        </p:tav>
                                        <p:tav tm="100000">
                                          <p:val>
                                            <p:strVal val="#ppt_x"/>
                                          </p:val>
                                        </p:tav>
                                      </p:tavLst>
                                    </p:anim>
                                    <p:anim calcmode="lin" valueType="num">
                                      <p:cBhvr>
                                        <p:cTn id="178" dur="1000" fill="hold"/>
                                        <p:tgtEl>
                                          <p:spTgt spid="14"/>
                                        </p:tgtEl>
                                        <p:attrNameLst>
                                          <p:attrName>ppt_y</p:attrName>
                                        </p:attrNameLst>
                                      </p:cBhvr>
                                      <p:tavLst>
                                        <p:tav tm="0">
                                          <p:val>
                                            <p:strVal val="#ppt_y+.1"/>
                                          </p:val>
                                        </p:tav>
                                        <p:tav tm="100000">
                                          <p:val>
                                            <p:strVal val="#ppt_y"/>
                                          </p:val>
                                        </p:tav>
                                      </p:tavLst>
                                    </p:anim>
                                  </p:childTnLst>
                                </p:cTn>
                              </p:par>
                              <p:par>
                                <p:cTn id="179" presetID="42" presetClass="entr" presetSubtype="0" fill="hold" nodeType="withEffect">
                                  <p:stCondLst>
                                    <p:cond delay="0"/>
                                  </p:stCondLst>
                                  <p:childTnLst>
                                    <p:set>
                                      <p:cBhvr>
                                        <p:cTn id="180" dur="1" fill="hold">
                                          <p:stCondLst>
                                            <p:cond delay="0"/>
                                          </p:stCondLst>
                                        </p:cTn>
                                        <p:tgtEl>
                                          <p:spTgt spid="28"/>
                                        </p:tgtEl>
                                        <p:attrNameLst>
                                          <p:attrName>style.visibility</p:attrName>
                                        </p:attrNameLst>
                                      </p:cBhvr>
                                      <p:to>
                                        <p:strVal val="visible"/>
                                      </p:to>
                                    </p:set>
                                    <p:animEffect transition="in" filter="fade">
                                      <p:cBhvr>
                                        <p:cTn id="181" dur="1000"/>
                                        <p:tgtEl>
                                          <p:spTgt spid="28"/>
                                        </p:tgtEl>
                                      </p:cBhvr>
                                    </p:animEffect>
                                    <p:anim calcmode="lin" valueType="num">
                                      <p:cBhvr>
                                        <p:cTn id="182" dur="1000" fill="hold"/>
                                        <p:tgtEl>
                                          <p:spTgt spid="28"/>
                                        </p:tgtEl>
                                        <p:attrNameLst>
                                          <p:attrName>ppt_x</p:attrName>
                                        </p:attrNameLst>
                                      </p:cBhvr>
                                      <p:tavLst>
                                        <p:tav tm="0">
                                          <p:val>
                                            <p:strVal val="#ppt_x"/>
                                          </p:val>
                                        </p:tav>
                                        <p:tav tm="100000">
                                          <p:val>
                                            <p:strVal val="#ppt_x"/>
                                          </p:val>
                                        </p:tav>
                                      </p:tavLst>
                                    </p:anim>
                                    <p:anim calcmode="lin" valueType="num">
                                      <p:cBhvr>
                                        <p:cTn id="18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43" grpId="0"/>
      <p:bldP spid="44" grpId="0"/>
      <p:bldP spid="45" grpId="0"/>
      <p:bldP spid="46" grpId="0"/>
      <p:bldP spid="47" grpId="0"/>
      <p:bldP spid="48" grpId="0"/>
      <p:bldP spid="7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0" name="椭圆 29">
            <a:extLst>
              <a:ext uri="{FF2B5EF4-FFF2-40B4-BE49-F238E27FC236}">
                <a16:creationId xmlns:a16="http://schemas.microsoft.com/office/drawing/2014/main" id="{98844C36-9A24-44B8-B73C-D91F055B4D6A}"/>
              </a:ext>
            </a:extLst>
          </p:cNvPr>
          <p:cNvSpPr/>
          <p:nvPr/>
        </p:nvSpPr>
        <p:spPr>
          <a:xfrm flipH="1" flipV="1">
            <a:off x="1280618" y="1284448"/>
            <a:ext cx="621180" cy="621180"/>
          </a:xfrm>
          <a:prstGeom prst="ellipse">
            <a:avLst/>
          </a:prstGeom>
          <a:blipFill dpi="0" rotWithShape="1">
            <a:blip r:embed="rId3"/>
            <a:srcRect/>
            <a:stretch>
              <a:fillRect/>
            </a:stretch>
          </a:blipFill>
          <a:ln w="57150" cap="rnd">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0040" tIns="320041" rIns="835448" bIns="835448" numCol="1" spcCol="1270" anchor="ctr" anchorCtr="0">
            <a:noAutofit/>
          </a:bodyPr>
          <a:lstStyle/>
          <a:p>
            <a:pPr algn="ctr" defTabSz="2000250">
              <a:lnSpc>
                <a:spcPct val="90000"/>
              </a:lnSpc>
              <a:spcBef>
                <a:spcPct val="0"/>
              </a:spcBef>
              <a:spcAft>
                <a:spcPct val="35000"/>
              </a:spcAft>
            </a:pPr>
            <a:endParaRPr lang="zh-CN" altLang="en-US" sz="4500" dirty="0">
              <a:latin typeface="微软雅黑" panose="020B0503020204020204" pitchFamily="34" charset="-122"/>
              <a:ea typeface="微软雅黑" panose="020B0503020204020204" pitchFamily="34" charset="-122"/>
            </a:endParaRPr>
          </a:p>
        </p:txBody>
      </p:sp>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4" name="文本框 13">
            <a:extLst>
              <a:ext uri="{FF2B5EF4-FFF2-40B4-BE49-F238E27FC236}">
                <a16:creationId xmlns:a16="http://schemas.microsoft.com/office/drawing/2014/main" id="{EEC88503-3F14-4053-9B25-A934111A448F}"/>
              </a:ext>
            </a:extLst>
          </p:cNvPr>
          <p:cNvSpPr txBox="1"/>
          <p:nvPr/>
        </p:nvSpPr>
        <p:spPr>
          <a:xfrm>
            <a:off x="236256" y="1988840"/>
            <a:ext cx="1015663" cy="2808312"/>
          </a:xfrm>
          <a:prstGeom prst="rect">
            <a:avLst/>
          </a:prstGeom>
          <a:noFill/>
        </p:spPr>
        <p:txBody>
          <a:bodyPr vert="eaVert" wrap="square" rtlCol="0">
            <a:spAutoFit/>
          </a:bodyPr>
          <a:lstStyle/>
          <a:p>
            <a:r>
              <a:rPr lang="zh-CN" altLang="en-US" sz="5400" b="1" dirty="0">
                <a:solidFill>
                  <a:prstClr val="white"/>
                </a:solidFill>
                <a:latin typeface="宋体" panose="02010600030101010101" pitchFamily="2" charset="-122"/>
                <a:ea typeface="宋体" panose="02010600030101010101" pitchFamily="2" charset="-122"/>
              </a:rPr>
              <a:t>参数讲解</a:t>
            </a:r>
          </a:p>
        </p:txBody>
      </p:sp>
      <p:sp>
        <p:nvSpPr>
          <p:cNvPr id="16" name="文本框 15">
            <a:extLst>
              <a:ext uri="{FF2B5EF4-FFF2-40B4-BE49-F238E27FC236}">
                <a16:creationId xmlns:a16="http://schemas.microsoft.com/office/drawing/2014/main" id="{BA65BF1B-B1E2-427D-9DE6-160D6D08CD05}"/>
              </a:ext>
            </a:extLst>
          </p:cNvPr>
          <p:cNvSpPr txBox="1"/>
          <p:nvPr/>
        </p:nvSpPr>
        <p:spPr>
          <a:xfrm>
            <a:off x="1415480" y="1259528"/>
            <a:ext cx="6127172" cy="584775"/>
          </a:xfrm>
          <a:prstGeom prst="rect">
            <a:avLst/>
          </a:prstGeom>
          <a:noFill/>
        </p:spPr>
        <p:txBody>
          <a:bodyPr wrap="square">
            <a:spAutoFit/>
          </a:bodyPr>
          <a:lstStyle/>
          <a:p>
            <a:r>
              <a:rPr lang="en-US" altLang="zh-CN" sz="3200" b="1" dirty="0">
                <a:solidFill>
                  <a:prstClr val="white"/>
                </a:solidFill>
                <a:latin typeface="宋体" panose="02010600030101010101" pitchFamily="2" charset="-122"/>
                <a:ea typeface="宋体" panose="02010600030101010101" pitchFamily="2" charset="-122"/>
              </a:rPr>
              <a:t>1.</a:t>
            </a:r>
            <a:r>
              <a:rPr lang="zh-CN" altLang="en-US" sz="3200" b="1" dirty="0">
                <a:solidFill>
                  <a:prstClr val="white"/>
                </a:solidFill>
                <a:latin typeface="宋体" panose="02010600030101010101" pitchFamily="2" charset="-122"/>
                <a:ea typeface="宋体" panose="02010600030101010101" pitchFamily="2" charset="-122"/>
              </a:rPr>
              <a:t>控制温度参数的初值</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91E5C42-8375-4877-9860-F5F853833D30}"/>
                  </a:ext>
                </a:extLst>
              </p:cNvPr>
              <p:cNvSpPr txBox="1"/>
              <p:nvPr/>
            </p:nvSpPr>
            <p:spPr>
              <a:xfrm>
                <a:off x="5569776" y="1333428"/>
                <a:ext cx="5121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i="1">
                              <a:solidFill>
                                <a:schemeClr val="bg1"/>
                              </a:solidFill>
                              <a:latin typeface="Cambria Math" panose="02040503050406030204" pitchFamily="18" charset="0"/>
                            </a:rPr>
                            <m:t>𝑇</m:t>
                          </m:r>
                        </m:e>
                        <m:sub>
                          <m:r>
                            <a:rPr lang="zh-CN" altLang="en-US" sz="2800" i="0">
                              <a:solidFill>
                                <a:schemeClr val="bg1"/>
                              </a:solidFill>
                              <a:latin typeface="Cambria Math" panose="02040503050406030204" pitchFamily="18" charset="0"/>
                            </a:rPr>
                            <m:t>0</m:t>
                          </m:r>
                        </m:sub>
                      </m:sSub>
                    </m:oMath>
                  </m:oMathPara>
                </a14:m>
                <a:endParaRPr lang="zh-CN" altLang="en-US" dirty="0"/>
              </a:p>
            </p:txBody>
          </p:sp>
        </mc:Choice>
        <mc:Fallback xmlns="">
          <p:sp>
            <p:nvSpPr>
              <p:cNvPr id="17" name="文本框 16">
                <a:extLst>
                  <a:ext uri="{FF2B5EF4-FFF2-40B4-BE49-F238E27FC236}">
                    <a16:creationId xmlns:a16="http://schemas.microsoft.com/office/drawing/2014/main" id="{C91E5C42-8375-4877-9860-F5F853833D30}"/>
                  </a:ext>
                </a:extLst>
              </p:cNvPr>
              <p:cNvSpPr txBox="1">
                <a:spLocks noRot="1" noChangeAspect="1" noMove="1" noResize="1" noEditPoints="1" noAdjustHandles="1" noChangeArrowheads="1" noChangeShapeType="1" noTextEdit="1"/>
              </p:cNvSpPr>
              <p:nvPr/>
            </p:nvSpPr>
            <p:spPr>
              <a:xfrm>
                <a:off x="5569776" y="1333428"/>
                <a:ext cx="512133" cy="523220"/>
              </a:xfrm>
              <a:prstGeom prst="rect">
                <a:avLst/>
              </a:prstGeom>
              <a:blipFill>
                <a:blip r:embed="rId5"/>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B7A67CDC-700D-4B82-979D-16A05A5BA80C}"/>
              </a:ext>
            </a:extLst>
          </p:cNvPr>
          <p:cNvSpPr txBox="1"/>
          <p:nvPr/>
        </p:nvSpPr>
        <p:spPr>
          <a:xfrm>
            <a:off x="1608946" y="2470244"/>
            <a:ext cx="9289032" cy="3046988"/>
          </a:xfrm>
          <a:prstGeom prst="rect">
            <a:avLst/>
          </a:prstGeom>
          <a:noFill/>
        </p:spPr>
        <p:txBody>
          <a:bodyPr wrap="square">
            <a:spAutoFit/>
          </a:bodyPr>
          <a:lstStyle/>
          <a:p>
            <a:r>
              <a:rPr lang="zh-CN" altLang="en-US" sz="2400" dirty="0">
                <a:solidFill>
                  <a:schemeClr val="bg1"/>
                </a:solidFill>
                <a:latin typeface="宋体" panose="02010600030101010101" pitchFamily="2" charset="-122"/>
                <a:ea typeface="宋体" panose="02010600030101010101" pitchFamily="2" charset="-122"/>
              </a:rPr>
              <a:t>    </a:t>
            </a:r>
            <a:r>
              <a:rPr lang="zh-CN" altLang="en-US" sz="3200" dirty="0">
                <a:solidFill>
                  <a:prstClr val="white"/>
                </a:solidFill>
                <a:latin typeface="宋体" panose="02010600030101010101" pitchFamily="2" charset="-122"/>
                <a:ea typeface="宋体" panose="02010600030101010101" pitchFamily="2" charset="-122"/>
              </a:rPr>
              <a:t>一般来说，只有足够大的</a:t>
            </a:r>
            <a:r>
              <a:rPr lang="en-US" altLang="zh-CN" sz="3200" dirty="0">
                <a:solidFill>
                  <a:prstClr val="white"/>
                </a:solidFill>
                <a:latin typeface="宋体" panose="02010600030101010101" pitchFamily="2" charset="-122"/>
                <a:ea typeface="宋体" panose="02010600030101010101" pitchFamily="2" charset="-122"/>
              </a:rPr>
              <a:t>  </a:t>
            </a:r>
            <a:r>
              <a:rPr lang="zh-CN" altLang="en-US" sz="3200" dirty="0">
                <a:solidFill>
                  <a:prstClr val="white"/>
                </a:solidFill>
                <a:latin typeface="宋体" panose="02010600030101010101" pitchFamily="2" charset="-122"/>
                <a:ea typeface="宋体" panose="02010600030101010101" pitchFamily="2" charset="-122"/>
              </a:rPr>
              <a:t>才能满足算法要求，但是由于不同问题处理的规模不同，所以这个“足够大”也是不同的，有的可能</a:t>
            </a:r>
            <a:r>
              <a:rPr lang="en-US" altLang="zh-CN" sz="3200" dirty="0">
                <a:solidFill>
                  <a:prstClr val="white"/>
                </a:solidFill>
                <a:latin typeface="宋体" panose="02010600030101010101" pitchFamily="2" charset="-122"/>
                <a:ea typeface="宋体" panose="02010600030101010101" pitchFamily="2" charset="-122"/>
              </a:rPr>
              <a:t>   =100</a:t>
            </a:r>
            <a:r>
              <a:rPr lang="zh-CN" altLang="en-US" sz="3200" dirty="0">
                <a:solidFill>
                  <a:prstClr val="white"/>
                </a:solidFill>
                <a:latin typeface="宋体" panose="02010600030101010101" pitchFamily="2" charset="-122"/>
                <a:ea typeface="宋体" panose="02010600030101010101" pitchFamily="2" charset="-122"/>
              </a:rPr>
              <a:t>就好了，但是有的可能</a:t>
            </a:r>
            <a:r>
              <a:rPr lang="en-US" altLang="zh-CN" sz="3200" dirty="0">
                <a:solidFill>
                  <a:prstClr val="white"/>
                </a:solidFill>
                <a:latin typeface="宋体" panose="02010600030101010101" pitchFamily="2" charset="-122"/>
                <a:ea typeface="宋体" panose="02010600030101010101" pitchFamily="2" charset="-122"/>
              </a:rPr>
              <a:t>   =1000</a:t>
            </a:r>
            <a:r>
              <a:rPr lang="zh-CN" altLang="en-US" sz="3200" dirty="0">
                <a:solidFill>
                  <a:prstClr val="white"/>
                </a:solidFill>
                <a:latin typeface="宋体" panose="02010600030101010101" pitchFamily="2" charset="-122"/>
                <a:ea typeface="宋体" panose="02010600030101010101" pitchFamily="2" charset="-122"/>
              </a:rPr>
              <a:t>还不够。</a:t>
            </a:r>
          </a:p>
          <a:p>
            <a:r>
              <a:rPr lang="zh-CN" altLang="en-US" sz="3200" dirty="0">
                <a:solidFill>
                  <a:prstClr val="white"/>
                </a:solidFill>
                <a:latin typeface="宋体" panose="02010600030101010101" pitchFamily="2" charset="-122"/>
                <a:ea typeface="宋体" panose="02010600030101010101" pitchFamily="2" charset="-122"/>
              </a:rPr>
              <a:t>    实验表明：</a:t>
            </a:r>
            <a:r>
              <a:rPr lang="zh-CN" altLang="en-US" sz="3200" b="1" dirty="0">
                <a:solidFill>
                  <a:srgbClr val="00B0F0"/>
                </a:solidFill>
                <a:latin typeface="宋体" panose="02010600030101010101" pitchFamily="2" charset="-122"/>
                <a:ea typeface="宋体" panose="02010600030101010101" pitchFamily="2" charset="-122"/>
              </a:rPr>
              <a:t>初温越大，获得全局最优解的机率越大</a:t>
            </a:r>
            <a:r>
              <a:rPr lang="zh-CN" altLang="en-US" sz="3200" dirty="0">
                <a:solidFill>
                  <a:prstClr val="white"/>
                </a:solidFill>
                <a:latin typeface="宋体" panose="02010600030101010101" pitchFamily="2" charset="-122"/>
                <a:ea typeface="宋体" panose="02010600030101010101" pitchFamily="2" charset="-122"/>
              </a:rPr>
              <a:t>，但花费的时间也会越长。</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4F32045-1990-446B-B8B5-FC50E08BF699}"/>
                  </a:ext>
                </a:extLst>
              </p:cNvPr>
              <p:cNvSpPr txBox="1"/>
              <p:nvPr/>
            </p:nvSpPr>
            <p:spPr>
              <a:xfrm>
                <a:off x="3813937" y="3963000"/>
                <a:ext cx="5121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i="1">
                              <a:solidFill>
                                <a:schemeClr val="bg1"/>
                              </a:solidFill>
                              <a:latin typeface="Cambria Math" panose="02040503050406030204" pitchFamily="18" charset="0"/>
                            </a:rPr>
                            <m:t>𝑇</m:t>
                          </m:r>
                        </m:e>
                        <m:sub>
                          <m:r>
                            <a:rPr lang="zh-CN" altLang="en-US" sz="2800" i="0">
                              <a:solidFill>
                                <a:schemeClr val="bg1"/>
                              </a:solidFill>
                              <a:latin typeface="Cambria Math" panose="02040503050406030204" pitchFamily="18" charset="0"/>
                            </a:rPr>
                            <m:t>0</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54F32045-1990-446B-B8B5-FC50E08BF699}"/>
                  </a:ext>
                </a:extLst>
              </p:cNvPr>
              <p:cNvSpPr txBox="1">
                <a:spLocks noRot="1" noChangeAspect="1" noMove="1" noResize="1" noEditPoints="1" noAdjustHandles="1" noChangeArrowheads="1" noChangeShapeType="1" noTextEdit="1"/>
              </p:cNvSpPr>
              <p:nvPr/>
            </p:nvSpPr>
            <p:spPr>
              <a:xfrm>
                <a:off x="3813937" y="3963000"/>
                <a:ext cx="5121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31273A5-1D4E-47D1-AFF2-33C23BBD1317}"/>
                  </a:ext>
                </a:extLst>
              </p:cNvPr>
              <p:cNvSpPr txBox="1"/>
              <p:nvPr/>
            </p:nvSpPr>
            <p:spPr>
              <a:xfrm>
                <a:off x="7018030" y="3470518"/>
                <a:ext cx="512133" cy="523220"/>
              </a:xfrm>
              <a:prstGeom prst="rect">
                <a:avLst/>
              </a:prstGeom>
              <a:noFill/>
            </p:spPr>
            <p:txBody>
              <a:bodyPr wrap="square">
                <a:spAutoFit/>
              </a:bodyPr>
              <a:lstStyle/>
              <a:p>
                <a14:m>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i="1">
                            <a:solidFill>
                              <a:schemeClr val="bg1"/>
                            </a:solidFill>
                            <a:latin typeface="Cambria Math" panose="02040503050406030204" pitchFamily="18" charset="0"/>
                          </a:rPr>
                          <m:t>𝑇</m:t>
                        </m:r>
                      </m:e>
                      <m:sub>
                        <m:r>
                          <a:rPr lang="zh-CN" altLang="en-US" sz="2800" i="0">
                            <a:solidFill>
                              <a:schemeClr val="bg1"/>
                            </a:solidFill>
                            <a:latin typeface="Cambria Math" panose="02040503050406030204" pitchFamily="18" charset="0"/>
                          </a:rPr>
                          <m:t>0</m:t>
                        </m:r>
                      </m:sub>
                    </m:sSub>
                  </m:oMath>
                </a14:m>
                <a:r>
                  <a:rPr lang="zh-CN" altLang="en-US" dirty="0"/>
                  <a:t> </a:t>
                </a:r>
              </a:p>
            </p:txBody>
          </p:sp>
        </mc:Choice>
        <mc:Fallback xmlns="">
          <p:sp>
            <p:nvSpPr>
              <p:cNvPr id="25" name="文本框 24">
                <a:extLst>
                  <a:ext uri="{FF2B5EF4-FFF2-40B4-BE49-F238E27FC236}">
                    <a16:creationId xmlns:a16="http://schemas.microsoft.com/office/drawing/2014/main" id="{831273A5-1D4E-47D1-AFF2-33C23BBD1317}"/>
                  </a:ext>
                </a:extLst>
              </p:cNvPr>
              <p:cNvSpPr txBox="1">
                <a:spLocks noRot="1" noChangeAspect="1" noMove="1" noResize="1" noEditPoints="1" noAdjustHandles="1" noChangeArrowheads="1" noChangeShapeType="1" noTextEdit="1"/>
              </p:cNvSpPr>
              <p:nvPr/>
            </p:nvSpPr>
            <p:spPr>
              <a:xfrm>
                <a:off x="7018030" y="3470518"/>
                <a:ext cx="512133" cy="523220"/>
              </a:xfrm>
              <a:prstGeom prst="rect">
                <a:avLst/>
              </a:prstGeom>
              <a:blipFill>
                <a:blip r:embed="rId7"/>
                <a:stretch>
                  <a:fillRect/>
                </a:stretch>
              </a:blipFill>
            </p:spPr>
            <p:txBody>
              <a:bodyPr/>
              <a:lstStyle/>
              <a:p>
                <a:r>
                  <a:rPr lang="zh-CN" altLang="en-US">
                    <a:noFill/>
                  </a:rPr>
                  <a:t> </a:t>
                </a:r>
              </a:p>
            </p:txBody>
          </p:sp>
        </mc:Fallback>
      </mc:AlternateContent>
      <p:sp>
        <p:nvSpPr>
          <p:cNvPr id="33" name="Freeform 75">
            <a:hlinkClick r:id="rId8" action="ppaction://hlinksldjump"/>
            <a:extLst>
              <a:ext uri="{FF2B5EF4-FFF2-40B4-BE49-F238E27FC236}">
                <a16:creationId xmlns:a16="http://schemas.microsoft.com/office/drawing/2014/main" id="{5387FFBB-64F0-445D-9D5A-BC383604D428}"/>
              </a:ext>
            </a:extLst>
          </p:cNvPr>
          <p:cNvSpPr>
            <a:spLocks noEditPoints="1"/>
          </p:cNvSpPr>
          <p:nvPr/>
        </p:nvSpPr>
        <p:spPr bwMode="auto">
          <a:xfrm>
            <a:off x="11064552" y="5517232"/>
            <a:ext cx="805879" cy="903734"/>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8"/>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4"/>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0"/>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3"/>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7"/>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8"/>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1"/>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1"/>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7"/>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2"/>
                  <a:pt x="223" y="102"/>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6"/>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3"/>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3"/>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FDC655F-8F5E-4059-860F-82BB54A0E681}"/>
                  </a:ext>
                </a:extLst>
              </p:cNvPr>
              <p:cNvSpPr txBox="1"/>
              <p:nvPr/>
            </p:nvSpPr>
            <p:spPr>
              <a:xfrm>
                <a:off x="6761963" y="2521842"/>
                <a:ext cx="512133" cy="523220"/>
              </a:xfrm>
              <a:prstGeom prst="rect">
                <a:avLst/>
              </a:prstGeom>
              <a:noFill/>
            </p:spPr>
            <p:txBody>
              <a:bodyPr wrap="square">
                <a:spAutoFit/>
              </a:bodyPr>
              <a:lstStyle/>
              <a:p>
                <a14:m>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i="1">
                            <a:solidFill>
                              <a:schemeClr val="bg1"/>
                            </a:solidFill>
                            <a:latin typeface="Cambria Math" panose="02040503050406030204" pitchFamily="18" charset="0"/>
                          </a:rPr>
                          <m:t>𝑇</m:t>
                        </m:r>
                      </m:e>
                      <m:sub>
                        <m:r>
                          <a:rPr lang="zh-CN" altLang="en-US" sz="2800" i="0">
                            <a:solidFill>
                              <a:schemeClr val="bg1"/>
                            </a:solidFill>
                            <a:latin typeface="Cambria Math" panose="02040503050406030204" pitchFamily="18" charset="0"/>
                          </a:rPr>
                          <m:t>0</m:t>
                        </m:r>
                      </m:sub>
                    </m:sSub>
                  </m:oMath>
                </a14:m>
                <a:r>
                  <a:rPr lang="zh-CN" altLang="en-US" dirty="0"/>
                  <a:t> </a:t>
                </a:r>
              </a:p>
            </p:txBody>
          </p:sp>
        </mc:Choice>
        <mc:Fallback xmlns="">
          <p:sp>
            <p:nvSpPr>
              <p:cNvPr id="34" name="文本框 33">
                <a:extLst>
                  <a:ext uri="{FF2B5EF4-FFF2-40B4-BE49-F238E27FC236}">
                    <a16:creationId xmlns:a16="http://schemas.microsoft.com/office/drawing/2014/main" id="{EFDC655F-8F5E-4059-860F-82BB54A0E681}"/>
                  </a:ext>
                </a:extLst>
              </p:cNvPr>
              <p:cNvSpPr txBox="1">
                <a:spLocks noRot="1" noChangeAspect="1" noMove="1" noResize="1" noEditPoints="1" noAdjustHandles="1" noChangeArrowheads="1" noChangeShapeType="1" noTextEdit="1"/>
              </p:cNvSpPr>
              <p:nvPr/>
            </p:nvSpPr>
            <p:spPr>
              <a:xfrm>
                <a:off x="6761963" y="2521842"/>
                <a:ext cx="512133" cy="523220"/>
              </a:xfrm>
              <a:prstGeom prst="rect">
                <a:avLst/>
              </a:prstGeom>
              <a:blipFill>
                <a:blip r:embed="rId9"/>
                <a:stretch>
                  <a:fillRect/>
                </a:stretch>
              </a:blipFill>
            </p:spPr>
            <p:txBody>
              <a:bodyPr/>
              <a:lstStyle/>
              <a:p>
                <a:r>
                  <a:rPr lang="zh-CN" altLang="en-US">
                    <a:noFill/>
                  </a:rPr>
                  <a:t> </a:t>
                </a:r>
              </a:p>
            </p:txBody>
          </p:sp>
        </mc:Fallback>
      </mc:AlternateContent>
      <p:pic>
        <p:nvPicPr>
          <p:cNvPr id="26" name="Picture 247">
            <a:extLst>
              <a:ext uri="{FF2B5EF4-FFF2-40B4-BE49-F238E27FC236}">
                <a16:creationId xmlns:a16="http://schemas.microsoft.com/office/drawing/2014/main" id="{64BCFBCE-1092-4611-ACA5-AF3295895D7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172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4" name="文本框 13">
            <a:extLst>
              <a:ext uri="{FF2B5EF4-FFF2-40B4-BE49-F238E27FC236}">
                <a16:creationId xmlns:a16="http://schemas.microsoft.com/office/drawing/2014/main" id="{1046A72A-CBCC-4316-87EF-0DDAB96C9585}"/>
              </a:ext>
            </a:extLst>
          </p:cNvPr>
          <p:cNvSpPr txBox="1"/>
          <p:nvPr/>
        </p:nvSpPr>
        <p:spPr>
          <a:xfrm>
            <a:off x="236256" y="1988840"/>
            <a:ext cx="1015663" cy="2808312"/>
          </a:xfrm>
          <a:prstGeom prst="rect">
            <a:avLst/>
          </a:prstGeom>
          <a:noFill/>
        </p:spPr>
        <p:txBody>
          <a:bodyPr vert="eaVert" wrap="square" rtlCol="0">
            <a:spAutoFit/>
          </a:bodyPr>
          <a:lstStyle/>
          <a:p>
            <a:r>
              <a:rPr lang="zh-CN" altLang="en-US" sz="5400" b="1" dirty="0">
                <a:solidFill>
                  <a:prstClr val="white"/>
                </a:solidFill>
                <a:latin typeface="宋体" panose="02010600030101010101" pitchFamily="2" charset="-122"/>
                <a:ea typeface="宋体" panose="02010600030101010101" pitchFamily="2" charset="-122"/>
              </a:rPr>
              <a:t>参数讲解</a:t>
            </a:r>
          </a:p>
        </p:txBody>
      </p:sp>
      <p:sp>
        <p:nvSpPr>
          <p:cNvPr id="16" name="文本框 15">
            <a:extLst>
              <a:ext uri="{FF2B5EF4-FFF2-40B4-BE49-F238E27FC236}">
                <a16:creationId xmlns:a16="http://schemas.microsoft.com/office/drawing/2014/main" id="{68D6E874-761F-405C-8F2C-C55E22BD023C}"/>
              </a:ext>
            </a:extLst>
          </p:cNvPr>
          <p:cNvSpPr txBox="1"/>
          <p:nvPr/>
        </p:nvSpPr>
        <p:spPr>
          <a:xfrm>
            <a:off x="1862349" y="865455"/>
            <a:ext cx="8467302" cy="2246769"/>
          </a:xfrm>
          <a:prstGeom prst="rect">
            <a:avLst/>
          </a:prstGeom>
          <a:noFill/>
        </p:spPr>
        <p:txBody>
          <a:bodyPr wrap="square">
            <a:spAutoFit/>
          </a:bodyPr>
          <a:lstStyle/>
          <a:p>
            <a:r>
              <a:rPr lang="en-US" altLang="zh-CN" sz="2800" b="1" dirty="0">
                <a:solidFill>
                  <a:schemeClr val="bg1"/>
                </a:solidFill>
                <a:latin typeface="宋体" panose="02010600030101010101" pitchFamily="2" charset="-122"/>
                <a:ea typeface="宋体" panose="02010600030101010101" pitchFamily="2" charset="-122"/>
              </a:rPr>
              <a:t>Metropolis</a:t>
            </a:r>
            <a:r>
              <a:rPr lang="zh-CN" altLang="en-US" sz="2800" b="1" dirty="0">
                <a:solidFill>
                  <a:schemeClr val="bg1"/>
                </a:solidFill>
                <a:latin typeface="宋体" panose="02010600030101010101" pitchFamily="2" charset="-122"/>
                <a:ea typeface="宋体" panose="02010600030101010101" pitchFamily="2" charset="-122"/>
              </a:rPr>
              <a:t>准则：</a:t>
            </a:r>
            <a:endParaRPr lang="en-US" altLang="zh-CN" sz="2800" b="1" dirty="0">
              <a:solidFill>
                <a:schemeClr val="bg1"/>
              </a:solidFill>
              <a:latin typeface="宋体" panose="02010600030101010101" pitchFamily="2" charset="-122"/>
              <a:ea typeface="宋体" panose="02010600030101010101" pitchFamily="2" charset="-122"/>
            </a:endParaRPr>
          </a:p>
          <a:p>
            <a:r>
              <a:rPr lang="zh-CN" altLang="en-US" sz="2800" dirty="0">
                <a:solidFill>
                  <a:schemeClr val="bg1"/>
                </a:solidFill>
                <a:latin typeface="宋体" panose="02010600030101010101" pitchFamily="2" charset="-122"/>
                <a:ea typeface="宋体" panose="02010600030101010101" pitchFamily="2" charset="-122"/>
              </a:rPr>
              <a:t>在某个温度下固体分子从一个状态转移到另一个状态时，</a:t>
            </a:r>
            <a:endParaRPr lang="en-US" altLang="zh-CN" sz="2800" dirty="0">
              <a:solidFill>
                <a:schemeClr val="bg1"/>
              </a:solidFill>
              <a:latin typeface="宋体" panose="02010600030101010101" pitchFamily="2" charset="-122"/>
              <a:ea typeface="宋体" panose="02010600030101010101" pitchFamily="2" charset="-122"/>
            </a:endParaRPr>
          </a:p>
          <a:p>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如果新状态的内能小，则无条件接受；</a:t>
            </a:r>
            <a:endParaRPr lang="en-US" altLang="zh-CN" sz="2800" dirty="0">
              <a:solidFill>
                <a:schemeClr val="bg1"/>
              </a:solidFill>
              <a:latin typeface="宋体" panose="02010600030101010101" pitchFamily="2" charset="-122"/>
              <a:ea typeface="宋体" panose="02010600030101010101" pitchFamily="2" charset="-122"/>
            </a:endParaRPr>
          </a:p>
          <a:p>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如果新状态的内能大，则以一定的概率接受它</a:t>
            </a:r>
            <a:r>
              <a:rPr lang="zh-CN" altLang="en-US" sz="2400" dirty="0">
                <a:solidFill>
                  <a:schemeClr val="bg1"/>
                </a:solidFill>
                <a:latin typeface="宋体" panose="02010600030101010101" pitchFamily="2" charset="-122"/>
                <a:ea typeface="宋体" panose="02010600030101010101" pitchFamily="2" charset="-122"/>
              </a:rPr>
              <a:t>。</a:t>
            </a:r>
          </a:p>
        </p:txBody>
      </p:sp>
      <p:pic>
        <p:nvPicPr>
          <p:cNvPr id="17" name="Picture 2">
            <a:extLst>
              <a:ext uri="{FF2B5EF4-FFF2-40B4-BE49-F238E27FC236}">
                <a16:creationId xmlns:a16="http://schemas.microsoft.com/office/drawing/2014/main" id="{DFCA050B-FC16-4D27-9E14-FFD99AF18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552" y="4005064"/>
            <a:ext cx="7404100" cy="147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Freeform 75">
            <a:hlinkClick r:id="rId5" action="ppaction://hlinksldjump"/>
            <a:extLst>
              <a:ext uri="{FF2B5EF4-FFF2-40B4-BE49-F238E27FC236}">
                <a16:creationId xmlns:a16="http://schemas.microsoft.com/office/drawing/2014/main" id="{91228FBD-652A-42E9-8AA5-DC7C5FD4C79D}"/>
              </a:ext>
            </a:extLst>
          </p:cNvPr>
          <p:cNvSpPr>
            <a:spLocks noEditPoints="1"/>
          </p:cNvSpPr>
          <p:nvPr/>
        </p:nvSpPr>
        <p:spPr bwMode="auto">
          <a:xfrm>
            <a:off x="11064552" y="5517232"/>
            <a:ext cx="805879" cy="903734"/>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8"/>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4"/>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0"/>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3"/>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7"/>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8"/>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1"/>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1"/>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7"/>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2"/>
                  <a:pt x="223" y="102"/>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6"/>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3"/>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3"/>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pic>
        <p:nvPicPr>
          <p:cNvPr id="19" name="Picture 247">
            <a:extLst>
              <a:ext uri="{FF2B5EF4-FFF2-40B4-BE49-F238E27FC236}">
                <a16:creationId xmlns:a16="http://schemas.microsoft.com/office/drawing/2014/main" id="{95EDC51E-4A07-456D-AA78-B38E155642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74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C4A7F199-FF9D-4DD2-8081-6B73A672B02C}"/>
              </a:ext>
            </a:extLst>
          </p:cNvPr>
          <p:cNvSpPr/>
          <p:nvPr/>
        </p:nvSpPr>
        <p:spPr>
          <a:xfrm>
            <a:off x="1433396" y="861014"/>
            <a:ext cx="595348" cy="59534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4" name="文本框 13">
            <a:extLst>
              <a:ext uri="{FF2B5EF4-FFF2-40B4-BE49-F238E27FC236}">
                <a16:creationId xmlns:a16="http://schemas.microsoft.com/office/drawing/2014/main" id="{3192DF85-BB6B-461A-A0A4-66C11519CED6}"/>
              </a:ext>
            </a:extLst>
          </p:cNvPr>
          <p:cNvSpPr txBox="1"/>
          <p:nvPr/>
        </p:nvSpPr>
        <p:spPr>
          <a:xfrm>
            <a:off x="236256" y="1988840"/>
            <a:ext cx="1015663" cy="2808312"/>
          </a:xfrm>
          <a:prstGeom prst="rect">
            <a:avLst/>
          </a:prstGeom>
          <a:noFill/>
        </p:spPr>
        <p:txBody>
          <a:bodyPr vert="eaVert" wrap="square" rtlCol="0">
            <a:spAutoFit/>
          </a:bodyPr>
          <a:lstStyle/>
          <a:p>
            <a:r>
              <a:rPr lang="zh-CN" altLang="en-US" sz="5400" b="1" dirty="0">
                <a:solidFill>
                  <a:prstClr val="white"/>
                </a:solidFill>
                <a:latin typeface="宋体" panose="02010600030101010101" pitchFamily="2" charset="-122"/>
                <a:ea typeface="宋体" panose="02010600030101010101" pitchFamily="2" charset="-122"/>
              </a:rPr>
              <a:t>参数讲解</a:t>
            </a:r>
          </a:p>
        </p:txBody>
      </p:sp>
      <mc:AlternateContent xmlns:mc="http://schemas.openxmlformats.org/markup-compatibility/2006" xmlns:a14="http://schemas.microsoft.com/office/drawing/2010/main">
        <mc:Choice Requires="a14">
          <p:sp>
            <p:nvSpPr>
              <p:cNvPr id="16" name="TextBox 150">
                <a:extLst>
                  <a:ext uri="{FF2B5EF4-FFF2-40B4-BE49-F238E27FC236}">
                    <a16:creationId xmlns:a16="http://schemas.microsoft.com/office/drawing/2014/main" id="{A6A9F8A4-719B-4B53-83AE-53E6956CE055}"/>
                  </a:ext>
                </a:extLst>
              </p:cNvPr>
              <p:cNvSpPr txBox="1"/>
              <p:nvPr/>
            </p:nvSpPr>
            <p:spPr>
              <a:xfrm>
                <a:off x="1631507" y="891152"/>
                <a:ext cx="7663844" cy="464167"/>
              </a:xfrm>
              <a:prstGeom prst="rect">
                <a:avLst/>
              </a:prstGeom>
              <a:noFill/>
            </p:spPr>
            <p:txBody>
              <a:bodyPr wrap="square" lIns="0" tIns="0" rIns="0" bIns="0" rtlCol="0" anchor="t">
                <a:spAutoFit/>
              </a:bodyPr>
              <a:lstStyle/>
              <a:p>
                <a:pPr>
                  <a:lnSpc>
                    <a:spcPct val="120000"/>
                  </a:lnSpc>
                </a:pPr>
                <a:r>
                  <a:rPr lang="en-US" altLang="zh-CN" sz="2800" dirty="0">
                    <a:solidFill>
                      <a:schemeClr val="bg1"/>
                    </a:solidFill>
                    <a:latin typeface="宋体" panose="02010600030101010101" pitchFamily="2" charset="-122"/>
                    <a:ea typeface="宋体" panose="02010600030101010101" pitchFamily="2" charset="-122"/>
                  </a:rPr>
                  <a:t>2.</a:t>
                </a:r>
                <a:r>
                  <a:rPr lang="zh-CN" altLang="en-US" sz="2800" dirty="0">
                    <a:solidFill>
                      <a:schemeClr val="bg1"/>
                    </a:solidFill>
                    <a:latin typeface="宋体" panose="02010600030101010101" pitchFamily="2" charset="-122"/>
                    <a:ea typeface="宋体" panose="02010600030101010101" pitchFamily="2" charset="-122"/>
                  </a:rPr>
                  <a:t>马尔科夫链的长度</a:t>
                </a:r>
                <a14:m>
                  <m:oMath xmlns:m="http://schemas.openxmlformats.org/officeDocument/2006/math">
                    <m:sSub>
                      <m:sSubPr>
                        <m:ctrlPr>
                          <a:rPr lang="en-US" altLang="zh-CN" sz="2800" i="1">
                            <a:solidFill>
                              <a:schemeClr val="bg1"/>
                            </a:solidFill>
                            <a:latin typeface="Cambria Math" panose="02040503050406030204" pitchFamily="18" charset="0"/>
                            <a:ea typeface="宋体" panose="02010600030101010101" pitchFamily="2" charset="-122"/>
                          </a:rPr>
                        </m:ctrlPr>
                      </m:sSubPr>
                      <m:e>
                        <m:r>
                          <a:rPr lang="en-US" altLang="zh-CN" sz="2800">
                            <a:solidFill>
                              <a:schemeClr val="bg1"/>
                            </a:solidFill>
                            <a:latin typeface="Cambria Math" panose="02040503050406030204" pitchFamily="18" charset="0"/>
                            <a:ea typeface="宋体" panose="02010600030101010101" pitchFamily="2" charset="-122"/>
                          </a:rPr>
                          <m:t>𝐿</m:t>
                        </m:r>
                      </m:e>
                      <m:sub>
                        <m:r>
                          <a:rPr lang="en-US" altLang="zh-CN" sz="2800">
                            <a:solidFill>
                              <a:schemeClr val="bg1"/>
                            </a:solidFill>
                            <a:latin typeface="Cambria Math" panose="02040503050406030204" pitchFamily="18" charset="0"/>
                            <a:ea typeface="宋体" panose="02010600030101010101" pitchFamily="2" charset="-122"/>
                          </a:rPr>
                          <m:t>𝑘</m:t>
                        </m:r>
                      </m:sub>
                    </m:sSub>
                  </m:oMath>
                </a14:m>
                <a:r>
                  <a:rPr lang="zh-CN" altLang="en-US" sz="2800" dirty="0">
                    <a:solidFill>
                      <a:schemeClr val="bg1"/>
                    </a:solidFill>
                    <a:latin typeface="宋体" panose="02010600030101010101" pitchFamily="2" charset="-122"/>
                    <a:ea typeface="宋体" panose="02010600030101010101" pitchFamily="2" charset="-122"/>
                  </a:rPr>
                  <a:t>：任意温度</a:t>
                </a:r>
                <a:r>
                  <a:rPr lang="en-US" altLang="zh-CN" sz="2800" dirty="0">
                    <a:solidFill>
                      <a:schemeClr val="bg1"/>
                    </a:solidFill>
                    <a:latin typeface="宋体" panose="02010600030101010101" pitchFamily="2" charset="-122"/>
                    <a:ea typeface="宋体" panose="02010600030101010101" pitchFamily="2" charset="-122"/>
                  </a:rPr>
                  <a:t>T</a:t>
                </a:r>
                <a:r>
                  <a:rPr lang="zh-CN" altLang="en-US" sz="2800" dirty="0">
                    <a:solidFill>
                      <a:schemeClr val="bg1"/>
                    </a:solidFill>
                    <a:latin typeface="宋体" panose="02010600030101010101" pitchFamily="2" charset="-122"/>
                    <a:ea typeface="宋体" panose="02010600030101010101" pitchFamily="2" charset="-122"/>
                  </a:rPr>
                  <a:t>的迭代次数</a:t>
                </a:r>
                <a:endParaRPr lang="en-US" altLang="zh-CN" sz="2800" dirty="0">
                  <a:solidFill>
                    <a:schemeClr val="bg1"/>
                  </a:solidFill>
                  <a:latin typeface="宋体" panose="02010600030101010101" pitchFamily="2" charset="-122"/>
                  <a:ea typeface="宋体" panose="02010600030101010101" pitchFamily="2" charset="-122"/>
                </a:endParaRPr>
              </a:p>
            </p:txBody>
          </p:sp>
        </mc:Choice>
        <mc:Fallback xmlns="">
          <p:sp>
            <p:nvSpPr>
              <p:cNvPr id="16" name="TextBox 150">
                <a:extLst>
                  <a:ext uri="{FF2B5EF4-FFF2-40B4-BE49-F238E27FC236}">
                    <a16:creationId xmlns:a16="http://schemas.microsoft.com/office/drawing/2014/main" id="{A6A9F8A4-719B-4B53-83AE-53E6956CE055}"/>
                  </a:ext>
                </a:extLst>
              </p:cNvPr>
              <p:cNvSpPr txBox="1">
                <a:spLocks noRot="1" noChangeAspect="1" noMove="1" noResize="1" noEditPoints="1" noAdjustHandles="1" noChangeArrowheads="1" noChangeShapeType="1" noTextEdit="1"/>
              </p:cNvSpPr>
              <p:nvPr/>
            </p:nvSpPr>
            <p:spPr>
              <a:xfrm>
                <a:off x="1631507" y="891152"/>
                <a:ext cx="7663844" cy="464167"/>
              </a:xfrm>
              <a:prstGeom prst="rect">
                <a:avLst/>
              </a:prstGeom>
              <a:blipFill>
                <a:blip r:embed="rId5"/>
                <a:stretch>
                  <a:fillRect l="-2864" t="-19737" b="-43421"/>
                </a:stretch>
              </a:blipFill>
            </p:spPr>
            <p:txBody>
              <a:bodyPr/>
              <a:lstStyle/>
              <a:p>
                <a:r>
                  <a:rPr lang="zh-CN" altLang="en-US">
                    <a:noFill/>
                  </a:rPr>
                  <a:t> </a:t>
                </a:r>
              </a:p>
            </p:txBody>
          </p:sp>
        </mc:Fallback>
      </mc:AlternateContent>
      <p:sp>
        <p:nvSpPr>
          <p:cNvPr id="22" name="Freeform 75">
            <a:hlinkClick r:id="rId6" action="ppaction://hlinksldjump"/>
            <a:extLst>
              <a:ext uri="{FF2B5EF4-FFF2-40B4-BE49-F238E27FC236}">
                <a16:creationId xmlns:a16="http://schemas.microsoft.com/office/drawing/2014/main" id="{DA4C2612-1268-4250-BF38-B269278A775B}"/>
              </a:ext>
            </a:extLst>
          </p:cNvPr>
          <p:cNvSpPr>
            <a:spLocks noEditPoints="1"/>
          </p:cNvSpPr>
          <p:nvPr/>
        </p:nvSpPr>
        <p:spPr bwMode="auto">
          <a:xfrm>
            <a:off x="11064552" y="5517232"/>
            <a:ext cx="805879" cy="903734"/>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8"/>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4"/>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0"/>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3"/>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7"/>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8"/>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1"/>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1"/>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7"/>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2"/>
                  <a:pt x="223" y="102"/>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6"/>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3"/>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3"/>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89082E2-C0AE-4CFE-A1FD-0CA4C54AF74D}"/>
                  </a:ext>
                </a:extLst>
              </p:cNvPr>
              <p:cNvSpPr txBox="1"/>
              <p:nvPr/>
            </p:nvSpPr>
            <p:spPr>
              <a:xfrm>
                <a:off x="1455706" y="1896946"/>
                <a:ext cx="9919188" cy="3620286"/>
              </a:xfrm>
              <a:prstGeom prst="rect">
                <a:avLst/>
              </a:prstGeom>
              <a:noFill/>
            </p:spPr>
            <p:txBody>
              <a:bodyPr wrap="square">
                <a:spAutoFit/>
              </a:bodyPr>
              <a:lstStyle/>
              <a:p>
                <a:pPr marL="0" marR="0" lvl="0" indent="720000" algn="l" defTabSz="914400" rtl="0" eaLnBrk="1" fontAlgn="auto" latinLnBrk="0" hangingPunct="1">
                  <a:lnSpc>
                    <a:spcPts val="4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算法在马尔科夫链长度内持续进行</a:t>
                </a:r>
                <a:r>
                  <a:rPr kumimoji="0" lang="zh-CN" altLang="en-US"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“产生新解</a:t>
                </a:r>
                <a:r>
                  <a:rPr kumimoji="0" lang="en-US" altLang="zh-CN"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a:t>
                </a:r>
                <a:r>
                  <a:rPr kumimoji="0" lang="zh-CN" altLang="en-US"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判断</a:t>
                </a:r>
                <a:r>
                  <a:rPr kumimoji="0" lang="en-US" altLang="zh-CN"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a:t>
                </a:r>
                <a:r>
                  <a:rPr kumimoji="0" lang="zh-CN" altLang="en-US"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接受</a:t>
                </a:r>
                <a:r>
                  <a:rPr kumimoji="0" lang="en-US" altLang="zh-CN"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a:t>
                </a:r>
                <a:r>
                  <a:rPr kumimoji="0" lang="zh-CN" altLang="en-US"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舍弃”</a:t>
                </a: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的迭代过程，对应着固体在某一恒定温度下趋于热平衡的过程。若在一定的温度下做无限次迭代，相应的马尔科夫链可以达到平稳分布概率。</a:t>
                </a:r>
                <a:endParaRPr kumimoji="0" lang="en-US" altLang="zh-CN"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720000" algn="l" defTabSz="914400" rtl="0" eaLnBrk="1" fontAlgn="auto" latinLnBrk="0" hangingPunct="1">
                  <a:lnSpc>
                    <a:spcPts val="4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马尔科夫链的选取还与</a:t>
                </a:r>
                <a:r>
                  <a:rPr kumimoji="0" lang="zh-CN" altLang="en-US"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温度控制参数</a:t>
                </a:r>
                <a14:m>
                  <m:oMath xmlns:m="http://schemas.openxmlformats.org/officeDocument/2006/math">
                    <m:sSub>
                      <m:sSubPr>
                        <m:ctrlPr>
                          <a:rPr kumimoji="0" lang="en-US" altLang="zh-CN" sz="2400" b="1" i="1" u="none" strike="noStrike" kern="1200" cap="none" spc="0" normalizeH="0" baseline="0" noProof="0">
                            <a:ln>
                              <a:noFill/>
                            </a:ln>
                            <a:solidFill>
                              <a:srgbClr val="00B0F0"/>
                            </a:solidFill>
                            <a:effectLst/>
                            <a:uLnTx/>
                            <a:uFillTx/>
                            <a:latin typeface="Cambria Math" panose="02040503050406030204" pitchFamily="18" charset="0"/>
                            <a:cs typeface="+mn-cs"/>
                          </a:rPr>
                        </m:ctrlPr>
                      </m:sSubPr>
                      <m:e>
                        <m:r>
                          <a:rPr kumimoji="0" lang="en-US" altLang="zh-CN" sz="2400" b="1" i="0" u="none" strike="noStrike" kern="1200" cap="none" spc="0" normalizeH="0" baseline="0" noProof="0">
                            <a:ln>
                              <a:noFill/>
                            </a:ln>
                            <a:solidFill>
                              <a:srgbClr val="00B0F0"/>
                            </a:solidFill>
                            <a:effectLst/>
                            <a:uLnTx/>
                            <a:uFillTx/>
                            <a:latin typeface="Cambria Math" panose="02040503050406030204" pitchFamily="18" charset="0"/>
                            <a:cs typeface="+mn-cs"/>
                          </a:rPr>
                          <m:t>𝑇</m:t>
                        </m:r>
                      </m:e>
                      <m:sub>
                        <m:r>
                          <a:rPr kumimoji="0" lang="en-US" altLang="zh-CN" sz="2400" b="1" i="0" u="none" strike="noStrike" kern="1200" cap="none" spc="0" normalizeH="0" baseline="0" noProof="0">
                            <a:ln>
                              <a:noFill/>
                            </a:ln>
                            <a:solidFill>
                              <a:srgbClr val="00B0F0"/>
                            </a:solidFill>
                            <a:effectLst/>
                            <a:uLnTx/>
                            <a:uFillTx/>
                            <a:latin typeface="Cambria Math" panose="02040503050406030204" pitchFamily="18" charset="0"/>
                            <a:cs typeface="+mn-cs"/>
                          </a:rPr>
                          <m:t>𝑘</m:t>
                        </m:r>
                      </m:sub>
                    </m:sSub>
                  </m:oMath>
                </a14:m>
                <a:r>
                  <a:rPr kumimoji="0" lang="zh-CN" altLang="en-US"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的下降密切相关</a:t>
                </a: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，缓慢下降可以避免过长的马尔科夫链。在控制参数的衰减函数已经选定的前提下，让每个取值都能够达到准平衡状态。</a:t>
                </a:r>
                <a:endParaRPr kumimoji="0" lang="en-US" altLang="zh-CN"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720000" algn="l" defTabSz="914400" rtl="0" eaLnBrk="1" fontAlgn="auto" latinLnBrk="0" hangingPunct="1">
                  <a:lnSpc>
                    <a:spcPts val="4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根据这一原则一般取</a:t>
                </a:r>
                <a14:m>
                  <m:oMath xmlns:m="http://schemas.openxmlformats.org/officeDocument/2006/math">
                    <m:sSub>
                      <m:sSubPr>
                        <m:ctrlPr>
                          <a:rPr kumimoji="0" lang="en-US" altLang="zh-CN" sz="2400" b="1" i="1" u="none" strike="noStrike" kern="1200" cap="none" spc="0" normalizeH="0" baseline="0" noProof="0" smtClean="0">
                            <a:ln>
                              <a:noFill/>
                            </a:ln>
                            <a:solidFill>
                              <a:srgbClr val="00B0F0"/>
                            </a:solidFill>
                            <a:effectLst/>
                            <a:uLnTx/>
                            <a:uFillTx/>
                            <a:latin typeface="Cambria Math" panose="02040503050406030204" pitchFamily="18" charset="0"/>
                            <a:cs typeface="+mn-cs"/>
                          </a:rPr>
                        </m:ctrlPr>
                      </m:sSubPr>
                      <m:e>
                        <m:r>
                          <a:rPr kumimoji="0" lang="en-US" altLang="zh-CN" sz="2400" b="1" i="0" u="none" strike="noStrike" kern="1200" cap="none" spc="0" normalizeH="0" baseline="0" noProof="0">
                            <a:ln>
                              <a:noFill/>
                            </a:ln>
                            <a:solidFill>
                              <a:srgbClr val="00B0F0"/>
                            </a:solidFill>
                            <a:effectLst/>
                            <a:uLnTx/>
                            <a:uFillTx/>
                            <a:latin typeface="Cambria Math"/>
                            <a:cs typeface="+mn-cs"/>
                          </a:rPr>
                          <m:t>𝐋</m:t>
                        </m:r>
                      </m:e>
                      <m:sub>
                        <m:r>
                          <a:rPr kumimoji="0" lang="en-US" altLang="zh-CN" sz="2400" b="1" i="0" u="none" strike="noStrike" kern="1200" cap="none" spc="0" normalizeH="0" baseline="0" noProof="0">
                            <a:ln>
                              <a:noFill/>
                            </a:ln>
                            <a:solidFill>
                              <a:srgbClr val="00B0F0"/>
                            </a:solidFill>
                            <a:effectLst/>
                            <a:uLnTx/>
                            <a:uFillTx/>
                            <a:latin typeface="Cambria Math"/>
                            <a:cs typeface="+mn-cs"/>
                          </a:rPr>
                          <m:t>𝐤</m:t>
                        </m:r>
                      </m:sub>
                    </m:sSub>
                    <m:r>
                      <a:rPr kumimoji="0" lang="en-US" altLang="zh-CN" sz="2400" b="1" i="0" u="none" strike="noStrike" kern="1200" cap="none" spc="0" normalizeH="0" baseline="0" noProof="0">
                        <a:ln>
                          <a:noFill/>
                        </a:ln>
                        <a:solidFill>
                          <a:srgbClr val="00B0F0"/>
                        </a:solidFill>
                        <a:effectLst/>
                        <a:uLnTx/>
                        <a:uFillTx/>
                        <a:latin typeface="Cambria Math"/>
                        <a:cs typeface="+mn-cs"/>
                      </a:rPr>
                      <m:t>=</m:t>
                    </m:r>
                    <m:r>
                      <a:rPr kumimoji="0" lang="en-US" altLang="zh-CN" sz="2400" b="1" i="0" u="none" strike="noStrike" kern="1200" cap="none" spc="0" normalizeH="0" baseline="0" noProof="0">
                        <a:ln>
                          <a:noFill/>
                        </a:ln>
                        <a:solidFill>
                          <a:srgbClr val="00B0F0"/>
                        </a:solidFill>
                        <a:effectLst/>
                        <a:uLnTx/>
                        <a:uFillTx/>
                        <a:latin typeface="Cambria Math"/>
                        <a:cs typeface="+mn-cs"/>
                      </a:rPr>
                      <m:t>𝟏𝟎𝟎𝐍</m:t>
                    </m:r>
                  </m:oMath>
                </a14:m>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，其中</a:t>
                </a:r>
                <a:r>
                  <a:rPr kumimoji="0" lang="en-US" altLang="zh-CN"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N</a:t>
                </a: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为问题的规模。</a:t>
                </a:r>
                <a:endParaRPr kumimoji="0" lang="zh-CN" altLang="en-US" sz="2400" b="1"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a:sym typeface="+mn-ea"/>
                </a:endParaRPr>
              </a:p>
            </p:txBody>
          </p:sp>
        </mc:Choice>
        <mc:Fallback xmlns="">
          <p:sp>
            <p:nvSpPr>
              <p:cNvPr id="24" name="文本框 23">
                <a:extLst>
                  <a:ext uri="{FF2B5EF4-FFF2-40B4-BE49-F238E27FC236}">
                    <a16:creationId xmlns:a16="http://schemas.microsoft.com/office/drawing/2014/main" id="{E89082E2-C0AE-4CFE-A1FD-0CA4C54AF74D}"/>
                  </a:ext>
                </a:extLst>
              </p:cNvPr>
              <p:cNvSpPr txBox="1">
                <a:spLocks noRot="1" noChangeAspect="1" noMove="1" noResize="1" noEditPoints="1" noAdjustHandles="1" noChangeArrowheads="1" noChangeShapeType="1" noTextEdit="1"/>
              </p:cNvSpPr>
              <p:nvPr/>
            </p:nvSpPr>
            <p:spPr>
              <a:xfrm>
                <a:off x="1455706" y="1896946"/>
                <a:ext cx="9919188" cy="3620286"/>
              </a:xfrm>
              <a:prstGeom prst="rect">
                <a:avLst/>
              </a:prstGeom>
              <a:blipFill>
                <a:blip r:embed="rId7"/>
                <a:stretch>
                  <a:fillRect l="-983" r="-1106" b="-2525"/>
                </a:stretch>
              </a:blipFill>
            </p:spPr>
            <p:txBody>
              <a:bodyPr/>
              <a:lstStyle/>
              <a:p>
                <a:r>
                  <a:rPr lang="zh-CN" altLang="en-US">
                    <a:noFill/>
                  </a:rPr>
                  <a:t> </a:t>
                </a:r>
              </a:p>
            </p:txBody>
          </p:sp>
        </mc:Fallback>
      </mc:AlternateContent>
      <p:pic>
        <p:nvPicPr>
          <p:cNvPr id="19" name="Picture 247">
            <a:extLst>
              <a:ext uri="{FF2B5EF4-FFF2-40B4-BE49-F238E27FC236}">
                <a16:creationId xmlns:a16="http://schemas.microsoft.com/office/drawing/2014/main" id="{C488EE29-050C-4C88-8DE8-D4ECC4BC32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61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8914909D-9F8D-45B1-890E-BA668A5DAB78}"/>
              </a:ext>
            </a:extLst>
          </p:cNvPr>
          <p:cNvSpPr/>
          <p:nvPr/>
        </p:nvSpPr>
        <p:spPr>
          <a:xfrm>
            <a:off x="1561288" y="1145412"/>
            <a:ext cx="519150" cy="51915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4" name="文本框 13">
            <a:extLst>
              <a:ext uri="{FF2B5EF4-FFF2-40B4-BE49-F238E27FC236}">
                <a16:creationId xmlns:a16="http://schemas.microsoft.com/office/drawing/2014/main" id="{1972398F-631A-4FAA-9905-F1B22DD40003}"/>
              </a:ext>
            </a:extLst>
          </p:cNvPr>
          <p:cNvSpPr txBox="1"/>
          <p:nvPr/>
        </p:nvSpPr>
        <p:spPr>
          <a:xfrm>
            <a:off x="236256" y="1988840"/>
            <a:ext cx="1015663" cy="2808312"/>
          </a:xfrm>
          <a:prstGeom prst="rect">
            <a:avLst/>
          </a:prstGeom>
          <a:noFill/>
        </p:spPr>
        <p:txBody>
          <a:bodyPr vert="eaVert" wrap="square" rtlCol="0">
            <a:spAutoFit/>
          </a:bodyPr>
          <a:lstStyle/>
          <a:p>
            <a:r>
              <a:rPr lang="zh-CN" altLang="en-US" sz="5400" b="1" dirty="0">
                <a:solidFill>
                  <a:prstClr val="white"/>
                </a:solidFill>
                <a:latin typeface="宋体" panose="02010600030101010101" pitchFamily="2" charset="-122"/>
                <a:ea typeface="宋体" panose="02010600030101010101" pitchFamily="2" charset="-122"/>
              </a:rPr>
              <a:t>参数讲解</a:t>
            </a:r>
          </a:p>
        </p:txBody>
      </p:sp>
      <p:sp>
        <p:nvSpPr>
          <p:cNvPr id="15" name="TextBox 157">
            <a:extLst>
              <a:ext uri="{FF2B5EF4-FFF2-40B4-BE49-F238E27FC236}">
                <a16:creationId xmlns:a16="http://schemas.microsoft.com/office/drawing/2014/main" id="{955FEBD7-B37F-4344-ADCD-0151D23BEBEE}"/>
              </a:ext>
            </a:extLst>
          </p:cNvPr>
          <p:cNvSpPr txBox="1"/>
          <p:nvPr/>
        </p:nvSpPr>
        <p:spPr>
          <a:xfrm>
            <a:off x="1731070" y="2122420"/>
            <a:ext cx="9102786" cy="3001463"/>
          </a:xfrm>
          <a:prstGeom prst="rect">
            <a:avLst/>
          </a:prstGeom>
          <a:noFill/>
        </p:spPr>
        <p:txBody>
          <a:bodyPr wrap="square" lIns="0" tIns="0" rIns="0" bIns="0" rtlCol="0" anchor="t">
            <a:spAutoFit/>
          </a:bodyPr>
          <a:lstStyle/>
          <a:p>
            <a:pPr indent="720000">
              <a:lnSpc>
                <a:spcPts val="4000"/>
              </a:lnSpc>
            </a:pPr>
            <a:r>
              <a:rPr lang="zh-CN" altLang="en-US" sz="2400" dirty="0">
                <a:solidFill>
                  <a:schemeClr val="bg1"/>
                </a:solidFill>
                <a:latin typeface="宋体" panose="02010600030101010101" pitchFamily="2" charset="-122"/>
                <a:ea typeface="宋体" panose="02010600030101010101" pitchFamily="2" charset="-122"/>
              </a:rPr>
              <a:t>合理的停止准则既能保证算法收敛于某一近似解</a:t>
            </a:r>
            <a:r>
              <a:rPr lang="en-US" altLang="zh-CN" sz="2400" dirty="0">
                <a:solidFill>
                  <a:schemeClr val="bg1"/>
                </a:solidFill>
                <a:latin typeface="宋体" panose="02010600030101010101" pitchFamily="2" charset="-122"/>
                <a:ea typeface="宋体" panose="02010600030101010101" pitchFamily="2" charset="-122"/>
              </a:rPr>
              <a:t>,</a:t>
            </a:r>
            <a:r>
              <a:rPr lang="zh-CN" altLang="en-US" sz="2400" dirty="0">
                <a:solidFill>
                  <a:schemeClr val="bg1"/>
                </a:solidFill>
                <a:latin typeface="宋体" panose="02010600030101010101" pitchFamily="2" charset="-122"/>
                <a:ea typeface="宋体" panose="02010600030101010101" pitchFamily="2" charset="-122"/>
              </a:rPr>
              <a:t>又能使最终解具有一定的全局性。通常可以根据迭代的次数或者终止的温度或者迭代过程在若干个相继的链中的解没有任何变化等条件来判断迭代的终止。</a:t>
            </a:r>
            <a:endParaRPr lang="en-US" altLang="zh-CN" sz="2400" dirty="0">
              <a:solidFill>
                <a:schemeClr val="bg1"/>
              </a:solidFill>
              <a:latin typeface="宋体" panose="02010600030101010101" pitchFamily="2" charset="-122"/>
              <a:ea typeface="宋体" panose="02010600030101010101" pitchFamily="2" charset="-122"/>
            </a:endParaRPr>
          </a:p>
          <a:p>
            <a:pPr indent="720000">
              <a:lnSpc>
                <a:spcPts val="4000"/>
              </a:lnSpc>
            </a:pPr>
            <a:r>
              <a:rPr lang="zh-CN" altLang="en-US" sz="2400" dirty="0">
                <a:solidFill>
                  <a:schemeClr val="bg1"/>
                </a:solidFill>
                <a:latin typeface="宋体" panose="02010600030101010101" pitchFamily="2" charset="-122"/>
                <a:ea typeface="宋体" panose="02010600030101010101" pitchFamily="2" charset="-122"/>
              </a:rPr>
              <a:t>最终温度通常是</a:t>
            </a:r>
            <a:r>
              <a:rPr lang="en-US" altLang="zh-CN" sz="2400" dirty="0">
                <a:solidFill>
                  <a:schemeClr val="bg1"/>
                </a:solidFill>
                <a:latin typeface="宋体" panose="02010600030101010101" pitchFamily="2" charset="-122"/>
                <a:ea typeface="宋体" panose="02010600030101010101" pitchFamily="2" charset="-122"/>
              </a:rPr>
              <a:t>0</a:t>
            </a:r>
            <a:r>
              <a:rPr lang="zh-CN" altLang="en-US" sz="2400" dirty="0">
                <a:solidFill>
                  <a:schemeClr val="bg1"/>
                </a:solidFill>
                <a:latin typeface="宋体" panose="02010600030101010101" pitchFamily="2" charset="-122"/>
                <a:ea typeface="宋体" panose="02010600030101010101" pitchFamily="2" charset="-122"/>
              </a:rPr>
              <a:t>，但会耗掉许多模拟时间。温度趋近于</a:t>
            </a:r>
            <a:r>
              <a:rPr lang="en-US" altLang="zh-CN" sz="2400" dirty="0">
                <a:solidFill>
                  <a:schemeClr val="bg1"/>
                </a:solidFill>
                <a:latin typeface="宋体" panose="02010600030101010101" pitchFamily="2" charset="-122"/>
                <a:ea typeface="宋体" panose="02010600030101010101" pitchFamily="2" charset="-122"/>
              </a:rPr>
              <a:t>0</a:t>
            </a:r>
            <a:r>
              <a:rPr lang="zh-CN" altLang="en-US" sz="2400" dirty="0">
                <a:solidFill>
                  <a:schemeClr val="bg1"/>
                </a:solidFill>
                <a:latin typeface="宋体" panose="02010600030101010101" pitchFamily="2" charset="-122"/>
                <a:ea typeface="宋体" panose="02010600030101010101" pitchFamily="2" charset="-122"/>
              </a:rPr>
              <a:t>，其周围状态几乎是一样的。所以找寻一个</a:t>
            </a:r>
            <a:r>
              <a:rPr lang="zh-CN" altLang="en-US" sz="2400" dirty="0">
                <a:solidFill>
                  <a:srgbClr val="00B0F0"/>
                </a:solidFill>
                <a:latin typeface="宋体" panose="02010600030101010101" pitchFamily="2" charset="-122"/>
                <a:ea typeface="宋体" panose="02010600030101010101" pitchFamily="2" charset="-122"/>
              </a:rPr>
              <a:t>低到可接受的温度</a:t>
            </a:r>
            <a:r>
              <a:rPr lang="zh-CN" altLang="en-US" sz="2400" dirty="0">
                <a:solidFill>
                  <a:schemeClr val="bg1"/>
                </a:solidFill>
                <a:latin typeface="宋体" panose="02010600030101010101" pitchFamily="2" charset="-122"/>
                <a:ea typeface="宋体" panose="02010600030101010101" pitchFamily="2" charset="-122"/>
              </a:rPr>
              <a:t>即可。</a:t>
            </a:r>
          </a:p>
        </p:txBody>
      </p:sp>
      <mc:AlternateContent xmlns:mc="http://schemas.openxmlformats.org/markup-compatibility/2006" xmlns:a14="http://schemas.microsoft.com/office/drawing/2010/main">
        <mc:Choice Requires="a14">
          <p:sp>
            <p:nvSpPr>
              <p:cNvPr id="16" name="TextBox 39">
                <a:extLst>
                  <a:ext uri="{FF2B5EF4-FFF2-40B4-BE49-F238E27FC236}">
                    <a16:creationId xmlns:a16="http://schemas.microsoft.com/office/drawing/2014/main" id="{71109EEE-447F-4400-BBE0-E9D30C577C28}"/>
                  </a:ext>
                </a:extLst>
              </p:cNvPr>
              <p:cNvSpPr txBox="1"/>
              <p:nvPr/>
            </p:nvSpPr>
            <p:spPr>
              <a:xfrm>
                <a:off x="1731070" y="1083060"/>
                <a:ext cx="5780997" cy="542521"/>
              </a:xfrm>
              <a:prstGeom prst="rect">
                <a:avLst/>
              </a:prstGeom>
              <a:noFill/>
            </p:spPr>
            <p:txBody>
              <a:bodyPr wrap="square" lIns="0" tIns="0" rIns="0" bIns="0" rtlCol="0" anchor="t">
                <a:spAutoFit/>
              </a:bodyPr>
              <a:lstStyle/>
              <a:p>
                <a:pPr>
                  <a:lnSpc>
                    <a:spcPct val="120000"/>
                  </a:lnSpc>
                </a:pPr>
                <a:r>
                  <a:rPr lang="en-US" altLang="zh-CN" sz="2800" dirty="0">
                    <a:solidFill>
                      <a:schemeClr val="bg1"/>
                    </a:solidFill>
                    <a:latin typeface="宋体" panose="02010600030101010101" pitchFamily="2" charset="-122"/>
                    <a:ea typeface="宋体" panose="02010600030101010101" pitchFamily="2" charset="-122"/>
                  </a:rPr>
                  <a:t>3.</a:t>
                </a:r>
                <a:r>
                  <a:rPr lang="zh-CN" altLang="en-US" sz="2800" dirty="0">
                    <a:solidFill>
                      <a:schemeClr val="bg1"/>
                    </a:solidFill>
                    <a:latin typeface="宋体" panose="02010600030101010101" pitchFamily="2" charset="-122"/>
                    <a:ea typeface="宋体" panose="02010600030101010101" pitchFamily="2" charset="-122"/>
                  </a:rPr>
                  <a:t>控制参数</a:t>
                </a:r>
                <a:r>
                  <a:rPr lang="en-US" altLang="zh-CN" sz="2800" dirty="0">
                    <a:solidFill>
                      <a:schemeClr val="bg1"/>
                    </a:solidFill>
                    <a:latin typeface="宋体" panose="02010600030101010101" pitchFamily="2" charset="-122"/>
                    <a:ea typeface="宋体" panose="02010600030101010101" pitchFamily="2" charset="-122"/>
                  </a:rPr>
                  <a:t>T</a:t>
                </a:r>
                <a:r>
                  <a:rPr lang="zh-CN" altLang="en-US" sz="2800" dirty="0">
                    <a:solidFill>
                      <a:schemeClr val="bg1"/>
                    </a:solidFill>
                    <a:latin typeface="宋体" panose="02010600030101010101" pitchFamily="2" charset="-122"/>
                    <a:ea typeface="宋体" panose="02010600030101010101" pitchFamily="2" charset="-122"/>
                  </a:rPr>
                  <a:t>的终值</a:t>
                </a:r>
                <a14:m>
                  <m:oMath xmlns:m="http://schemas.openxmlformats.org/officeDocument/2006/math">
                    <m:sSub>
                      <m:sSubPr>
                        <m:ctrlPr>
                          <a:rPr lang="en-US" altLang="zh-CN" sz="2800" i="1">
                            <a:solidFill>
                              <a:schemeClr val="bg1"/>
                            </a:solidFill>
                            <a:latin typeface="Cambria Math" panose="02040503050406030204" pitchFamily="18" charset="0"/>
                            <a:ea typeface="宋体" panose="02010600030101010101" pitchFamily="2" charset="-122"/>
                          </a:rPr>
                        </m:ctrlPr>
                      </m:sSubPr>
                      <m:e>
                        <m:r>
                          <a:rPr lang="en-US" altLang="zh-CN" sz="2800">
                            <a:solidFill>
                              <a:schemeClr val="bg1"/>
                            </a:solidFill>
                            <a:latin typeface="Cambria Math" panose="02040503050406030204" pitchFamily="18" charset="0"/>
                            <a:ea typeface="宋体" panose="02010600030101010101" pitchFamily="2" charset="-122"/>
                          </a:rPr>
                          <m:t>𝑇</m:t>
                        </m:r>
                      </m:e>
                      <m:sub>
                        <m:r>
                          <a:rPr lang="en-US" altLang="zh-CN" sz="2800">
                            <a:solidFill>
                              <a:schemeClr val="bg1"/>
                            </a:solidFill>
                            <a:latin typeface="Cambria Math" panose="02040503050406030204" pitchFamily="18" charset="0"/>
                            <a:ea typeface="宋体" panose="02010600030101010101" pitchFamily="2" charset="-122"/>
                          </a:rPr>
                          <m:t>𝑓</m:t>
                        </m:r>
                      </m:sub>
                    </m:sSub>
                  </m:oMath>
                </a14:m>
                <a:r>
                  <a:rPr lang="zh-CN" altLang="en-US" sz="2800" dirty="0">
                    <a:solidFill>
                      <a:schemeClr val="bg1"/>
                    </a:solidFill>
                    <a:latin typeface="宋体" panose="02010600030101010101" pitchFamily="2" charset="-122"/>
                    <a:ea typeface="宋体" panose="02010600030101010101" pitchFamily="2" charset="-122"/>
                  </a:rPr>
                  <a:t>（停止准则）：</a:t>
                </a:r>
              </a:p>
            </p:txBody>
          </p:sp>
        </mc:Choice>
        <mc:Fallback xmlns="">
          <p:sp>
            <p:nvSpPr>
              <p:cNvPr id="16" name="TextBox 39">
                <a:extLst>
                  <a:ext uri="{FF2B5EF4-FFF2-40B4-BE49-F238E27FC236}">
                    <a16:creationId xmlns:a16="http://schemas.microsoft.com/office/drawing/2014/main" id="{71109EEE-447F-4400-BBE0-E9D30C577C28}"/>
                  </a:ext>
                </a:extLst>
              </p:cNvPr>
              <p:cNvSpPr txBox="1">
                <a:spLocks noRot="1" noChangeAspect="1" noMove="1" noResize="1" noEditPoints="1" noAdjustHandles="1" noChangeArrowheads="1" noChangeShapeType="1" noTextEdit="1"/>
              </p:cNvSpPr>
              <p:nvPr/>
            </p:nvSpPr>
            <p:spPr>
              <a:xfrm>
                <a:off x="1731070" y="1083060"/>
                <a:ext cx="5780997" cy="542521"/>
              </a:xfrm>
              <a:prstGeom prst="rect">
                <a:avLst/>
              </a:prstGeom>
              <a:blipFill>
                <a:blip r:embed="rId5"/>
                <a:stretch>
                  <a:fillRect l="-3797" t="-11236" r="-9916" b="-26966"/>
                </a:stretch>
              </a:blipFill>
            </p:spPr>
            <p:txBody>
              <a:bodyPr/>
              <a:lstStyle/>
              <a:p>
                <a:r>
                  <a:rPr lang="zh-CN" altLang="en-US">
                    <a:noFill/>
                  </a:rPr>
                  <a:t> </a:t>
                </a:r>
              </a:p>
            </p:txBody>
          </p:sp>
        </mc:Fallback>
      </mc:AlternateContent>
      <p:sp>
        <p:nvSpPr>
          <p:cNvPr id="18" name="Freeform 75">
            <a:hlinkClick r:id="rId6" action="ppaction://hlinksldjump"/>
            <a:extLst>
              <a:ext uri="{FF2B5EF4-FFF2-40B4-BE49-F238E27FC236}">
                <a16:creationId xmlns:a16="http://schemas.microsoft.com/office/drawing/2014/main" id="{0111720E-2A29-4700-A2C3-AE92A1EB409D}"/>
              </a:ext>
            </a:extLst>
          </p:cNvPr>
          <p:cNvSpPr>
            <a:spLocks noEditPoints="1"/>
          </p:cNvSpPr>
          <p:nvPr/>
        </p:nvSpPr>
        <p:spPr bwMode="auto">
          <a:xfrm>
            <a:off x="11064552" y="5517232"/>
            <a:ext cx="805879" cy="903734"/>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8"/>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4"/>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0"/>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3"/>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7"/>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8"/>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1"/>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1"/>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7"/>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2"/>
                  <a:pt x="223" y="102"/>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6"/>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3"/>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3"/>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19" name="Picture 247">
            <a:extLst>
              <a:ext uri="{FF2B5EF4-FFF2-40B4-BE49-F238E27FC236}">
                <a16:creationId xmlns:a16="http://schemas.microsoft.com/office/drawing/2014/main" id="{CED6B13D-BE97-4A2C-867D-AC1BC96FDCC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958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1" name="椭圆 30">
            <a:extLst>
              <a:ext uri="{FF2B5EF4-FFF2-40B4-BE49-F238E27FC236}">
                <a16:creationId xmlns:a16="http://schemas.microsoft.com/office/drawing/2014/main" id="{306396C0-7507-4EFC-870F-BD7499948EB3}"/>
              </a:ext>
            </a:extLst>
          </p:cNvPr>
          <p:cNvSpPr/>
          <p:nvPr/>
        </p:nvSpPr>
        <p:spPr>
          <a:xfrm flipV="1">
            <a:off x="1693870" y="1508280"/>
            <a:ext cx="621180" cy="621180"/>
          </a:xfrm>
          <a:prstGeom prst="ellipse">
            <a:avLst/>
          </a:prstGeom>
          <a:blipFill dpi="0"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artisticGlowEdges/>
                      </a14:imgEffect>
                    </a14:imgLayer>
                  </a14:imgProps>
                </a:ext>
              </a:extLst>
            </a:blip>
            <a:srcRect/>
            <a:stretch>
              <a:fillRect/>
            </a:stretch>
          </a:blipFill>
          <a:ln w="57150" cap="rnd">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0040" tIns="320041" rIns="835448" bIns="835448"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endParaRPr kumimoji="0" lang="zh-CN" altLang="en-US" sz="4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4" name="文本框 13">
            <a:extLst>
              <a:ext uri="{FF2B5EF4-FFF2-40B4-BE49-F238E27FC236}">
                <a16:creationId xmlns:a16="http://schemas.microsoft.com/office/drawing/2014/main" id="{EEC88503-3F14-4053-9B25-A934111A448F}"/>
              </a:ext>
            </a:extLst>
          </p:cNvPr>
          <p:cNvSpPr txBox="1"/>
          <p:nvPr/>
        </p:nvSpPr>
        <p:spPr>
          <a:xfrm>
            <a:off x="236256" y="1988840"/>
            <a:ext cx="1015663" cy="2808312"/>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参数讲解</a:t>
            </a:r>
          </a:p>
        </p:txBody>
      </p:sp>
      <p:sp>
        <p:nvSpPr>
          <p:cNvPr id="27" name="文本框 26">
            <a:extLst>
              <a:ext uri="{FF2B5EF4-FFF2-40B4-BE49-F238E27FC236}">
                <a16:creationId xmlns:a16="http://schemas.microsoft.com/office/drawing/2014/main" id="{1B98AA7A-0DD3-4AA8-B92C-8DC3048CA0B4}"/>
              </a:ext>
            </a:extLst>
          </p:cNvPr>
          <p:cNvSpPr txBox="1"/>
          <p:nvPr/>
        </p:nvSpPr>
        <p:spPr>
          <a:xfrm>
            <a:off x="1873595" y="1491651"/>
            <a:ext cx="697099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noProof="0" dirty="0">
                <a:solidFill>
                  <a:prstClr val="white"/>
                </a:solidFill>
                <a:latin typeface="宋体" panose="02010600030101010101" pitchFamily="2" charset="-122"/>
                <a:ea typeface="宋体" panose="02010600030101010101" pitchFamily="2" charset="-122"/>
              </a:rPr>
              <a:t>4</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控制温度</a:t>
            </a:r>
            <a:r>
              <a:rPr kumimoji="0" lang="en-US" altLang="zh-CN" sz="32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T</a:t>
            </a:r>
            <a:r>
              <a:rPr kumimoji="0" lang="zh-CN" altLang="en-US" sz="32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的衰减函数</a:t>
            </a:r>
            <a:r>
              <a:rPr kumimoji="0" lang="en-US" altLang="zh-CN" sz="32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温度的更新</a:t>
            </a:r>
            <a:r>
              <a:rPr kumimoji="0" lang="en-US" altLang="zh-CN" sz="32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9" name="文本框 28">
            <a:extLst>
              <a:ext uri="{FF2B5EF4-FFF2-40B4-BE49-F238E27FC236}">
                <a16:creationId xmlns:a16="http://schemas.microsoft.com/office/drawing/2014/main" id="{CBC39852-0CC3-440D-87E5-0C87CDBD748C}"/>
              </a:ext>
            </a:extLst>
          </p:cNvPr>
          <p:cNvSpPr txBox="1"/>
          <p:nvPr/>
        </p:nvSpPr>
        <p:spPr>
          <a:xfrm>
            <a:off x="1405042" y="2608166"/>
            <a:ext cx="9333482"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不同退火方法的温度下降速度是不一样的</a:t>
            </a: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其中指数降温是最常用的一种退火策略</a:t>
            </a: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其温度变化很有规律</a:t>
            </a: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直接与参数相关</a:t>
            </a: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是我们研究的主要对象。</a:t>
            </a:r>
            <a:r>
              <a:rPr kumimoji="0" lang="en-US" altLang="zh-CN"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a:t>
            </a:r>
            <a:endParaRPr kumimoji="0" lang="zh-CN" altLang="en-US" sz="3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33" name="Freeform 75">
            <a:extLst>
              <a:ext uri="{FF2B5EF4-FFF2-40B4-BE49-F238E27FC236}">
                <a16:creationId xmlns:a16="http://schemas.microsoft.com/office/drawing/2014/main" id="{5387FFBB-64F0-445D-9D5A-BC383604D428}"/>
              </a:ext>
            </a:extLst>
          </p:cNvPr>
          <p:cNvSpPr>
            <a:spLocks noEditPoints="1"/>
          </p:cNvSpPr>
          <p:nvPr/>
        </p:nvSpPr>
        <p:spPr bwMode="auto">
          <a:xfrm>
            <a:off x="11064552" y="5517232"/>
            <a:ext cx="805879" cy="903734"/>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8"/>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4"/>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0"/>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3"/>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7"/>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8"/>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1"/>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1"/>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7"/>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2"/>
                  <a:pt x="223" y="102"/>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6"/>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3"/>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3"/>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6" name="组合 25">
            <a:extLst>
              <a:ext uri="{FF2B5EF4-FFF2-40B4-BE49-F238E27FC236}">
                <a16:creationId xmlns:a16="http://schemas.microsoft.com/office/drawing/2014/main" id="{9C8A3FFF-B6E9-44C7-82CD-7EDEC761B1D1}"/>
              </a:ext>
            </a:extLst>
          </p:cNvPr>
          <p:cNvGrpSpPr/>
          <p:nvPr/>
        </p:nvGrpSpPr>
        <p:grpSpPr>
          <a:xfrm>
            <a:off x="551384" y="5362994"/>
            <a:ext cx="1236010" cy="1349752"/>
            <a:chOff x="3339886" y="4440238"/>
            <a:chExt cx="776288" cy="847725"/>
          </a:xfrm>
          <a:solidFill>
            <a:srgbClr val="EF6D73"/>
          </a:solidFill>
        </p:grpSpPr>
        <p:sp>
          <p:nvSpPr>
            <p:cNvPr id="28" name="Freeform 25">
              <a:extLst>
                <a:ext uri="{FF2B5EF4-FFF2-40B4-BE49-F238E27FC236}">
                  <a16:creationId xmlns:a16="http://schemas.microsoft.com/office/drawing/2014/main" id="{F6D58783-A2D8-4602-A66F-690BADB9422F}"/>
                </a:ext>
              </a:extLst>
            </p:cNvPr>
            <p:cNvSpPr/>
            <p:nvPr/>
          </p:nvSpPr>
          <p:spPr bwMode="auto">
            <a:xfrm>
              <a:off x="3465513" y="4691063"/>
              <a:ext cx="200025" cy="187325"/>
            </a:xfrm>
            <a:custGeom>
              <a:avLst/>
              <a:gdLst>
                <a:gd name="T0" fmla="*/ 134 w 309"/>
                <a:gd name="T1" fmla="*/ 54 h 289"/>
                <a:gd name="T2" fmla="*/ 49 w 309"/>
                <a:gd name="T3" fmla="*/ 185 h 289"/>
                <a:gd name="T4" fmla="*/ 272 w 309"/>
                <a:gd name="T5" fmla="*/ 123 h 289"/>
                <a:gd name="T6" fmla="*/ 252 w 309"/>
                <a:gd name="T7" fmla="*/ 31 h 289"/>
                <a:gd name="T8" fmla="*/ 242 w 309"/>
                <a:gd name="T9" fmla="*/ 25 h 289"/>
                <a:gd name="T10" fmla="*/ 167 w 309"/>
                <a:gd name="T11" fmla="*/ 48 h 289"/>
                <a:gd name="T12" fmla="*/ 249 w 309"/>
                <a:gd name="T13" fmla="*/ 8 h 289"/>
                <a:gd name="T14" fmla="*/ 272 w 309"/>
                <a:gd name="T15" fmla="*/ 182 h 289"/>
                <a:gd name="T16" fmla="*/ 49 w 309"/>
                <a:gd name="T17" fmla="*/ 234 h 289"/>
                <a:gd name="T18" fmla="*/ 134 w 309"/>
                <a:gd name="T19" fmla="*/ 5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289">
                  <a:moveTo>
                    <a:pt x="134" y="54"/>
                  </a:moveTo>
                  <a:cubicBezTo>
                    <a:pt x="86" y="80"/>
                    <a:pt x="33" y="112"/>
                    <a:pt x="49" y="185"/>
                  </a:cubicBezTo>
                  <a:cubicBezTo>
                    <a:pt x="72" y="289"/>
                    <a:pt x="259" y="205"/>
                    <a:pt x="272" y="123"/>
                  </a:cubicBezTo>
                  <a:cubicBezTo>
                    <a:pt x="276" y="91"/>
                    <a:pt x="262" y="67"/>
                    <a:pt x="252" y="31"/>
                  </a:cubicBezTo>
                  <a:cubicBezTo>
                    <a:pt x="246" y="31"/>
                    <a:pt x="244" y="29"/>
                    <a:pt x="242" y="25"/>
                  </a:cubicBezTo>
                  <a:cubicBezTo>
                    <a:pt x="203" y="17"/>
                    <a:pt x="186" y="47"/>
                    <a:pt x="167" y="48"/>
                  </a:cubicBezTo>
                  <a:cubicBezTo>
                    <a:pt x="169" y="22"/>
                    <a:pt x="213" y="0"/>
                    <a:pt x="249" y="8"/>
                  </a:cubicBezTo>
                  <a:cubicBezTo>
                    <a:pt x="290" y="49"/>
                    <a:pt x="309" y="127"/>
                    <a:pt x="272" y="182"/>
                  </a:cubicBezTo>
                  <a:cubicBezTo>
                    <a:pt x="236" y="234"/>
                    <a:pt x="105" y="283"/>
                    <a:pt x="49" y="234"/>
                  </a:cubicBezTo>
                  <a:cubicBezTo>
                    <a:pt x="0" y="166"/>
                    <a:pt x="49" y="40"/>
                    <a:pt x="13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a:extLst>
                <a:ext uri="{FF2B5EF4-FFF2-40B4-BE49-F238E27FC236}">
                  <a16:creationId xmlns:a16="http://schemas.microsoft.com/office/drawing/2014/main" id="{793E31B0-0E4A-4BA9-BB82-4DE3A6FAD91A}"/>
                </a:ext>
              </a:extLst>
            </p:cNvPr>
            <p:cNvSpPr/>
            <p:nvPr/>
          </p:nvSpPr>
          <p:spPr bwMode="auto">
            <a:xfrm>
              <a:off x="3459163" y="4911725"/>
              <a:ext cx="111125" cy="88900"/>
            </a:xfrm>
            <a:custGeom>
              <a:avLst/>
              <a:gdLst>
                <a:gd name="T0" fmla="*/ 104 w 171"/>
                <a:gd name="T1" fmla="*/ 0 h 136"/>
                <a:gd name="T2" fmla="*/ 133 w 171"/>
                <a:gd name="T3" fmla="*/ 112 h 136"/>
                <a:gd name="T4" fmla="*/ 51 w 171"/>
                <a:gd name="T5" fmla="*/ 128 h 136"/>
                <a:gd name="T6" fmla="*/ 81 w 171"/>
                <a:gd name="T7" fmla="*/ 17 h 136"/>
                <a:gd name="T8" fmla="*/ 45 w 171"/>
                <a:gd name="T9" fmla="*/ 69 h 136"/>
                <a:gd name="T10" fmla="*/ 48 w 171"/>
                <a:gd name="T11" fmla="*/ 99 h 136"/>
                <a:gd name="T12" fmla="*/ 136 w 171"/>
                <a:gd name="T13" fmla="*/ 69 h 136"/>
                <a:gd name="T14" fmla="*/ 104 w 171"/>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36">
                  <a:moveTo>
                    <a:pt x="104" y="0"/>
                  </a:moveTo>
                  <a:cubicBezTo>
                    <a:pt x="158" y="4"/>
                    <a:pt x="171" y="83"/>
                    <a:pt x="133" y="112"/>
                  </a:cubicBezTo>
                  <a:cubicBezTo>
                    <a:pt x="118" y="124"/>
                    <a:pt x="71" y="136"/>
                    <a:pt x="51" y="128"/>
                  </a:cubicBezTo>
                  <a:cubicBezTo>
                    <a:pt x="0" y="109"/>
                    <a:pt x="27" y="25"/>
                    <a:pt x="81" y="17"/>
                  </a:cubicBezTo>
                  <a:cubicBezTo>
                    <a:pt x="94" y="34"/>
                    <a:pt x="50" y="45"/>
                    <a:pt x="45" y="69"/>
                  </a:cubicBezTo>
                  <a:cubicBezTo>
                    <a:pt x="42" y="82"/>
                    <a:pt x="53" y="85"/>
                    <a:pt x="48" y="99"/>
                  </a:cubicBezTo>
                  <a:cubicBezTo>
                    <a:pt x="80" y="123"/>
                    <a:pt x="130" y="101"/>
                    <a:pt x="136" y="69"/>
                  </a:cubicBezTo>
                  <a:cubicBezTo>
                    <a:pt x="143" y="38"/>
                    <a:pt x="112" y="29"/>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7">
              <a:extLst>
                <a:ext uri="{FF2B5EF4-FFF2-40B4-BE49-F238E27FC236}">
                  <a16:creationId xmlns:a16="http://schemas.microsoft.com/office/drawing/2014/main" id="{5C8B4975-BA1E-4FCF-92FE-49617C2FC109}"/>
                </a:ext>
              </a:extLst>
            </p:cNvPr>
            <p:cNvSpPr>
              <a:spLocks noEditPoints="1"/>
            </p:cNvSpPr>
            <p:nvPr/>
          </p:nvSpPr>
          <p:spPr bwMode="auto">
            <a:xfrm>
              <a:off x="3339886" y="4440238"/>
              <a:ext cx="776288" cy="847725"/>
            </a:xfrm>
            <a:custGeom>
              <a:avLst/>
              <a:gdLst>
                <a:gd name="T0" fmla="*/ 554 w 1200"/>
                <a:gd name="T1" fmla="*/ 1203 h 1312"/>
                <a:gd name="T2" fmla="*/ 289 w 1200"/>
                <a:gd name="T3" fmla="*/ 1187 h 1312"/>
                <a:gd name="T4" fmla="*/ 10 w 1200"/>
                <a:gd name="T5" fmla="*/ 656 h 1312"/>
                <a:gd name="T6" fmla="*/ 82 w 1200"/>
                <a:gd name="T7" fmla="*/ 456 h 1312"/>
                <a:gd name="T8" fmla="*/ 577 w 1200"/>
                <a:gd name="T9" fmla="*/ 279 h 1312"/>
                <a:gd name="T10" fmla="*/ 780 w 1200"/>
                <a:gd name="T11" fmla="*/ 63 h 1312"/>
                <a:gd name="T12" fmla="*/ 882 w 1200"/>
                <a:gd name="T13" fmla="*/ 171 h 1312"/>
                <a:gd name="T14" fmla="*/ 1170 w 1200"/>
                <a:gd name="T15" fmla="*/ 194 h 1312"/>
                <a:gd name="T16" fmla="*/ 1079 w 1200"/>
                <a:gd name="T17" fmla="*/ 410 h 1312"/>
                <a:gd name="T18" fmla="*/ 1170 w 1200"/>
                <a:gd name="T19" fmla="*/ 587 h 1312"/>
                <a:gd name="T20" fmla="*/ 1036 w 1200"/>
                <a:gd name="T21" fmla="*/ 1053 h 1312"/>
                <a:gd name="T22" fmla="*/ 636 w 1200"/>
                <a:gd name="T23" fmla="*/ 1229 h 1312"/>
                <a:gd name="T24" fmla="*/ 551 w 1200"/>
                <a:gd name="T25" fmla="*/ 1246 h 1312"/>
                <a:gd name="T26" fmla="*/ 735 w 1200"/>
                <a:gd name="T27" fmla="*/ 60 h 1312"/>
                <a:gd name="T28" fmla="*/ 669 w 1200"/>
                <a:gd name="T29" fmla="*/ 76 h 1312"/>
                <a:gd name="T30" fmla="*/ 630 w 1200"/>
                <a:gd name="T31" fmla="*/ 197 h 1312"/>
                <a:gd name="T32" fmla="*/ 603 w 1200"/>
                <a:gd name="T33" fmla="*/ 296 h 1312"/>
                <a:gd name="T34" fmla="*/ 735 w 1200"/>
                <a:gd name="T35" fmla="*/ 86 h 1312"/>
                <a:gd name="T36" fmla="*/ 1039 w 1200"/>
                <a:gd name="T37" fmla="*/ 210 h 1312"/>
                <a:gd name="T38" fmla="*/ 754 w 1200"/>
                <a:gd name="T39" fmla="*/ 266 h 1312"/>
                <a:gd name="T40" fmla="*/ 807 w 1200"/>
                <a:gd name="T41" fmla="*/ 305 h 1312"/>
                <a:gd name="T42" fmla="*/ 833 w 1200"/>
                <a:gd name="T43" fmla="*/ 302 h 1312"/>
                <a:gd name="T44" fmla="*/ 938 w 1200"/>
                <a:gd name="T45" fmla="*/ 220 h 1312"/>
                <a:gd name="T46" fmla="*/ 970 w 1200"/>
                <a:gd name="T47" fmla="*/ 286 h 1312"/>
                <a:gd name="T48" fmla="*/ 1079 w 1200"/>
                <a:gd name="T49" fmla="*/ 260 h 1312"/>
                <a:gd name="T50" fmla="*/ 993 w 1200"/>
                <a:gd name="T51" fmla="*/ 404 h 1312"/>
                <a:gd name="T52" fmla="*/ 918 w 1200"/>
                <a:gd name="T53" fmla="*/ 440 h 1312"/>
                <a:gd name="T54" fmla="*/ 790 w 1200"/>
                <a:gd name="T55" fmla="*/ 348 h 1312"/>
                <a:gd name="T56" fmla="*/ 875 w 1200"/>
                <a:gd name="T57" fmla="*/ 446 h 1312"/>
                <a:gd name="T58" fmla="*/ 1161 w 1200"/>
                <a:gd name="T59" fmla="*/ 227 h 1312"/>
                <a:gd name="T60" fmla="*/ 417 w 1200"/>
                <a:gd name="T61" fmla="*/ 296 h 1312"/>
                <a:gd name="T62" fmla="*/ 158 w 1200"/>
                <a:gd name="T63" fmla="*/ 410 h 1312"/>
                <a:gd name="T64" fmla="*/ 112 w 1200"/>
                <a:gd name="T65" fmla="*/ 463 h 1312"/>
                <a:gd name="T66" fmla="*/ 46 w 1200"/>
                <a:gd name="T67" fmla="*/ 784 h 1312"/>
                <a:gd name="T68" fmla="*/ 197 w 1200"/>
                <a:gd name="T69" fmla="*/ 1059 h 1312"/>
                <a:gd name="T70" fmla="*/ 499 w 1200"/>
                <a:gd name="T71" fmla="*/ 1190 h 1312"/>
                <a:gd name="T72" fmla="*/ 518 w 1200"/>
                <a:gd name="T73" fmla="*/ 1174 h 1312"/>
                <a:gd name="T74" fmla="*/ 662 w 1200"/>
                <a:gd name="T75" fmla="*/ 1075 h 1312"/>
                <a:gd name="T76" fmla="*/ 767 w 1200"/>
                <a:gd name="T77" fmla="*/ 1213 h 1312"/>
                <a:gd name="T78" fmla="*/ 990 w 1200"/>
                <a:gd name="T79" fmla="*/ 1062 h 1312"/>
                <a:gd name="T80" fmla="*/ 1144 w 1200"/>
                <a:gd name="T81" fmla="*/ 676 h 1312"/>
                <a:gd name="T82" fmla="*/ 1046 w 1200"/>
                <a:gd name="T83" fmla="*/ 437 h 1312"/>
                <a:gd name="T84" fmla="*/ 682 w 1200"/>
                <a:gd name="T85" fmla="*/ 453 h 1312"/>
                <a:gd name="T86" fmla="*/ 548 w 1200"/>
                <a:gd name="T87" fmla="*/ 377 h 1312"/>
                <a:gd name="T88" fmla="*/ 607 w 1200"/>
                <a:gd name="T89" fmla="*/ 437 h 1312"/>
                <a:gd name="T90" fmla="*/ 417 w 1200"/>
                <a:gd name="T91" fmla="*/ 296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0" h="1312">
                  <a:moveTo>
                    <a:pt x="551" y="1246"/>
                  </a:moveTo>
                  <a:cubicBezTo>
                    <a:pt x="547" y="1231"/>
                    <a:pt x="547" y="1216"/>
                    <a:pt x="554" y="1203"/>
                  </a:cubicBezTo>
                  <a:cubicBezTo>
                    <a:pt x="521" y="1217"/>
                    <a:pt x="492" y="1242"/>
                    <a:pt x="453" y="1259"/>
                  </a:cubicBezTo>
                  <a:cubicBezTo>
                    <a:pt x="382" y="1264"/>
                    <a:pt x="341" y="1224"/>
                    <a:pt x="289" y="1187"/>
                  </a:cubicBezTo>
                  <a:cubicBezTo>
                    <a:pt x="211" y="1131"/>
                    <a:pt x="152" y="1067"/>
                    <a:pt x="102" y="977"/>
                  </a:cubicBezTo>
                  <a:cubicBezTo>
                    <a:pt x="49" y="882"/>
                    <a:pt x="0" y="799"/>
                    <a:pt x="10" y="656"/>
                  </a:cubicBezTo>
                  <a:cubicBezTo>
                    <a:pt x="14" y="608"/>
                    <a:pt x="29" y="584"/>
                    <a:pt x="40" y="535"/>
                  </a:cubicBezTo>
                  <a:cubicBezTo>
                    <a:pt x="60" y="514"/>
                    <a:pt x="70" y="484"/>
                    <a:pt x="82" y="456"/>
                  </a:cubicBezTo>
                  <a:cubicBezTo>
                    <a:pt x="157" y="389"/>
                    <a:pt x="214" y="306"/>
                    <a:pt x="332" y="283"/>
                  </a:cubicBezTo>
                  <a:cubicBezTo>
                    <a:pt x="395" y="237"/>
                    <a:pt x="514" y="255"/>
                    <a:pt x="577" y="279"/>
                  </a:cubicBezTo>
                  <a:cubicBezTo>
                    <a:pt x="585" y="211"/>
                    <a:pt x="620" y="120"/>
                    <a:pt x="643" y="47"/>
                  </a:cubicBezTo>
                  <a:cubicBezTo>
                    <a:pt x="681" y="16"/>
                    <a:pt x="762" y="0"/>
                    <a:pt x="780" y="63"/>
                  </a:cubicBezTo>
                  <a:cubicBezTo>
                    <a:pt x="729" y="147"/>
                    <a:pt x="691" y="210"/>
                    <a:pt x="666" y="315"/>
                  </a:cubicBezTo>
                  <a:cubicBezTo>
                    <a:pt x="707" y="253"/>
                    <a:pt x="781" y="176"/>
                    <a:pt x="882" y="171"/>
                  </a:cubicBezTo>
                  <a:cubicBezTo>
                    <a:pt x="909" y="170"/>
                    <a:pt x="932" y="180"/>
                    <a:pt x="957" y="168"/>
                  </a:cubicBezTo>
                  <a:cubicBezTo>
                    <a:pt x="1030" y="188"/>
                    <a:pt x="1116" y="216"/>
                    <a:pt x="1170" y="194"/>
                  </a:cubicBezTo>
                  <a:cubicBezTo>
                    <a:pt x="1183" y="197"/>
                    <a:pt x="1192" y="203"/>
                    <a:pt x="1200" y="210"/>
                  </a:cubicBezTo>
                  <a:cubicBezTo>
                    <a:pt x="1175" y="280"/>
                    <a:pt x="1149" y="376"/>
                    <a:pt x="1079" y="410"/>
                  </a:cubicBezTo>
                  <a:cubicBezTo>
                    <a:pt x="1106" y="429"/>
                    <a:pt x="1118" y="455"/>
                    <a:pt x="1138" y="486"/>
                  </a:cubicBezTo>
                  <a:cubicBezTo>
                    <a:pt x="1161" y="523"/>
                    <a:pt x="1167" y="532"/>
                    <a:pt x="1170" y="587"/>
                  </a:cubicBezTo>
                  <a:cubicBezTo>
                    <a:pt x="1178" y="729"/>
                    <a:pt x="1151" y="832"/>
                    <a:pt x="1095" y="941"/>
                  </a:cubicBezTo>
                  <a:cubicBezTo>
                    <a:pt x="1076" y="979"/>
                    <a:pt x="1047" y="1016"/>
                    <a:pt x="1036" y="1053"/>
                  </a:cubicBezTo>
                  <a:cubicBezTo>
                    <a:pt x="942" y="1153"/>
                    <a:pt x="806" y="1312"/>
                    <a:pt x="636" y="1207"/>
                  </a:cubicBezTo>
                  <a:cubicBezTo>
                    <a:pt x="626" y="1212"/>
                    <a:pt x="648" y="1221"/>
                    <a:pt x="636" y="1229"/>
                  </a:cubicBezTo>
                  <a:cubicBezTo>
                    <a:pt x="616" y="1232"/>
                    <a:pt x="605" y="1226"/>
                    <a:pt x="603" y="1210"/>
                  </a:cubicBezTo>
                  <a:cubicBezTo>
                    <a:pt x="596" y="1210"/>
                    <a:pt x="589" y="1255"/>
                    <a:pt x="551" y="1246"/>
                  </a:cubicBezTo>
                  <a:close/>
                  <a:moveTo>
                    <a:pt x="685" y="53"/>
                  </a:moveTo>
                  <a:cubicBezTo>
                    <a:pt x="693" y="64"/>
                    <a:pt x="719" y="66"/>
                    <a:pt x="735" y="60"/>
                  </a:cubicBezTo>
                  <a:cubicBezTo>
                    <a:pt x="723" y="40"/>
                    <a:pt x="701" y="54"/>
                    <a:pt x="685" y="53"/>
                  </a:cubicBezTo>
                  <a:close/>
                  <a:moveTo>
                    <a:pt x="669" y="76"/>
                  </a:moveTo>
                  <a:cubicBezTo>
                    <a:pt x="656" y="87"/>
                    <a:pt x="629" y="163"/>
                    <a:pt x="626" y="181"/>
                  </a:cubicBezTo>
                  <a:cubicBezTo>
                    <a:pt x="626" y="185"/>
                    <a:pt x="631" y="194"/>
                    <a:pt x="630" y="197"/>
                  </a:cubicBezTo>
                  <a:cubicBezTo>
                    <a:pt x="628" y="201"/>
                    <a:pt x="618" y="204"/>
                    <a:pt x="617" y="207"/>
                  </a:cubicBezTo>
                  <a:cubicBezTo>
                    <a:pt x="604" y="234"/>
                    <a:pt x="619" y="275"/>
                    <a:pt x="603" y="296"/>
                  </a:cubicBezTo>
                  <a:cubicBezTo>
                    <a:pt x="610" y="332"/>
                    <a:pt x="607" y="378"/>
                    <a:pt x="633" y="414"/>
                  </a:cubicBezTo>
                  <a:cubicBezTo>
                    <a:pt x="629" y="280"/>
                    <a:pt x="680" y="178"/>
                    <a:pt x="735" y="86"/>
                  </a:cubicBezTo>
                  <a:cubicBezTo>
                    <a:pt x="711" y="94"/>
                    <a:pt x="692" y="85"/>
                    <a:pt x="669" y="76"/>
                  </a:cubicBezTo>
                  <a:close/>
                  <a:moveTo>
                    <a:pt x="1039" y="210"/>
                  </a:moveTo>
                  <a:cubicBezTo>
                    <a:pt x="1012" y="217"/>
                    <a:pt x="991" y="203"/>
                    <a:pt x="967" y="201"/>
                  </a:cubicBezTo>
                  <a:cubicBezTo>
                    <a:pt x="892" y="193"/>
                    <a:pt x="818" y="241"/>
                    <a:pt x="754" y="266"/>
                  </a:cubicBezTo>
                  <a:cubicBezTo>
                    <a:pt x="735" y="301"/>
                    <a:pt x="685" y="336"/>
                    <a:pt x="676" y="384"/>
                  </a:cubicBezTo>
                  <a:cubicBezTo>
                    <a:pt x="712" y="350"/>
                    <a:pt x="763" y="323"/>
                    <a:pt x="807" y="305"/>
                  </a:cubicBezTo>
                  <a:cubicBezTo>
                    <a:pt x="813" y="286"/>
                    <a:pt x="807" y="276"/>
                    <a:pt x="823" y="266"/>
                  </a:cubicBezTo>
                  <a:cubicBezTo>
                    <a:pt x="830" y="282"/>
                    <a:pt x="826" y="287"/>
                    <a:pt x="833" y="302"/>
                  </a:cubicBezTo>
                  <a:cubicBezTo>
                    <a:pt x="841" y="301"/>
                    <a:pt x="844" y="293"/>
                    <a:pt x="853" y="292"/>
                  </a:cubicBezTo>
                  <a:cubicBezTo>
                    <a:pt x="910" y="298"/>
                    <a:pt x="912" y="247"/>
                    <a:pt x="938" y="220"/>
                  </a:cubicBezTo>
                  <a:cubicBezTo>
                    <a:pt x="942" y="235"/>
                    <a:pt x="936" y="263"/>
                    <a:pt x="934" y="283"/>
                  </a:cubicBezTo>
                  <a:cubicBezTo>
                    <a:pt x="944" y="273"/>
                    <a:pt x="956" y="283"/>
                    <a:pt x="970" y="286"/>
                  </a:cubicBezTo>
                  <a:cubicBezTo>
                    <a:pt x="1006" y="277"/>
                    <a:pt x="1038" y="266"/>
                    <a:pt x="1066" y="250"/>
                  </a:cubicBezTo>
                  <a:cubicBezTo>
                    <a:pt x="1066" y="256"/>
                    <a:pt x="1080" y="250"/>
                    <a:pt x="1079" y="260"/>
                  </a:cubicBezTo>
                  <a:cubicBezTo>
                    <a:pt x="1055" y="308"/>
                    <a:pt x="996" y="323"/>
                    <a:pt x="948" y="322"/>
                  </a:cubicBezTo>
                  <a:cubicBezTo>
                    <a:pt x="961" y="349"/>
                    <a:pt x="994" y="374"/>
                    <a:pt x="993" y="404"/>
                  </a:cubicBezTo>
                  <a:cubicBezTo>
                    <a:pt x="953" y="373"/>
                    <a:pt x="911" y="294"/>
                    <a:pt x="849" y="335"/>
                  </a:cubicBezTo>
                  <a:cubicBezTo>
                    <a:pt x="882" y="360"/>
                    <a:pt x="929" y="400"/>
                    <a:pt x="918" y="440"/>
                  </a:cubicBezTo>
                  <a:cubicBezTo>
                    <a:pt x="886" y="415"/>
                    <a:pt x="870" y="375"/>
                    <a:pt x="830" y="358"/>
                  </a:cubicBezTo>
                  <a:cubicBezTo>
                    <a:pt x="824" y="369"/>
                    <a:pt x="796" y="356"/>
                    <a:pt x="790" y="348"/>
                  </a:cubicBezTo>
                  <a:cubicBezTo>
                    <a:pt x="750" y="373"/>
                    <a:pt x="708" y="396"/>
                    <a:pt x="689" y="427"/>
                  </a:cubicBezTo>
                  <a:cubicBezTo>
                    <a:pt x="744" y="416"/>
                    <a:pt x="815" y="440"/>
                    <a:pt x="875" y="446"/>
                  </a:cubicBezTo>
                  <a:cubicBezTo>
                    <a:pt x="936" y="453"/>
                    <a:pt x="1004" y="445"/>
                    <a:pt x="1049" y="407"/>
                  </a:cubicBezTo>
                  <a:cubicBezTo>
                    <a:pt x="1102" y="362"/>
                    <a:pt x="1149" y="306"/>
                    <a:pt x="1161" y="227"/>
                  </a:cubicBezTo>
                  <a:cubicBezTo>
                    <a:pt x="1116" y="229"/>
                    <a:pt x="1080" y="232"/>
                    <a:pt x="1039" y="210"/>
                  </a:cubicBezTo>
                  <a:close/>
                  <a:moveTo>
                    <a:pt x="417" y="296"/>
                  </a:moveTo>
                  <a:cubicBezTo>
                    <a:pt x="341" y="301"/>
                    <a:pt x="306" y="316"/>
                    <a:pt x="259" y="348"/>
                  </a:cubicBezTo>
                  <a:cubicBezTo>
                    <a:pt x="227" y="370"/>
                    <a:pt x="186" y="388"/>
                    <a:pt x="158" y="410"/>
                  </a:cubicBezTo>
                  <a:cubicBezTo>
                    <a:pt x="143" y="422"/>
                    <a:pt x="142" y="437"/>
                    <a:pt x="132" y="450"/>
                  </a:cubicBezTo>
                  <a:cubicBezTo>
                    <a:pt x="127" y="455"/>
                    <a:pt x="116" y="457"/>
                    <a:pt x="112" y="463"/>
                  </a:cubicBezTo>
                  <a:cubicBezTo>
                    <a:pt x="75" y="506"/>
                    <a:pt x="63" y="564"/>
                    <a:pt x="43" y="607"/>
                  </a:cubicBezTo>
                  <a:cubicBezTo>
                    <a:pt x="40" y="666"/>
                    <a:pt x="31" y="727"/>
                    <a:pt x="46" y="784"/>
                  </a:cubicBezTo>
                  <a:cubicBezTo>
                    <a:pt x="53" y="809"/>
                    <a:pt x="68" y="836"/>
                    <a:pt x="79" y="862"/>
                  </a:cubicBezTo>
                  <a:cubicBezTo>
                    <a:pt x="113" y="943"/>
                    <a:pt x="142" y="997"/>
                    <a:pt x="197" y="1059"/>
                  </a:cubicBezTo>
                  <a:cubicBezTo>
                    <a:pt x="264" y="1134"/>
                    <a:pt x="336" y="1197"/>
                    <a:pt x="433" y="1223"/>
                  </a:cubicBezTo>
                  <a:cubicBezTo>
                    <a:pt x="459" y="1216"/>
                    <a:pt x="483" y="1207"/>
                    <a:pt x="499" y="1190"/>
                  </a:cubicBezTo>
                  <a:cubicBezTo>
                    <a:pt x="463" y="1178"/>
                    <a:pt x="425" y="1150"/>
                    <a:pt x="427" y="1112"/>
                  </a:cubicBezTo>
                  <a:cubicBezTo>
                    <a:pt x="454" y="1133"/>
                    <a:pt x="475" y="1171"/>
                    <a:pt x="518" y="1174"/>
                  </a:cubicBezTo>
                  <a:cubicBezTo>
                    <a:pt x="561" y="1177"/>
                    <a:pt x="594" y="1150"/>
                    <a:pt x="626" y="1131"/>
                  </a:cubicBezTo>
                  <a:cubicBezTo>
                    <a:pt x="638" y="1112"/>
                    <a:pt x="635" y="1079"/>
                    <a:pt x="662" y="1075"/>
                  </a:cubicBezTo>
                  <a:cubicBezTo>
                    <a:pt x="677" y="1108"/>
                    <a:pt x="645" y="1146"/>
                    <a:pt x="626" y="1167"/>
                  </a:cubicBezTo>
                  <a:cubicBezTo>
                    <a:pt x="674" y="1186"/>
                    <a:pt x="719" y="1219"/>
                    <a:pt x="767" y="1213"/>
                  </a:cubicBezTo>
                  <a:cubicBezTo>
                    <a:pt x="823" y="1206"/>
                    <a:pt x="880" y="1170"/>
                    <a:pt x="921" y="1134"/>
                  </a:cubicBezTo>
                  <a:cubicBezTo>
                    <a:pt x="939" y="1120"/>
                    <a:pt x="978" y="1082"/>
                    <a:pt x="990" y="1062"/>
                  </a:cubicBezTo>
                  <a:cubicBezTo>
                    <a:pt x="1055" y="957"/>
                    <a:pt x="1132" y="853"/>
                    <a:pt x="1131" y="695"/>
                  </a:cubicBezTo>
                  <a:cubicBezTo>
                    <a:pt x="1133" y="686"/>
                    <a:pt x="1142" y="685"/>
                    <a:pt x="1144" y="676"/>
                  </a:cubicBezTo>
                  <a:cubicBezTo>
                    <a:pt x="1135" y="604"/>
                    <a:pt x="1138" y="558"/>
                    <a:pt x="1111" y="492"/>
                  </a:cubicBezTo>
                  <a:cubicBezTo>
                    <a:pt x="1090" y="473"/>
                    <a:pt x="1069" y="453"/>
                    <a:pt x="1046" y="437"/>
                  </a:cubicBezTo>
                  <a:cubicBezTo>
                    <a:pt x="1005" y="473"/>
                    <a:pt x="929" y="475"/>
                    <a:pt x="853" y="476"/>
                  </a:cubicBezTo>
                  <a:cubicBezTo>
                    <a:pt x="810" y="452"/>
                    <a:pt x="726" y="455"/>
                    <a:pt x="682" y="453"/>
                  </a:cubicBezTo>
                  <a:cubicBezTo>
                    <a:pt x="646" y="489"/>
                    <a:pt x="580" y="466"/>
                    <a:pt x="541" y="450"/>
                  </a:cubicBezTo>
                  <a:cubicBezTo>
                    <a:pt x="525" y="428"/>
                    <a:pt x="502" y="385"/>
                    <a:pt x="548" y="377"/>
                  </a:cubicBezTo>
                  <a:cubicBezTo>
                    <a:pt x="559" y="389"/>
                    <a:pt x="543" y="406"/>
                    <a:pt x="554" y="423"/>
                  </a:cubicBezTo>
                  <a:cubicBezTo>
                    <a:pt x="568" y="432"/>
                    <a:pt x="589" y="433"/>
                    <a:pt x="607" y="437"/>
                  </a:cubicBezTo>
                  <a:cubicBezTo>
                    <a:pt x="586" y="398"/>
                    <a:pt x="580" y="353"/>
                    <a:pt x="574" y="309"/>
                  </a:cubicBezTo>
                  <a:cubicBezTo>
                    <a:pt x="527" y="268"/>
                    <a:pt x="474" y="292"/>
                    <a:pt x="417" y="2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3" name="Picture 247">
            <a:extLst>
              <a:ext uri="{FF2B5EF4-FFF2-40B4-BE49-F238E27FC236}">
                <a16:creationId xmlns:a16="http://schemas.microsoft.com/office/drawing/2014/main" id="{4763D94E-7DD6-4B21-83D5-80B8F3CE9B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12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4" name="文本框 13">
            <a:extLst>
              <a:ext uri="{FF2B5EF4-FFF2-40B4-BE49-F238E27FC236}">
                <a16:creationId xmlns:a16="http://schemas.microsoft.com/office/drawing/2014/main" id="{3886E60D-654B-4938-9959-3C5CD4E653AA}"/>
              </a:ext>
            </a:extLst>
          </p:cNvPr>
          <p:cNvSpPr txBox="1"/>
          <p:nvPr/>
        </p:nvSpPr>
        <p:spPr>
          <a:xfrm>
            <a:off x="236256" y="1988840"/>
            <a:ext cx="1015663" cy="2808312"/>
          </a:xfrm>
          <a:prstGeom prst="rect">
            <a:avLst/>
          </a:prstGeom>
          <a:noFill/>
        </p:spPr>
        <p:txBody>
          <a:bodyPr vert="eaVert" wrap="square" rtlCol="0">
            <a:spAutoFit/>
          </a:bodyPr>
          <a:lstStyle/>
          <a:p>
            <a:r>
              <a:rPr lang="zh-CN" altLang="en-US" sz="5400" b="1" dirty="0">
                <a:solidFill>
                  <a:prstClr val="white"/>
                </a:solidFill>
                <a:latin typeface="宋体" panose="02010600030101010101" pitchFamily="2" charset="-122"/>
                <a:ea typeface="宋体" panose="02010600030101010101" pitchFamily="2" charset="-122"/>
              </a:rPr>
              <a:t>参数讲解</a:t>
            </a:r>
          </a:p>
        </p:txBody>
      </p:sp>
      <p:grpSp>
        <p:nvGrpSpPr>
          <p:cNvPr id="15" name="组合 14">
            <a:extLst>
              <a:ext uri="{FF2B5EF4-FFF2-40B4-BE49-F238E27FC236}">
                <a16:creationId xmlns:a16="http://schemas.microsoft.com/office/drawing/2014/main" id="{0FD44A7F-D157-47BA-BF95-3191D2512345}"/>
              </a:ext>
            </a:extLst>
          </p:cNvPr>
          <p:cNvGrpSpPr/>
          <p:nvPr/>
        </p:nvGrpSpPr>
        <p:grpSpPr>
          <a:xfrm>
            <a:off x="1625569" y="1072262"/>
            <a:ext cx="8802410" cy="2264253"/>
            <a:chOff x="1549356" y="2381528"/>
            <a:chExt cx="8337797" cy="2264253"/>
          </a:xfrm>
        </p:grpSpPr>
        <mc:AlternateContent xmlns:mc="http://schemas.openxmlformats.org/markup-compatibility/2006" xmlns:a14="http://schemas.microsoft.com/office/drawing/2010/main">
          <mc:Choice Requires="a14">
            <p:sp>
              <p:nvSpPr>
                <p:cNvPr id="16" name="文本框 5">
                  <a:extLst>
                    <a:ext uri="{FF2B5EF4-FFF2-40B4-BE49-F238E27FC236}">
                      <a16:creationId xmlns:a16="http://schemas.microsoft.com/office/drawing/2014/main" id="{7B54F614-3234-4EFA-A977-6EC69A54DA5A}"/>
                    </a:ext>
                  </a:extLst>
                </p:cNvPr>
                <p:cNvSpPr txBox="1"/>
                <p:nvPr/>
              </p:nvSpPr>
              <p:spPr>
                <a:xfrm>
                  <a:off x="1549356" y="2381528"/>
                  <a:ext cx="6547895" cy="523220"/>
                </a:xfrm>
                <a:prstGeom prst="rect">
                  <a:avLst/>
                </a:prstGeom>
                <a:noFill/>
              </p:spPr>
              <p:txBody>
                <a:bodyPr wrap="square" rtlCol="0">
                  <a:spAutoFit/>
                </a:bodyPr>
                <a:lstStyle/>
                <a:p>
                  <a:pPr lvl="0"/>
                  <a:r>
                    <a:rPr lang="zh-CN" altLang="en-US" sz="2800" dirty="0">
                      <a:solidFill>
                        <a:schemeClr val="bg1"/>
                      </a:solidFill>
                      <a:latin typeface="宋体" panose="02010600030101010101" pitchFamily="2" charset="-122"/>
                      <a:ea typeface="宋体" panose="02010600030101010101" pitchFamily="2" charset="-122"/>
                      <a:sym typeface="+mn-lt"/>
                    </a:rPr>
                    <a:t>衰减函数：</a:t>
                  </a:r>
                  <a14:m>
                    <m:oMath xmlns:m="http://schemas.openxmlformats.org/officeDocument/2006/math">
                      <m:sSub>
                        <m:sSubPr>
                          <m:ctrlPr>
                            <a:rPr lang="en-US" altLang="zh-CN" sz="2800" i="1">
                              <a:solidFill>
                                <a:schemeClr val="bg1"/>
                              </a:solidFill>
                              <a:latin typeface="Cambria Math" panose="02040503050406030204" pitchFamily="18" charset="0"/>
                              <a:ea typeface="宋体" panose="02010600030101010101" pitchFamily="2" charset="-122"/>
                              <a:sym typeface="+mn-lt"/>
                            </a:rPr>
                          </m:ctrlPr>
                        </m:sSubPr>
                        <m:e>
                          <m:r>
                            <a:rPr lang="en-US" altLang="zh-CN" sz="2800">
                              <a:solidFill>
                                <a:schemeClr val="bg1"/>
                              </a:solidFill>
                              <a:latin typeface="Cambria Math" panose="02040503050406030204" pitchFamily="18" charset="0"/>
                              <a:ea typeface="宋体" panose="02010600030101010101" pitchFamily="2" charset="-122"/>
                              <a:sym typeface="+mn-lt"/>
                            </a:rPr>
                            <m:t> </m:t>
                          </m:r>
                          <m:r>
                            <a:rPr lang="en-US" altLang="zh-CN" sz="2800">
                              <a:solidFill>
                                <a:schemeClr val="bg1"/>
                              </a:solidFill>
                              <a:latin typeface="Cambria Math" panose="02040503050406030204" pitchFamily="18" charset="0"/>
                              <a:ea typeface="宋体" panose="02010600030101010101" pitchFamily="2" charset="-122"/>
                              <a:sym typeface="+mn-lt"/>
                            </a:rPr>
                            <m:t>𝑡</m:t>
                          </m:r>
                        </m:e>
                        <m:sub>
                          <m:r>
                            <m:rPr>
                              <m:sty m:val="p"/>
                            </m:rPr>
                            <a:rPr lang="en-US" altLang="zh-CN" sz="2800">
                              <a:solidFill>
                                <a:schemeClr val="bg1"/>
                              </a:solidFill>
                              <a:latin typeface="Cambria Math" panose="02040503050406030204" pitchFamily="18" charset="0"/>
                              <a:ea typeface="宋体" panose="02010600030101010101" pitchFamily="2" charset="-122"/>
                              <a:sym typeface="+mn-lt"/>
                            </a:rPr>
                            <m:t>k</m:t>
                          </m:r>
                          <m:r>
                            <a:rPr lang="en-US" altLang="zh-CN" sz="2800">
                              <a:solidFill>
                                <a:schemeClr val="bg1"/>
                              </a:solidFill>
                              <a:latin typeface="Cambria Math" panose="02040503050406030204" pitchFamily="18" charset="0"/>
                              <a:ea typeface="宋体" panose="02010600030101010101" pitchFamily="2" charset="-122"/>
                              <a:sym typeface="+mn-lt"/>
                            </a:rPr>
                            <m:t>+1</m:t>
                          </m:r>
                        </m:sub>
                      </m:sSub>
                      <m:r>
                        <a:rPr lang="en-US" altLang="zh-CN" sz="2800">
                          <a:solidFill>
                            <a:schemeClr val="bg1"/>
                          </a:solidFill>
                          <a:latin typeface="Cambria Math" panose="02040503050406030204" pitchFamily="18" charset="0"/>
                          <a:ea typeface="宋体" panose="02010600030101010101" pitchFamily="2" charset="-122"/>
                          <a:sym typeface="+mn-lt"/>
                        </a:rPr>
                        <m:t>=</m:t>
                      </m:r>
                      <m:r>
                        <a:rPr lang="zh-CN" altLang="en-US" sz="2800">
                          <a:solidFill>
                            <a:schemeClr val="bg1"/>
                          </a:solidFill>
                          <a:latin typeface="Cambria Math" panose="02040503050406030204" pitchFamily="18" charset="0"/>
                          <a:ea typeface="宋体" panose="02010600030101010101" pitchFamily="2" charset="-122"/>
                          <a:sym typeface="+mn-lt"/>
                        </a:rPr>
                        <m:t>𝛼</m:t>
                      </m:r>
                      <m:sSub>
                        <m:sSubPr>
                          <m:ctrlPr>
                            <a:rPr lang="en-US" altLang="zh-CN" sz="2800" i="1">
                              <a:solidFill>
                                <a:schemeClr val="bg1"/>
                              </a:solidFill>
                              <a:latin typeface="Cambria Math" panose="02040503050406030204" pitchFamily="18" charset="0"/>
                              <a:ea typeface="宋体" panose="02010600030101010101" pitchFamily="2" charset="-122"/>
                              <a:sym typeface="+mn-lt"/>
                            </a:rPr>
                          </m:ctrlPr>
                        </m:sSubPr>
                        <m:e>
                          <m:r>
                            <a:rPr lang="en-US" altLang="zh-CN" sz="2800">
                              <a:solidFill>
                                <a:schemeClr val="bg1"/>
                              </a:solidFill>
                              <a:latin typeface="Cambria Math" panose="02040503050406030204" pitchFamily="18" charset="0"/>
                              <a:ea typeface="宋体" panose="02010600030101010101" pitchFamily="2" charset="-122"/>
                              <a:sym typeface="+mn-lt"/>
                            </a:rPr>
                            <m:t>𝑡</m:t>
                          </m:r>
                        </m:e>
                        <m:sub>
                          <m:r>
                            <a:rPr lang="en-US" altLang="zh-CN" sz="2800">
                              <a:solidFill>
                                <a:schemeClr val="bg1"/>
                              </a:solidFill>
                              <a:latin typeface="Cambria Math" panose="02040503050406030204" pitchFamily="18" charset="0"/>
                              <a:ea typeface="宋体" panose="02010600030101010101" pitchFamily="2" charset="-122"/>
                              <a:sym typeface="+mn-lt"/>
                            </a:rPr>
                            <m:t>𝑘</m:t>
                          </m:r>
                        </m:sub>
                      </m:sSub>
                      <m:r>
                        <a:rPr lang="zh-CN" altLang="en-US" sz="2800">
                          <a:solidFill>
                            <a:schemeClr val="bg1"/>
                          </a:solidFill>
                          <a:latin typeface="Cambria Math" panose="02040503050406030204" pitchFamily="18" charset="0"/>
                          <a:ea typeface="宋体" panose="02010600030101010101" pitchFamily="2" charset="-122"/>
                          <a:sym typeface="+mn-lt"/>
                        </a:rPr>
                        <m:t>，</m:t>
                      </m:r>
                      <m:r>
                        <a:rPr lang="en-US" altLang="zh-CN" sz="2800">
                          <a:solidFill>
                            <a:schemeClr val="bg1"/>
                          </a:solidFill>
                          <a:latin typeface="Cambria Math" panose="02040503050406030204" pitchFamily="18" charset="0"/>
                          <a:ea typeface="宋体" panose="02010600030101010101" pitchFamily="2" charset="-122"/>
                          <a:sym typeface="+mn-lt"/>
                        </a:rPr>
                        <m:t>𝑘</m:t>
                      </m:r>
                      <m:r>
                        <a:rPr lang="en-US" altLang="zh-CN" sz="2800">
                          <a:solidFill>
                            <a:schemeClr val="bg1"/>
                          </a:solidFill>
                          <a:latin typeface="Cambria Math" panose="02040503050406030204" pitchFamily="18" charset="0"/>
                          <a:ea typeface="宋体" panose="02010600030101010101" pitchFamily="2" charset="-122"/>
                          <a:sym typeface="+mn-lt"/>
                        </a:rPr>
                        <m:t>=0</m:t>
                      </m:r>
                      <m:r>
                        <a:rPr lang="zh-CN" altLang="en-US" sz="2800">
                          <a:solidFill>
                            <a:schemeClr val="bg1"/>
                          </a:solidFill>
                          <a:latin typeface="Cambria Math" panose="02040503050406030204" pitchFamily="18" charset="0"/>
                          <a:ea typeface="宋体" panose="02010600030101010101" pitchFamily="2" charset="-122"/>
                          <a:sym typeface="+mn-lt"/>
                        </a:rPr>
                        <m:t>，</m:t>
                      </m:r>
                      <m:r>
                        <a:rPr lang="en-US" altLang="zh-CN" sz="2800">
                          <a:solidFill>
                            <a:schemeClr val="bg1"/>
                          </a:solidFill>
                          <a:latin typeface="Cambria Math" panose="02040503050406030204" pitchFamily="18" charset="0"/>
                          <a:ea typeface="宋体" panose="02010600030101010101" pitchFamily="2" charset="-122"/>
                          <a:sym typeface="+mn-lt"/>
                        </a:rPr>
                        <m:t>1</m:t>
                      </m:r>
                      <m:r>
                        <a:rPr lang="zh-CN" altLang="en-US" sz="2800">
                          <a:solidFill>
                            <a:schemeClr val="bg1"/>
                          </a:solidFill>
                          <a:latin typeface="Cambria Math" panose="02040503050406030204" pitchFamily="18" charset="0"/>
                          <a:ea typeface="宋体" panose="02010600030101010101" pitchFamily="2" charset="-122"/>
                          <a:sym typeface="+mn-lt"/>
                        </a:rPr>
                        <m:t>，</m:t>
                      </m:r>
                      <m:r>
                        <a:rPr lang="en-US" altLang="zh-CN" sz="2800">
                          <a:solidFill>
                            <a:schemeClr val="bg1"/>
                          </a:solidFill>
                          <a:latin typeface="Cambria Math" panose="02040503050406030204" pitchFamily="18" charset="0"/>
                          <a:ea typeface="宋体" panose="02010600030101010101" pitchFamily="2" charset="-122"/>
                          <a:sym typeface="+mn-lt"/>
                        </a:rPr>
                        <m:t>2…</m:t>
                      </m:r>
                    </m:oMath>
                  </a14:m>
                  <a:r>
                    <a:rPr lang="zh-CN" altLang="en-US" sz="2800" dirty="0">
                      <a:solidFill>
                        <a:schemeClr val="bg1"/>
                      </a:solidFill>
                      <a:latin typeface="宋体" panose="02010600030101010101" pitchFamily="2" charset="-122"/>
                      <a:ea typeface="宋体" panose="02010600030101010101" pitchFamily="2" charset="-122"/>
                      <a:sym typeface="+mn-lt"/>
                    </a:rPr>
                    <a:t>     </a:t>
                  </a:r>
                </a:p>
              </p:txBody>
            </p:sp>
          </mc:Choice>
          <mc:Fallback xmlns="">
            <p:sp>
              <p:nvSpPr>
                <p:cNvPr id="16" name="文本框 5">
                  <a:extLst>
                    <a:ext uri="{FF2B5EF4-FFF2-40B4-BE49-F238E27FC236}">
                      <a16:creationId xmlns:a16="http://schemas.microsoft.com/office/drawing/2014/main" id="{7B54F614-3234-4EFA-A977-6EC69A54DA5A}"/>
                    </a:ext>
                  </a:extLst>
                </p:cNvPr>
                <p:cNvSpPr txBox="1">
                  <a:spLocks noRot="1" noChangeAspect="1" noMove="1" noResize="1" noEditPoints="1" noAdjustHandles="1" noChangeArrowheads="1" noChangeShapeType="1" noTextEdit="1"/>
                </p:cNvSpPr>
                <p:nvPr/>
              </p:nvSpPr>
              <p:spPr>
                <a:xfrm>
                  <a:off x="1549356" y="2381528"/>
                  <a:ext cx="6547895" cy="523220"/>
                </a:xfrm>
                <a:prstGeom prst="rect">
                  <a:avLst/>
                </a:prstGeom>
                <a:blipFill>
                  <a:blip r:embed="rId4"/>
                  <a:stretch>
                    <a:fillRect l="-1852" t="-15116" b="-29070"/>
                  </a:stretch>
                </a:blipFill>
              </p:spPr>
              <p:txBody>
                <a:bodyPr/>
                <a:lstStyle/>
                <a:p>
                  <a:r>
                    <a:rPr lang="zh-CN" altLang="en-US">
                      <a:noFill/>
                    </a:rPr>
                    <a:t> </a:t>
                  </a:r>
                </a:p>
              </p:txBody>
            </p:sp>
          </mc:Fallback>
        </mc:AlternateContent>
        <p:sp>
          <p:nvSpPr>
            <p:cNvPr id="17" name="文本框 6">
              <a:extLst>
                <a:ext uri="{FF2B5EF4-FFF2-40B4-BE49-F238E27FC236}">
                  <a16:creationId xmlns:a16="http://schemas.microsoft.com/office/drawing/2014/main" id="{15071C05-C2DC-4FEA-B2F4-F9BA325440D2}"/>
                </a:ext>
              </a:extLst>
            </p:cNvPr>
            <p:cNvSpPr txBox="1"/>
            <p:nvPr/>
          </p:nvSpPr>
          <p:spPr>
            <a:xfrm>
              <a:off x="1549356" y="3587991"/>
              <a:ext cx="8337797" cy="1057790"/>
            </a:xfrm>
            <a:prstGeom prst="rect">
              <a:avLst/>
            </a:prstGeom>
            <a:noFill/>
          </p:spPr>
          <p:txBody>
            <a:bodyPr wrap="none" rtlCol="0">
              <a:spAutoFit/>
            </a:bodyPr>
            <a:lstStyle/>
            <a:p>
              <a:pPr>
                <a:lnSpc>
                  <a:spcPct val="120000"/>
                </a:lnSpc>
              </a:pPr>
              <a:r>
                <a:rPr lang="zh-CN" altLang="en-US" sz="2800" dirty="0">
                  <a:solidFill>
                    <a:schemeClr val="bg1"/>
                  </a:solidFill>
                  <a:latin typeface="宋体" panose="02010600030101010101" pitchFamily="2" charset="-122"/>
                  <a:ea typeface="宋体" panose="02010600030101010101" pitchFamily="2" charset="-122"/>
                  <a:sym typeface="+mn-lt"/>
                </a:rPr>
                <a:t>其中</a:t>
              </a:r>
              <a:r>
                <a:rPr lang="en-US" altLang="zh-CN" sz="2800" dirty="0">
                  <a:solidFill>
                    <a:schemeClr val="bg1"/>
                  </a:solidFill>
                  <a:latin typeface="宋体" panose="02010600030101010101" pitchFamily="2" charset="-122"/>
                  <a:ea typeface="宋体" panose="02010600030101010101" pitchFamily="2" charset="-122"/>
                  <a:sym typeface="+mn-lt"/>
                </a:rPr>
                <a:t>α</a:t>
              </a:r>
              <a:r>
                <a:rPr lang="zh-CN" altLang="en-US" sz="2800" dirty="0">
                  <a:solidFill>
                    <a:schemeClr val="bg1"/>
                  </a:solidFill>
                  <a:latin typeface="宋体" panose="02010600030101010101" pitchFamily="2" charset="-122"/>
                  <a:ea typeface="宋体" panose="02010600030101010101" pitchFamily="2" charset="-122"/>
                  <a:sym typeface="+mn-lt"/>
                </a:rPr>
                <a:t>是一个接近</a:t>
              </a:r>
              <a:r>
                <a:rPr lang="en-US" altLang="zh-CN" sz="2800" dirty="0">
                  <a:solidFill>
                    <a:schemeClr val="bg1"/>
                  </a:solidFill>
                  <a:latin typeface="宋体" panose="02010600030101010101" pitchFamily="2" charset="-122"/>
                  <a:ea typeface="宋体" panose="02010600030101010101" pitchFamily="2" charset="-122"/>
                  <a:sym typeface="+mn-lt"/>
                </a:rPr>
                <a:t>1</a:t>
              </a:r>
              <a:r>
                <a:rPr lang="zh-CN" altLang="en-US" sz="2800" dirty="0">
                  <a:solidFill>
                    <a:schemeClr val="bg1"/>
                  </a:solidFill>
                  <a:latin typeface="宋体" panose="02010600030101010101" pitchFamily="2" charset="-122"/>
                  <a:ea typeface="宋体" panose="02010600030101010101" pitchFamily="2" charset="-122"/>
                  <a:sym typeface="+mn-lt"/>
                </a:rPr>
                <a:t>的常数。一般取</a:t>
              </a:r>
              <a:r>
                <a:rPr lang="en-US" altLang="zh-CN" sz="2800" dirty="0">
                  <a:solidFill>
                    <a:schemeClr val="bg1"/>
                  </a:solidFill>
                  <a:latin typeface="宋体" panose="02010600030101010101" pitchFamily="2" charset="-122"/>
                  <a:ea typeface="宋体" panose="02010600030101010101" pitchFamily="2" charset="-122"/>
                  <a:sym typeface="+mn-lt"/>
                </a:rPr>
                <a:t>0.5~0.99</a:t>
              </a:r>
              <a:r>
                <a:rPr lang="zh-CN" altLang="en-US" sz="2800" dirty="0">
                  <a:solidFill>
                    <a:schemeClr val="bg1"/>
                  </a:solidFill>
                  <a:latin typeface="宋体" panose="02010600030101010101" pitchFamily="2" charset="-122"/>
                  <a:ea typeface="宋体" panose="02010600030101010101" pitchFamily="2" charset="-122"/>
                  <a:sym typeface="+mn-lt"/>
                </a:rPr>
                <a:t>。</a:t>
              </a:r>
              <a:endParaRPr lang="en-US" altLang="zh-CN" sz="2800" dirty="0">
                <a:solidFill>
                  <a:schemeClr val="bg1"/>
                </a:solidFill>
                <a:latin typeface="宋体" panose="02010600030101010101" pitchFamily="2" charset="-122"/>
                <a:ea typeface="宋体" panose="02010600030101010101" pitchFamily="2" charset="-122"/>
                <a:sym typeface="+mn-lt"/>
              </a:endParaRPr>
            </a:p>
            <a:p>
              <a:pPr>
                <a:lnSpc>
                  <a:spcPct val="120000"/>
                </a:lnSpc>
              </a:pPr>
              <a:r>
                <a:rPr lang="zh-CN" altLang="en-US" sz="2800" dirty="0">
                  <a:solidFill>
                    <a:schemeClr val="bg1"/>
                  </a:solidFill>
                  <a:latin typeface="宋体" panose="02010600030101010101" pitchFamily="2" charset="-122"/>
                  <a:ea typeface="宋体" panose="02010600030101010101" pitchFamily="2" charset="-122"/>
                  <a:sym typeface="+mn-lt"/>
                </a:rPr>
                <a:t>该衰减函数对控制参数的衰减量是随算法进程递减的。</a:t>
              </a:r>
            </a:p>
          </p:txBody>
        </p:sp>
      </p:grpSp>
      <p:sp>
        <p:nvSpPr>
          <p:cNvPr id="22" name="文本框 21">
            <a:extLst>
              <a:ext uri="{FF2B5EF4-FFF2-40B4-BE49-F238E27FC236}">
                <a16:creationId xmlns:a16="http://schemas.microsoft.com/office/drawing/2014/main" id="{CA863B1A-3D58-47BA-B547-369D8D67B6E9}"/>
              </a:ext>
            </a:extLst>
          </p:cNvPr>
          <p:cNvSpPr txBox="1"/>
          <p:nvPr/>
        </p:nvSpPr>
        <p:spPr>
          <a:xfrm>
            <a:off x="1625569" y="4005064"/>
            <a:ext cx="8568952" cy="1384995"/>
          </a:xfrm>
          <a:prstGeom prst="rect">
            <a:avLst/>
          </a:prstGeom>
          <a:noFill/>
        </p:spPr>
        <p:txBody>
          <a:bodyPr wrap="square">
            <a:spAutoFit/>
          </a:bodyPr>
          <a:lstStyle/>
          <a:p>
            <a:r>
              <a:rPr lang="zh-CN" altLang="en-US" sz="2800" b="1" dirty="0">
                <a:solidFill>
                  <a:srgbClr val="00B0F0"/>
                </a:solidFill>
                <a:latin typeface="宋体" panose="02010600030101010101" pitchFamily="2" charset="-122"/>
                <a:ea typeface="宋体" panose="02010600030101010101" pitchFamily="2" charset="-122"/>
              </a:rPr>
              <a:t>注意：</a:t>
            </a:r>
            <a:r>
              <a:rPr lang="zh-CN" altLang="en-US" sz="2800" dirty="0">
                <a:solidFill>
                  <a:schemeClr val="bg1"/>
                </a:solidFill>
                <a:latin typeface="宋体" panose="02010600030101010101" pitchFamily="2" charset="-122"/>
                <a:ea typeface="宋体" panose="02010600030101010101" pitchFamily="2" charset="-122"/>
              </a:rPr>
              <a:t>  </a:t>
            </a:r>
            <a:r>
              <a:rPr lang="zh-CN" altLang="en-US" sz="2800" b="1" dirty="0">
                <a:solidFill>
                  <a:srgbClr val="00B0F0"/>
                </a:solidFill>
                <a:latin typeface="宋体" panose="02010600030101010101" pitchFamily="2" charset="-122"/>
                <a:ea typeface="宋体" panose="02010600030101010101" pitchFamily="2" charset="-122"/>
              </a:rPr>
              <a:t>小的衰减量可能导致算法进程迭代次数的增加</a:t>
            </a:r>
            <a:r>
              <a:rPr lang="en-US" altLang="zh-CN" sz="2800" b="1" dirty="0">
                <a:solidFill>
                  <a:srgbClr val="00B0F0"/>
                </a:solidFill>
                <a:latin typeface="宋体" panose="02010600030101010101" pitchFamily="2" charset="-122"/>
                <a:ea typeface="宋体" panose="02010600030101010101" pitchFamily="2" charset="-122"/>
              </a:rPr>
              <a:t>,</a:t>
            </a:r>
            <a:r>
              <a:rPr lang="zh-CN" altLang="en-US" sz="2800" b="1" dirty="0">
                <a:solidFill>
                  <a:srgbClr val="00B0F0"/>
                </a:solidFill>
                <a:latin typeface="宋体" panose="02010600030101010101" pitchFamily="2" charset="-122"/>
                <a:ea typeface="宋体" panose="02010600030101010101" pitchFamily="2" charset="-122"/>
              </a:rPr>
              <a:t>从而使算法进程接受更多的变换</a:t>
            </a:r>
            <a:r>
              <a:rPr lang="en-US" altLang="zh-CN" sz="2800" b="1" dirty="0">
                <a:solidFill>
                  <a:srgbClr val="00B0F0"/>
                </a:solidFill>
                <a:latin typeface="宋体" panose="02010600030101010101" pitchFamily="2" charset="-122"/>
                <a:ea typeface="宋体" panose="02010600030101010101" pitchFamily="2" charset="-122"/>
              </a:rPr>
              <a:t>,</a:t>
            </a:r>
            <a:r>
              <a:rPr lang="zh-CN" altLang="en-US" sz="2800" b="1" dirty="0">
                <a:solidFill>
                  <a:srgbClr val="00B0F0"/>
                </a:solidFill>
                <a:latin typeface="宋体" panose="02010600030101010101" pitchFamily="2" charset="-122"/>
                <a:ea typeface="宋体" panose="02010600030101010101" pitchFamily="2" charset="-122"/>
              </a:rPr>
              <a:t>从而访问更多的邻域</a:t>
            </a:r>
            <a:r>
              <a:rPr lang="en-US" altLang="zh-CN" sz="2800" b="1" dirty="0">
                <a:solidFill>
                  <a:srgbClr val="00B0F0"/>
                </a:solidFill>
                <a:latin typeface="宋体" panose="02010600030101010101" pitchFamily="2" charset="-122"/>
                <a:ea typeface="宋体" panose="02010600030101010101" pitchFamily="2" charset="-122"/>
              </a:rPr>
              <a:t>,</a:t>
            </a:r>
            <a:r>
              <a:rPr lang="zh-CN" altLang="en-US" sz="2800" b="1" dirty="0">
                <a:solidFill>
                  <a:srgbClr val="00B0F0"/>
                </a:solidFill>
                <a:latin typeface="宋体" panose="02010600030101010101" pitchFamily="2" charset="-122"/>
                <a:ea typeface="宋体" panose="02010600030101010101" pitchFamily="2" charset="-122"/>
              </a:rPr>
              <a:t>搜索更大范围的解空间</a:t>
            </a:r>
            <a:r>
              <a:rPr lang="en-US" altLang="zh-CN" sz="2800" b="1" dirty="0">
                <a:solidFill>
                  <a:srgbClr val="00B0F0"/>
                </a:solidFill>
                <a:latin typeface="宋体" panose="02010600030101010101" pitchFamily="2" charset="-122"/>
                <a:ea typeface="宋体" panose="02010600030101010101" pitchFamily="2" charset="-122"/>
              </a:rPr>
              <a:t>,</a:t>
            </a:r>
            <a:r>
              <a:rPr lang="zh-CN" altLang="en-US" sz="2800" b="1" dirty="0">
                <a:solidFill>
                  <a:srgbClr val="00B0F0"/>
                </a:solidFill>
                <a:latin typeface="宋体" panose="02010600030101010101" pitchFamily="2" charset="-122"/>
                <a:ea typeface="宋体" panose="02010600030101010101" pitchFamily="2" charset="-122"/>
              </a:rPr>
              <a:t>返回更高质量的最终解。</a:t>
            </a:r>
          </a:p>
        </p:txBody>
      </p:sp>
      <p:sp>
        <p:nvSpPr>
          <p:cNvPr id="23" name="Freeform 75">
            <a:hlinkClick r:id="rId5" action="ppaction://hlinksldjump"/>
            <a:extLst>
              <a:ext uri="{FF2B5EF4-FFF2-40B4-BE49-F238E27FC236}">
                <a16:creationId xmlns:a16="http://schemas.microsoft.com/office/drawing/2014/main" id="{623892AC-5D68-44CD-BB4C-39C14DA79F0B}"/>
              </a:ext>
            </a:extLst>
          </p:cNvPr>
          <p:cNvSpPr>
            <a:spLocks noEditPoints="1"/>
          </p:cNvSpPr>
          <p:nvPr/>
        </p:nvSpPr>
        <p:spPr bwMode="auto">
          <a:xfrm>
            <a:off x="11064552" y="5517232"/>
            <a:ext cx="805879" cy="903734"/>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8"/>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4"/>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0"/>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3"/>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7"/>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8"/>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1"/>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1"/>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7"/>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2"/>
                  <a:pt x="223" y="102"/>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6"/>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3"/>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3"/>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20" name="Picture 247">
            <a:extLst>
              <a:ext uri="{FF2B5EF4-FFF2-40B4-BE49-F238E27FC236}">
                <a16:creationId xmlns:a16="http://schemas.microsoft.com/office/drawing/2014/main" id="{A0B23B06-E860-4572-9D17-3EE2202A17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73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aphicFrame>
        <p:nvGraphicFramePr>
          <p:cNvPr id="14" name="内容占位符 652368">
            <a:extLst>
              <a:ext uri="{FF2B5EF4-FFF2-40B4-BE49-F238E27FC236}">
                <a16:creationId xmlns:a16="http://schemas.microsoft.com/office/drawing/2014/main" id="{4DB8C3A2-E69B-4DB6-B6E7-3A25553E73AE}"/>
              </a:ext>
            </a:extLst>
          </p:cNvPr>
          <p:cNvGraphicFramePr>
            <a:graphicFrameLocks/>
          </p:cNvGraphicFramePr>
          <p:nvPr>
            <p:custDataLst>
              <p:tags r:id="rId1"/>
            </p:custDataLst>
            <p:extLst>
              <p:ext uri="{D42A27DB-BD31-4B8C-83A1-F6EECF244321}">
                <p14:modId xmlns:p14="http://schemas.microsoft.com/office/powerpoint/2010/main" val="3110480068"/>
              </p:ext>
            </p:extLst>
          </p:nvPr>
        </p:nvGraphicFramePr>
        <p:xfrm>
          <a:off x="1811524" y="1700808"/>
          <a:ext cx="8568952" cy="4824493"/>
        </p:xfrm>
        <a:graphic>
          <a:graphicData uri="http://schemas.openxmlformats.org/drawingml/2006/table">
            <a:tbl>
              <a:tblPr>
                <a:tableStyleId>{3C2FFA5D-87B4-456A-9821-1D502468CF0F}</a:tableStyleId>
              </a:tblPr>
              <a:tblGrid>
                <a:gridCol w="4273230">
                  <a:extLst>
                    <a:ext uri="{9D8B030D-6E8A-4147-A177-3AD203B41FA5}">
                      <a16:colId xmlns:a16="http://schemas.microsoft.com/office/drawing/2014/main" val="20000"/>
                    </a:ext>
                  </a:extLst>
                </a:gridCol>
                <a:gridCol w="4295722">
                  <a:extLst>
                    <a:ext uri="{9D8B030D-6E8A-4147-A177-3AD203B41FA5}">
                      <a16:colId xmlns:a16="http://schemas.microsoft.com/office/drawing/2014/main" val="20001"/>
                    </a:ext>
                  </a:extLst>
                </a:gridCol>
              </a:tblGrid>
              <a:tr h="630766">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FF0000"/>
                          </a:solidFill>
                          <a:latin typeface="+mn-ea"/>
                          <a:ea typeface="+mn-ea"/>
                        </a:rPr>
                        <a:t>组合优化问题</a:t>
                      </a:r>
                    </a:p>
                  </a:txBody>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FF0000"/>
                          </a:solidFill>
                          <a:latin typeface="+mn-ea"/>
                          <a:ea typeface="+mn-ea"/>
                        </a:rPr>
                        <a:t>金属物体</a:t>
                      </a:r>
                    </a:p>
                  </a:txBody>
                  <a:tcPr/>
                </a:tc>
                <a:extLst>
                  <a:ext uri="{0D108BD9-81ED-4DB2-BD59-A6C34878D82A}">
                    <a16:rowId xmlns:a16="http://schemas.microsoft.com/office/drawing/2014/main" val="10000"/>
                  </a:ext>
                </a:extLst>
              </a:tr>
              <a:tr h="776194">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chemeClr val="tx1"/>
                          </a:solidFill>
                        </a:rPr>
                        <a:t>解</a:t>
                      </a:r>
                      <a:endParaRPr lang="zh-CN" altLang="en-US" sz="2400" b="1" dirty="0">
                        <a:solidFill>
                          <a:schemeClr val="tx1"/>
                        </a:solidFill>
                        <a:latin typeface="Times New Roman" panose="02020603050405020304" pitchFamily="18" charset="0"/>
                        <a:ea typeface="楷体_GB2312" pitchFamily="49" charset="-122"/>
                      </a:endParaRPr>
                    </a:p>
                  </a:txBody>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chemeClr val="tx1"/>
                          </a:solidFill>
                        </a:rPr>
                        <a:t>粒子状态</a:t>
                      </a:r>
                      <a:endParaRPr lang="zh-CN" altLang="en-US" sz="2400" b="1" dirty="0">
                        <a:solidFill>
                          <a:schemeClr val="tx1"/>
                        </a:solidFill>
                        <a:latin typeface="Times New Roman" panose="02020603050405020304" pitchFamily="18" charset="0"/>
                        <a:ea typeface="楷体_GB2312" pitchFamily="49" charset="-122"/>
                      </a:endParaRPr>
                    </a:p>
                  </a:txBody>
                  <a:tcPr/>
                </a:tc>
                <a:extLst>
                  <a:ext uri="{0D108BD9-81ED-4DB2-BD59-A6C34878D82A}">
                    <a16:rowId xmlns:a16="http://schemas.microsoft.com/office/drawing/2014/main" val="10001"/>
                  </a:ext>
                </a:extLst>
              </a:tr>
              <a:tr h="694719">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chemeClr val="tx1"/>
                          </a:solidFill>
                        </a:rPr>
                        <a:t>最优解</a:t>
                      </a:r>
                      <a:endParaRPr lang="zh-CN" altLang="en-US" sz="2400" b="1" dirty="0">
                        <a:solidFill>
                          <a:schemeClr val="tx1"/>
                        </a:solidFill>
                        <a:latin typeface="Times New Roman" panose="02020603050405020304" pitchFamily="18" charset="0"/>
                        <a:ea typeface="楷体_GB2312" pitchFamily="49" charset="-122"/>
                      </a:endParaRPr>
                    </a:p>
                  </a:txBody>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chemeClr val="tx1"/>
                          </a:solidFill>
                        </a:rPr>
                        <a:t>能量最低的状态</a:t>
                      </a:r>
                      <a:endParaRPr lang="zh-CN" altLang="en-US" sz="2400" b="1" dirty="0">
                        <a:solidFill>
                          <a:schemeClr val="tx1"/>
                        </a:solidFill>
                        <a:latin typeface="Times New Roman" panose="02020603050405020304" pitchFamily="18" charset="0"/>
                        <a:ea typeface="楷体_GB2312" pitchFamily="49" charset="-122"/>
                      </a:endParaRPr>
                    </a:p>
                  </a:txBody>
                  <a:tcPr/>
                </a:tc>
                <a:extLst>
                  <a:ext uri="{0D108BD9-81ED-4DB2-BD59-A6C34878D82A}">
                    <a16:rowId xmlns:a16="http://schemas.microsoft.com/office/drawing/2014/main" val="10002"/>
                  </a:ext>
                </a:extLst>
              </a:tr>
              <a:tr h="679827">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chemeClr val="tx1"/>
                          </a:solidFill>
                        </a:rPr>
                        <a:t>设定初温</a:t>
                      </a:r>
                      <a:endParaRPr lang="zh-CN" altLang="en-US" sz="2400" b="1" dirty="0">
                        <a:solidFill>
                          <a:schemeClr val="tx1"/>
                        </a:solidFill>
                        <a:latin typeface="Times New Roman" panose="02020603050405020304" pitchFamily="18" charset="0"/>
                        <a:ea typeface="楷体_GB2312" pitchFamily="49" charset="-122"/>
                      </a:endParaRPr>
                    </a:p>
                  </a:txBody>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chemeClr val="tx1"/>
                          </a:solidFill>
                        </a:rPr>
                        <a:t>熔解过程</a:t>
                      </a:r>
                      <a:endParaRPr lang="zh-CN" altLang="en-US" sz="2400" b="1" dirty="0">
                        <a:solidFill>
                          <a:schemeClr val="tx1"/>
                        </a:solidFill>
                        <a:latin typeface="Times New Roman" panose="02020603050405020304" pitchFamily="18" charset="0"/>
                        <a:ea typeface="楷体_GB2312" pitchFamily="49" charset="-122"/>
                      </a:endParaRPr>
                    </a:p>
                  </a:txBody>
                  <a:tcPr/>
                </a:tc>
                <a:extLst>
                  <a:ext uri="{0D108BD9-81ED-4DB2-BD59-A6C34878D82A}">
                    <a16:rowId xmlns:a16="http://schemas.microsoft.com/office/drawing/2014/main" val="10003"/>
                  </a:ext>
                </a:extLst>
              </a:tr>
              <a:tr h="68158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dirty="0">
                          <a:solidFill>
                            <a:schemeClr val="tx1"/>
                          </a:solidFill>
                        </a:rPr>
                        <a:t>Metropolis</a:t>
                      </a:r>
                      <a:r>
                        <a:rPr lang="zh-CN" altLang="en-US" sz="2400" b="1" dirty="0">
                          <a:solidFill>
                            <a:schemeClr val="tx1"/>
                          </a:solidFill>
                        </a:rPr>
                        <a:t>接受过程</a:t>
                      </a:r>
                      <a:endParaRPr lang="zh-CN" altLang="en-US" sz="2400" b="1" dirty="0">
                        <a:solidFill>
                          <a:schemeClr val="tx1"/>
                        </a:solidFill>
                        <a:latin typeface="Times New Roman" panose="02020603050405020304" pitchFamily="18" charset="0"/>
                        <a:ea typeface="楷体_GB2312" pitchFamily="49" charset="-122"/>
                      </a:endParaRPr>
                    </a:p>
                  </a:txBody>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chemeClr val="tx1"/>
                          </a:solidFill>
                        </a:rPr>
                        <a:t>等温过程</a:t>
                      </a:r>
                      <a:endParaRPr lang="zh-CN" altLang="en-US" sz="2400" b="1" dirty="0">
                        <a:solidFill>
                          <a:schemeClr val="tx1"/>
                        </a:solidFill>
                        <a:latin typeface="Times New Roman" panose="02020603050405020304" pitchFamily="18" charset="0"/>
                        <a:ea typeface="楷体_GB2312" pitchFamily="49" charset="-122"/>
                      </a:endParaRPr>
                    </a:p>
                  </a:txBody>
                  <a:tcPr/>
                </a:tc>
                <a:extLst>
                  <a:ext uri="{0D108BD9-81ED-4DB2-BD59-A6C34878D82A}">
                    <a16:rowId xmlns:a16="http://schemas.microsoft.com/office/drawing/2014/main" val="10004"/>
                  </a:ext>
                </a:extLst>
              </a:tr>
              <a:tr h="679827">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chemeClr val="tx1"/>
                          </a:solidFill>
                        </a:rPr>
                        <a:t>控制参数的下降</a:t>
                      </a:r>
                      <a:endParaRPr lang="zh-CN" altLang="en-US" sz="2400" b="1" dirty="0">
                        <a:solidFill>
                          <a:schemeClr val="tx1"/>
                        </a:solidFill>
                        <a:latin typeface="Times New Roman" panose="02020603050405020304" pitchFamily="18" charset="0"/>
                        <a:ea typeface="楷体_GB2312" pitchFamily="49" charset="-122"/>
                      </a:endParaRPr>
                    </a:p>
                  </a:txBody>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chemeClr val="tx1"/>
                          </a:solidFill>
                        </a:rPr>
                        <a:t>冷却</a:t>
                      </a:r>
                      <a:endParaRPr lang="zh-CN" altLang="en-US" sz="2400" b="1" dirty="0">
                        <a:solidFill>
                          <a:schemeClr val="tx1"/>
                        </a:solidFill>
                        <a:latin typeface="Times New Roman" panose="02020603050405020304" pitchFamily="18" charset="0"/>
                        <a:ea typeface="楷体_GB2312" pitchFamily="49" charset="-122"/>
                      </a:endParaRPr>
                    </a:p>
                  </a:txBody>
                  <a:tcPr/>
                </a:tc>
                <a:extLst>
                  <a:ext uri="{0D108BD9-81ED-4DB2-BD59-A6C34878D82A}">
                    <a16:rowId xmlns:a16="http://schemas.microsoft.com/office/drawing/2014/main" val="10005"/>
                  </a:ext>
                </a:extLst>
              </a:tr>
              <a:tr h="68158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chemeClr val="tx1"/>
                          </a:solidFill>
                        </a:rPr>
                        <a:t>目标函数</a:t>
                      </a:r>
                      <a:endParaRPr lang="zh-CN" altLang="en-US" sz="2400" b="1" dirty="0">
                        <a:solidFill>
                          <a:schemeClr val="tx1"/>
                        </a:solidFill>
                        <a:latin typeface="Times New Roman" panose="02020603050405020304" pitchFamily="18" charset="0"/>
                        <a:ea typeface="楷体_GB2312" pitchFamily="49" charset="-122"/>
                      </a:endParaRPr>
                    </a:p>
                  </a:txBody>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chemeClr val="tx1"/>
                          </a:solidFill>
                        </a:rPr>
                        <a:t>能量</a:t>
                      </a:r>
                      <a:endParaRPr lang="zh-CN" altLang="en-US" sz="2400" b="1" dirty="0">
                        <a:solidFill>
                          <a:schemeClr val="tx1"/>
                        </a:solidFill>
                        <a:latin typeface="Times New Roman" panose="02020603050405020304" pitchFamily="18" charset="0"/>
                        <a:ea typeface="楷体_GB2312" pitchFamily="49" charset="-122"/>
                      </a:endParaRPr>
                    </a:p>
                  </a:txBody>
                  <a:tcPr/>
                </a:tc>
                <a:extLst>
                  <a:ext uri="{0D108BD9-81ED-4DB2-BD59-A6C34878D82A}">
                    <a16:rowId xmlns:a16="http://schemas.microsoft.com/office/drawing/2014/main" val="10006"/>
                  </a:ext>
                </a:extLst>
              </a:tr>
            </a:tbl>
          </a:graphicData>
        </a:graphic>
      </p:graphicFrame>
      <p:sp>
        <p:nvSpPr>
          <p:cNvPr id="16" name="文本框 15">
            <a:extLst>
              <a:ext uri="{FF2B5EF4-FFF2-40B4-BE49-F238E27FC236}">
                <a16:creationId xmlns:a16="http://schemas.microsoft.com/office/drawing/2014/main" id="{36BE8354-9C74-42AD-866A-466E498E1587}"/>
              </a:ext>
            </a:extLst>
          </p:cNvPr>
          <p:cNvSpPr txBox="1"/>
          <p:nvPr/>
        </p:nvSpPr>
        <p:spPr>
          <a:xfrm>
            <a:off x="216529" y="924737"/>
            <a:ext cx="2415837" cy="559897"/>
          </a:xfrm>
          <a:prstGeom prst="rect">
            <a:avLst/>
          </a:prstGeom>
          <a:noFill/>
        </p:spPr>
        <p:txBody>
          <a:bodyPr wrap="square">
            <a:spAutoFit/>
          </a:bodyPr>
          <a:lstStyle/>
          <a:p>
            <a:pPr marL="444500" marR="0" lvl="0" indent="-444500" algn="l" defTabSz="914400" rtl="0" eaLnBrk="1" fontAlgn="base" latinLnBrk="0" hangingPunct="1">
              <a:lnSpc>
                <a:spcPct val="120000"/>
              </a:lnSpc>
              <a:spcBef>
                <a:spcPct val="10000"/>
              </a:spcBef>
              <a:spcAft>
                <a:spcPct val="0"/>
              </a:spcAft>
              <a:buClr>
                <a:srgbClr val="B2B2B2"/>
              </a:buClr>
              <a:buSzPct val="90000"/>
              <a:buFont typeface="Wingdings" panose="05000000000000000000" pitchFamily="2" charset="2"/>
              <a:buChar char="w"/>
              <a:tabLst/>
              <a:defRPr/>
            </a:pPr>
            <a:r>
              <a:rPr kumimoji="0" lang="zh-CN" altLang="en-US" sz="28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charset="-122"/>
                <a:cs typeface="+mn-cs"/>
              </a:rPr>
              <a:t>相似性比较</a:t>
            </a:r>
          </a:p>
        </p:txBody>
      </p:sp>
      <p:pic>
        <p:nvPicPr>
          <p:cNvPr id="2" name="图片 1">
            <a:extLst>
              <a:ext uri="{FF2B5EF4-FFF2-40B4-BE49-F238E27FC236}">
                <a16:creationId xmlns:a16="http://schemas.microsoft.com/office/drawing/2014/main" id="{F388E0F1-B347-49C0-98B7-72A5D906C31B}"/>
              </a:ext>
            </a:extLst>
          </p:cNvPr>
          <p:cNvPicPr>
            <a:picLocks noChangeAspect="1"/>
          </p:cNvPicPr>
          <p:nvPr/>
        </p:nvPicPr>
        <p:blipFill>
          <a:blip r:embed="rId5"/>
          <a:stretch>
            <a:fillRect/>
          </a:stretch>
        </p:blipFill>
        <p:spPr>
          <a:xfrm>
            <a:off x="4727848" y="745968"/>
            <a:ext cx="2995710" cy="846753"/>
          </a:xfrm>
          <a:prstGeom prst="rect">
            <a:avLst/>
          </a:prstGeom>
        </p:spPr>
      </p:pic>
      <p:pic>
        <p:nvPicPr>
          <p:cNvPr id="17" name="Picture 247">
            <a:extLst>
              <a:ext uri="{FF2B5EF4-FFF2-40B4-BE49-F238E27FC236}">
                <a16:creationId xmlns:a16="http://schemas.microsoft.com/office/drawing/2014/main" id="{224D4B85-3512-453B-B0A5-AA10D5A35D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49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1" name="矩形 20" hidden="1"/>
          <p:cNvSpPr/>
          <p:nvPr/>
        </p:nvSpPr>
        <p:spPr>
          <a:xfrm>
            <a:off x="2404220" y="288533"/>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 name="椭圆 26" hidden="1"/>
          <p:cNvSpPr/>
          <p:nvPr/>
        </p:nvSpPr>
        <p:spPr>
          <a:xfrm>
            <a:off x="-1260648" y="1754135"/>
            <a:ext cx="985419" cy="1073360"/>
          </a:xfrm>
          <a:custGeom>
            <a:avLst/>
            <a:gdLst>
              <a:gd name="connsiteX0" fmla="*/ 0 w 981048"/>
              <a:gd name="connsiteY0" fmla="*/ 490524 h 981048"/>
              <a:gd name="connsiteX1" fmla="*/ 490524 w 981048"/>
              <a:gd name="connsiteY1" fmla="*/ 0 h 981048"/>
              <a:gd name="connsiteX2" fmla="*/ 981048 w 981048"/>
              <a:gd name="connsiteY2" fmla="*/ 490524 h 981048"/>
              <a:gd name="connsiteX3" fmla="*/ 490524 w 981048"/>
              <a:gd name="connsiteY3" fmla="*/ 981048 h 981048"/>
              <a:gd name="connsiteX4" fmla="*/ 0 w 981048"/>
              <a:gd name="connsiteY4" fmla="*/ 490524 h 981048"/>
              <a:gd name="connsiteX0-1" fmla="*/ 490524 w 981048"/>
              <a:gd name="connsiteY0-2" fmla="*/ 981048 h 1072488"/>
              <a:gd name="connsiteX1-3" fmla="*/ 0 w 981048"/>
              <a:gd name="connsiteY1-4" fmla="*/ 490524 h 1072488"/>
              <a:gd name="connsiteX2-5" fmla="*/ 490524 w 981048"/>
              <a:gd name="connsiteY2-6" fmla="*/ 0 h 1072488"/>
              <a:gd name="connsiteX3-7" fmla="*/ 981048 w 981048"/>
              <a:gd name="connsiteY3-8" fmla="*/ 490524 h 1072488"/>
              <a:gd name="connsiteX4-9" fmla="*/ 581964 w 981048"/>
              <a:gd name="connsiteY4-10" fmla="*/ 1072488 h 1072488"/>
              <a:gd name="connsiteX0-11" fmla="*/ 490524 w 981048"/>
              <a:gd name="connsiteY0-12" fmla="*/ 981048 h 1072488"/>
              <a:gd name="connsiteX1-13" fmla="*/ 0 w 981048"/>
              <a:gd name="connsiteY1-14" fmla="*/ 490524 h 1072488"/>
              <a:gd name="connsiteX2-15" fmla="*/ 490524 w 981048"/>
              <a:gd name="connsiteY2-16" fmla="*/ 0 h 1072488"/>
              <a:gd name="connsiteX3-17" fmla="*/ 981048 w 981048"/>
              <a:gd name="connsiteY3-18" fmla="*/ 490524 h 1072488"/>
              <a:gd name="connsiteX4-19" fmla="*/ 531164 w 981048"/>
              <a:gd name="connsiteY4-20" fmla="*/ 1072488 h 1072488"/>
              <a:gd name="connsiteX0-21" fmla="*/ 520552 w 1011076"/>
              <a:gd name="connsiteY0-22" fmla="*/ 981048 h 1072488"/>
              <a:gd name="connsiteX1-23" fmla="*/ 104226 w 1011076"/>
              <a:gd name="connsiteY1-24" fmla="*/ 801638 h 1072488"/>
              <a:gd name="connsiteX2-25" fmla="*/ 30028 w 1011076"/>
              <a:gd name="connsiteY2-26" fmla="*/ 490524 h 1072488"/>
              <a:gd name="connsiteX3-27" fmla="*/ 520552 w 1011076"/>
              <a:gd name="connsiteY3-28" fmla="*/ 0 h 1072488"/>
              <a:gd name="connsiteX4-29" fmla="*/ 1011076 w 1011076"/>
              <a:gd name="connsiteY4-30" fmla="*/ 490524 h 1072488"/>
              <a:gd name="connsiteX5" fmla="*/ 561192 w 1011076"/>
              <a:gd name="connsiteY5" fmla="*/ 1072488 h 1072488"/>
              <a:gd name="connsiteX0-31" fmla="*/ 494895 w 985419"/>
              <a:gd name="connsiteY0-32" fmla="*/ 996637 h 1088077"/>
              <a:gd name="connsiteX1-33" fmla="*/ 78569 w 985419"/>
              <a:gd name="connsiteY1-34" fmla="*/ 817227 h 1088077"/>
              <a:gd name="connsiteX2-35" fmla="*/ 4371 w 985419"/>
              <a:gd name="connsiteY2-36" fmla="*/ 506113 h 1088077"/>
              <a:gd name="connsiteX3-37" fmla="*/ 142069 w 985419"/>
              <a:gd name="connsiteY3-38" fmla="*/ 156827 h 1088077"/>
              <a:gd name="connsiteX4-39" fmla="*/ 494895 w 985419"/>
              <a:gd name="connsiteY4-40" fmla="*/ 15589 h 1088077"/>
              <a:gd name="connsiteX5-41" fmla="*/ 985419 w 985419"/>
              <a:gd name="connsiteY5-42" fmla="*/ 506113 h 1088077"/>
              <a:gd name="connsiteX6" fmla="*/ 535535 w 985419"/>
              <a:gd name="connsiteY6" fmla="*/ 1088077 h 1088077"/>
              <a:gd name="connsiteX0-43" fmla="*/ 494895 w 992365"/>
              <a:gd name="connsiteY0-44" fmla="*/ 981920 h 1073360"/>
              <a:gd name="connsiteX1-45" fmla="*/ 78569 w 992365"/>
              <a:gd name="connsiteY1-46" fmla="*/ 802510 h 1073360"/>
              <a:gd name="connsiteX2-47" fmla="*/ 4371 w 992365"/>
              <a:gd name="connsiteY2-48" fmla="*/ 491396 h 1073360"/>
              <a:gd name="connsiteX3-49" fmla="*/ 142069 w 992365"/>
              <a:gd name="connsiteY3-50" fmla="*/ 142110 h 1073360"/>
              <a:gd name="connsiteX4-51" fmla="*/ 494895 w 992365"/>
              <a:gd name="connsiteY4-52" fmla="*/ 872 h 1073360"/>
              <a:gd name="connsiteX5-53" fmla="*/ 827869 w 992365"/>
              <a:gd name="connsiteY5-54" fmla="*/ 104011 h 1073360"/>
              <a:gd name="connsiteX6-55" fmla="*/ 985419 w 992365"/>
              <a:gd name="connsiteY6-56" fmla="*/ 491396 h 1073360"/>
              <a:gd name="connsiteX7" fmla="*/ 535535 w 992365"/>
              <a:gd name="connsiteY7" fmla="*/ 1073360 h 1073360"/>
              <a:gd name="connsiteX0-57" fmla="*/ 494895 w 985419"/>
              <a:gd name="connsiteY0-58" fmla="*/ 981920 h 1073360"/>
              <a:gd name="connsiteX1-59" fmla="*/ 78569 w 985419"/>
              <a:gd name="connsiteY1-60" fmla="*/ 802510 h 1073360"/>
              <a:gd name="connsiteX2-61" fmla="*/ 4371 w 985419"/>
              <a:gd name="connsiteY2-62" fmla="*/ 491396 h 1073360"/>
              <a:gd name="connsiteX3-63" fmla="*/ 142069 w 985419"/>
              <a:gd name="connsiteY3-64" fmla="*/ 142110 h 1073360"/>
              <a:gd name="connsiteX4-65" fmla="*/ 494895 w 985419"/>
              <a:gd name="connsiteY4-66" fmla="*/ 872 h 1073360"/>
              <a:gd name="connsiteX5-67" fmla="*/ 827869 w 985419"/>
              <a:gd name="connsiteY5-68" fmla="*/ 104011 h 1073360"/>
              <a:gd name="connsiteX6-69" fmla="*/ 985419 w 985419"/>
              <a:gd name="connsiteY6-70" fmla="*/ 491396 h 1073360"/>
              <a:gd name="connsiteX7-71" fmla="*/ 535535 w 985419"/>
              <a:gd name="connsiteY7-72" fmla="*/ 1073360 h 10733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Lst>
            <a:rect l="l" t="t" r="r" b="b"/>
            <a:pathLst>
              <a:path w="985419" h="1073360">
                <a:moveTo>
                  <a:pt x="494895" y="981920"/>
                </a:moveTo>
                <a:cubicBezTo>
                  <a:pt x="423391" y="939318"/>
                  <a:pt x="160323" y="884264"/>
                  <a:pt x="78569" y="802510"/>
                </a:cubicBezTo>
                <a:cubicBezTo>
                  <a:pt x="-3185" y="720756"/>
                  <a:pt x="-6212" y="601463"/>
                  <a:pt x="4371" y="491396"/>
                </a:cubicBezTo>
                <a:cubicBezTo>
                  <a:pt x="14954" y="381329"/>
                  <a:pt x="60315" y="223864"/>
                  <a:pt x="142069" y="142110"/>
                </a:cubicBezTo>
                <a:cubicBezTo>
                  <a:pt x="223823" y="60356"/>
                  <a:pt x="380595" y="7222"/>
                  <a:pt x="494895" y="872"/>
                </a:cubicBezTo>
                <a:cubicBezTo>
                  <a:pt x="609195" y="-5478"/>
                  <a:pt x="746115" y="22257"/>
                  <a:pt x="827869" y="104011"/>
                </a:cubicBezTo>
                <a:cubicBezTo>
                  <a:pt x="909623" y="185765"/>
                  <a:pt x="985419" y="220487"/>
                  <a:pt x="985419" y="491396"/>
                </a:cubicBezTo>
                <a:cubicBezTo>
                  <a:pt x="985419" y="762305"/>
                  <a:pt x="715004" y="981920"/>
                  <a:pt x="535535" y="1073360"/>
                </a:cubicBezTo>
              </a:path>
            </a:pathLst>
          </a:cu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4" name="椭圆 26" hidden="1"/>
          <p:cNvSpPr/>
          <p:nvPr/>
        </p:nvSpPr>
        <p:spPr>
          <a:xfrm>
            <a:off x="5351246" y="2852936"/>
            <a:ext cx="1462898" cy="1593450"/>
          </a:xfrm>
          <a:custGeom>
            <a:avLst/>
            <a:gdLst>
              <a:gd name="connsiteX0" fmla="*/ 0 w 981048"/>
              <a:gd name="connsiteY0" fmla="*/ 490524 h 981048"/>
              <a:gd name="connsiteX1" fmla="*/ 490524 w 981048"/>
              <a:gd name="connsiteY1" fmla="*/ 0 h 981048"/>
              <a:gd name="connsiteX2" fmla="*/ 981048 w 981048"/>
              <a:gd name="connsiteY2" fmla="*/ 490524 h 981048"/>
              <a:gd name="connsiteX3" fmla="*/ 490524 w 981048"/>
              <a:gd name="connsiteY3" fmla="*/ 981048 h 981048"/>
              <a:gd name="connsiteX4" fmla="*/ 0 w 981048"/>
              <a:gd name="connsiteY4" fmla="*/ 490524 h 981048"/>
              <a:gd name="connsiteX0-1" fmla="*/ 490524 w 981048"/>
              <a:gd name="connsiteY0-2" fmla="*/ 981048 h 1072488"/>
              <a:gd name="connsiteX1-3" fmla="*/ 0 w 981048"/>
              <a:gd name="connsiteY1-4" fmla="*/ 490524 h 1072488"/>
              <a:gd name="connsiteX2-5" fmla="*/ 490524 w 981048"/>
              <a:gd name="connsiteY2-6" fmla="*/ 0 h 1072488"/>
              <a:gd name="connsiteX3-7" fmla="*/ 981048 w 981048"/>
              <a:gd name="connsiteY3-8" fmla="*/ 490524 h 1072488"/>
              <a:gd name="connsiteX4-9" fmla="*/ 581964 w 981048"/>
              <a:gd name="connsiteY4-10" fmla="*/ 1072488 h 1072488"/>
              <a:gd name="connsiteX0-11" fmla="*/ 490524 w 981048"/>
              <a:gd name="connsiteY0-12" fmla="*/ 981048 h 1072488"/>
              <a:gd name="connsiteX1-13" fmla="*/ 0 w 981048"/>
              <a:gd name="connsiteY1-14" fmla="*/ 490524 h 1072488"/>
              <a:gd name="connsiteX2-15" fmla="*/ 490524 w 981048"/>
              <a:gd name="connsiteY2-16" fmla="*/ 0 h 1072488"/>
              <a:gd name="connsiteX3-17" fmla="*/ 981048 w 981048"/>
              <a:gd name="connsiteY3-18" fmla="*/ 490524 h 1072488"/>
              <a:gd name="connsiteX4-19" fmla="*/ 531164 w 981048"/>
              <a:gd name="connsiteY4-20" fmla="*/ 1072488 h 1072488"/>
              <a:gd name="connsiteX0-21" fmla="*/ 520552 w 1011076"/>
              <a:gd name="connsiteY0-22" fmla="*/ 981048 h 1072488"/>
              <a:gd name="connsiteX1-23" fmla="*/ 104226 w 1011076"/>
              <a:gd name="connsiteY1-24" fmla="*/ 801638 h 1072488"/>
              <a:gd name="connsiteX2-25" fmla="*/ 30028 w 1011076"/>
              <a:gd name="connsiteY2-26" fmla="*/ 490524 h 1072488"/>
              <a:gd name="connsiteX3-27" fmla="*/ 520552 w 1011076"/>
              <a:gd name="connsiteY3-28" fmla="*/ 0 h 1072488"/>
              <a:gd name="connsiteX4-29" fmla="*/ 1011076 w 1011076"/>
              <a:gd name="connsiteY4-30" fmla="*/ 490524 h 1072488"/>
              <a:gd name="connsiteX5" fmla="*/ 561192 w 1011076"/>
              <a:gd name="connsiteY5" fmla="*/ 1072488 h 1072488"/>
              <a:gd name="connsiteX0-31" fmla="*/ 494895 w 985419"/>
              <a:gd name="connsiteY0-32" fmla="*/ 996637 h 1088077"/>
              <a:gd name="connsiteX1-33" fmla="*/ 78569 w 985419"/>
              <a:gd name="connsiteY1-34" fmla="*/ 817227 h 1088077"/>
              <a:gd name="connsiteX2-35" fmla="*/ 4371 w 985419"/>
              <a:gd name="connsiteY2-36" fmla="*/ 506113 h 1088077"/>
              <a:gd name="connsiteX3-37" fmla="*/ 142069 w 985419"/>
              <a:gd name="connsiteY3-38" fmla="*/ 156827 h 1088077"/>
              <a:gd name="connsiteX4-39" fmla="*/ 494895 w 985419"/>
              <a:gd name="connsiteY4-40" fmla="*/ 15589 h 1088077"/>
              <a:gd name="connsiteX5-41" fmla="*/ 985419 w 985419"/>
              <a:gd name="connsiteY5-42" fmla="*/ 506113 h 1088077"/>
              <a:gd name="connsiteX6" fmla="*/ 535535 w 985419"/>
              <a:gd name="connsiteY6" fmla="*/ 1088077 h 1088077"/>
              <a:gd name="connsiteX0-43" fmla="*/ 494895 w 992365"/>
              <a:gd name="connsiteY0-44" fmla="*/ 981920 h 1073360"/>
              <a:gd name="connsiteX1-45" fmla="*/ 78569 w 992365"/>
              <a:gd name="connsiteY1-46" fmla="*/ 802510 h 1073360"/>
              <a:gd name="connsiteX2-47" fmla="*/ 4371 w 992365"/>
              <a:gd name="connsiteY2-48" fmla="*/ 491396 h 1073360"/>
              <a:gd name="connsiteX3-49" fmla="*/ 142069 w 992365"/>
              <a:gd name="connsiteY3-50" fmla="*/ 142110 h 1073360"/>
              <a:gd name="connsiteX4-51" fmla="*/ 494895 w 992365"/>
              <a:gd name="connsiteY4-52" fmla="*/ 872 h 1073360"/>
              <a:gd name="connsiteX5-53" fmla="*/ 827869 w 992365"/>
              <a:gd name="connsiteY5-54" fmla="*/ 104011 h 1073360"/>
              <a:gd name="connsiteX6-55" fmla="*/ 985419 w 992365"/>
              <a:gd name="connsiteY6-56" fmla="*/ 491396 h 1073360"/>
              <a:gd name="connsiteX7" fmla="*/ 535535 w 992365"/>
              <a:gd name="connsiteY7" fmla="*/ 1073360 h 1073360"/>
              <a:gd name="connsiteX0-57" fmla="*/ 494895 w 985419"/>
              <a:gd name="connsiteY0-58" fmla="*/ 981920 h 1073360"/>
              <a:gd name="connsiteX1-59" fmla="*/ 78569 w 985419"/>
              <a:gd name="connsiteY1-60" fmla="*/ 802510 h 1073360"/>
              <a:gd name="connsiteX2-61" fmla="*/ 4371 w 985419"/>
              <a:gd name="connsiteY2-62" fmla="*/ 491396 h 1073360"/>
              <a:gd name="connsiteX3-63" fmla="*/ 142069 w 985419"/>
              <a:gd name="connsiteY3-64" fmla="*/ 142110 h 1073360"/>
              <a:gd name="connsiteX4-65" fmla="*/ 494895 w 985419"/>
              <a:gd name="connsiteY4-66" fmla="*/ 872 h 1073360"/>
              <a:gd name="connsiteX5-67" fmla="*/ 827869 w 985419"/>
              <a:gd name="connsiteY5-68" fmla="*/ 104011 h 1073360"/>
              <a:gd name="connsiteX6-69" fmla="*/ 985419 w 985419"/>
              <a:gd name="connsiteY6-70" fmla="*/ 491396 h 1073360"/>
              <a:gd name="connsiteX7-71" fmla="*/ 535535 w 985419"/>
              <a:gd name="connsiteY7-72" fmla="*/ 1073360 h 10733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Lst>
            <a:rect l="l" t="t" r="r" b="b"/>
            <a:pathLst>
              <a:path w="985419" h="1073360">
                <a:moveTo>
                  <a:pt x="494895" y="981920"/>
                </a:moveTo>
                <a:cubicBezTo>
                  <a:pt x="423391" y="939318"/>
                  <a:pt x="160323" y="884264"/>
                  <a:pt x="78569" y="802510"/>
                </a:cubicBezTo>
                <a:cubicBezTo>
                  <a:pt x="-3185" y="720756"/>
                  <a:pt x="-6212" y="601463"/>
                  <a:pt x="4371" y="491396"/>
                </a:cubicBezTo>
                <a:cubicBezTo>
                  <a:pt x="14954" y="381329"/>
                  <a:pt x="60315" y="223864"/>
                  <a:pt x="142069" y="142110"/>
                </a:cubicBezTo>
                <a:cubicBezTo>
                  <a:pt x="223823" y="60356"/>
                  <a:pt x="380595" y="7222"/>
                  <a:pt x="494895" y="872"/>
                </a:cubicBezTo>
                <a:cubicBezTo>
                  <a:pt x="609195" y="-5478"/>
                  <a:pt x="746115" y="22257"/>
                  <a:pt x="827869" y="104011"/>
                </a:cubicBezTo>
                <a:cubicBezTo>
                  <a:pt x="909623" y="185765"/>
                  <a:pt x="985419" y="220487"/>
                  <a:pt x="985419" y="491396"/>
                </a:cubicBezTo>
                <a:cubicBezTo>
                  <a:pt x="985419" y="762305"/>
                  <a:pt x="715004" y="981920"/>
                  <a:pt x="535535" y="1073360"/>
                </a:cubicBezTo>
              </a:path>
            </a:pathLst>
          </a:cu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4" name="直接连接符 33" hidden="1"/>
          <p:cNvCxnSpPr/>
          <p:nvPr/>
        </p:nvCxnSpPr>
        <p:spPr>
          <a:xfrm flipH="1" flipV="1">
            <a:off x="7104111" y="4355081"/>
            <a:ext cx="738732" cy="182611"/>
          </a:xfrm>
          <a:prstGeom prst="line">
            <a:avLst/>
          </a:prstGeom>
          <a:ln w="571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hidden="1"/>
          <p:cNvCxnSpPr/>
          <p:nvPr/>
        </p:nvCxnSpPr>
        <p:spPr>
          <a:xfrm flipH="1">
            <a:off x="6051224" y="2094432"/>
            <a:ext cx="550001" cy="484759"/>
          </a:xfrm>
          <a:prstGeom prst="line">
            <a:avLst/>
          </a:prstGeom>
          <a:ln w="571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hidden="1"/>
          <p:cNvCxnSpPr/>
          <p:nvPr/>
        </p:nvCxnSpPr>
        <p:spPr>
          <a:xfrm flipH="1">
            <a:off x="7198478" y="2804564"/>
            <a:ext cx="550001" cy="484759"/>
          </a:xfrm>
          <a:prstGeom prst="line">
            <a:avLst/>
          </a:prstGeom>
          <a:ln w="571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hidden="1"/>
          <p:cNvCxnSpPr/>
          <p:nvPr/>
        </p:nvCxnSpPr>
        <p:spPr>
          <a:xfrm flipH="1">
            <a:off x="4580088" y="4355081"/>
            <a:ext cx="550001" cy="484759"/>
          </a:xfrm>
          <a:prstGeom prst="line">
            <a:avLst/>
          </a:prstGeom>
          <a:ln w="571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hidden="1"/>
          <p:cNvCxnSpPr/>
          <p:nvPr/>
        </p:nvCxnSpPr>
        <p:spPr>
          <a:xfrm flipH="1" flipV="1">
            <a:off x="6096000" y="4851254"/>
            <a:ext cx="738732" cy="182611"/>
          </a:xfrm>
          <a:prstGeom prst="line">
            <a:avLst/>
          </a:prstGeom>
          <a:ln w="571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4113654" y="1797395"/>
            <a:ext cx="3600704" cy="3600705"/>
            <a:chOff x="2589654" y="1797394"/>
            <a:chExt cx="3600704" cy="3600705"/>
          </a:xfrm>
        </p:grpSpPr>
        <p:sp>
          <p:nvSpPr>
            <p:cNvPr id="95" name="任意多边形 94"/>
            <p:cNvSpPr/>
            <p:nvPr/>
          </p:nvSpPr>
          <p:spPr>
            <a:xfrm>
              <a:off x="2589654" y="1797394"/>
              <a:ext cx="1759712" cy="1759712"/>
            </a:xfrm>
            <a:custGeom>
              <a:avLst/>
              <a:gdLst>
                <a:gd name="connsiteX0" fmla="*/ 0 w 1759712"/>
                <a:gd name="connsiteY0" fmla="*/ 1759712 h 1759712"/>
                <a:gd name="connsiteX1" fmla="*/ 1759712 w 1759712"/>
                <a:gd name="connsiteY1" fmla="*/ 0 h 1759712"/>
                <a:gd name="connsiteX2" fmla="*/ 1759712 w 1759712"/>
                <a:gd name="connsiteY2" fmla="*/ 1759712 h 1759712"/>
                <a:gd name="connsiteX3" fmla="*/ 0 w 1759712"/>
                <a:gd name="connsiteY3" fmla="*/ 1759712 h 1759712"/>
              </a:gdLst>
              <a:ahLst/>
              <a:cxnLst>
                <a:cxn ang="0">
                  <a:pos x="connsiteX0" y="connsiteY0"/>
                </a:cxn>
                <a:cxn ang="0">
                  <a:pos x="connsiteX1" y="connsiteY1"/>
                </a:cxn>
                <a:cxn ang="0">
                  <a:pos x="connsiteX2" y="connsiteY2"/>
                </a:cxn>
                <a:cxn ang="0">
                  <a:pos x="connsiteX3" y="connsiteY3"/>
                </a:cxn>
              </a:cxnLst>
              <a:rect l="l" t="t" r="r" b="b"/>
              <a:pathLst>
                <a:path w="1759712" h="1759712">
                  <a:moveTo>
                    <a:pt x="0" y="1759712"/>
                  </a:moveTo>
                  <a:cubicBezTo>
                    <a:pt x="0" y="787850"/>
                    <a:pt x="787850" y="0"/>
                    <a:pt x="1759712" y="0"/>
                  </a:cubicBezTo>
                  <a:lnTo>
                    <a:pt x="1759712" y="1759712"/>
                  </a:lnTo>
                  <a:lnTo>
                    <a:pt x="0" y="1759712"/>
                  </a:lnTo>
                  <a:close/>
                </a:path>
              </a:pathLst>
            </a:custGeom>
            <a:blipFill>
              <a:blip r:embed="rId3"/>
              <a:stretch>
                <a:fillRect/>
              </a:stretch>
            </a:blipFill>
            <a:ln w="57150" cap="rnd">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5448" tIns="835448" rIns="320040" bIns="320040"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r>
                <a:rPr kumimoji="0" lang="en-US" altLang="zh-CN" sz="4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4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6" name="任意多边形 95"/>
            <p:cNvSpPr/>
            <p:nvPr/>
          </p:nvSpPr>
          <p:spPr>
            <a:xfrm>
              <a:off x="4430646" y="1797394"/>
              <a:ext cx="1759712" cy="1759712"/>
            </a:xfrm>
            <a:custGeom>
              <a:avLst/>
              <a:gdLst>
                <a:gd name="connsiteX0" fmla="*/ 0 w 1759712"/>
                <a:gd name="connsiteY0" fmla="*/ 1759712 h 1759712"/>
                <a:gd name="connsiteX1" fmla="*/ 1759712 w 1759712"/>
                <a:gd name="connsiteY1" fmla="*/ 0 h 1759712"/>
                <a:gd name="connsiteX2" fmla="*/ 1759712 w 1759712"/>
                <a:gd name="connsiteY2" fmla="*/ 1759712 h 1759712"/>
                <a:gd name="connsiteX3" fmla="*/ 0 w 1759712"/>
                <a:gd name="connsiteY3" fmla="*/ 1759712 h 1759712"/>
              </a:gdLst>
              <a:ahLst/>
              <a:cxnLst>
                <a:cxn ang="0">
                  <a:pos x="connsiteX0" y="connsiteY0"/>
                </a:cxn>
                <a:cxn ang="0">
                  <a:pos x="connsiteX1" y="connsiteY1"/>
                </a:cxn>
                <a:cxn ang="0">
                  <a:pos x="connsiteX2" y="connsiteY2"/>
                </a:cxn>
                <a:cxn ang="0">
                  <a:pos x="connsiteX3" y="connsiteY3"/>
                </a:cxn>
              </a:cxnLst>
              <a:rect l="l" t="t" r="r" b="b"/>
              <a:pathLst>
                <a:path w="1759712" h="1759712">
                  <a:moveTo>
                    <a:pt x="0" y="0"/>
                  </a:moveTo>
                  <a:cubicBezTo>
                    <a:pt x="971862" y="0"/>
                    <a:pt x="1759712" y="787850"/>
                    <a:pt x="1759712" y="1759712"/>
                  </a:cubicBezTo>
                  <a:lnTo>
                    <a:pt x="0" y="1759712"/>
                  </a:lnTo>
                  <a:lnTo>
                    <a:pt x="0" y="0"/>
                  </a:lnTo>
                  <a:close/>
                </a:path>
              </a:pathLst>
            </a:custGeom>
            <a:blipFill>
              <a:blip r:embed="rId4"/>
              <a:stretch>
                <a:fillRect/>
              </a:stretch>
            </a:blipFill>
            <a:ln w="57150" cap="rnd">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0040" tIns="835448" rIns="835448" bIns="320040"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r>
                <a:rPr kumimoji="0" lang="en-US" altLang="zh-CN" sz="4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4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 name="任意多边形 96"/>
            <p:cNvSpPr/>
            <p:nvPr/>
          </p:nvSpPr>
          <p:spPr>
            <a:xfrm rot="21600000">
              <a:off x="4430646" y="3638386"/>
              <a:ext cx="1759712" cy="1759713"/>
            </a:xfrm>
            <a:custGeom>
              <a:avLst/>
              <a:gdLst>
                <a:gd name="connsiteX0" fmla="*/ 0 w 1759712"/>
                <a:gd name="connsiteY0" fmla="*/ 1759712 h 1759712"/>
                <a:gd name="connsiteX1" fmla="*/ 1759712 w 1759712"/>
                <a:gd name="connsiteY1" fmla="*/ 0 h 1759712"/>
                <a:gd name="connsiteX2" fmla="*/ 1759712 w 1759712"/>
                <a:gd name="connsiteY2" fmla="*/ 1759712 h 1759712"/>
                <a:gd name="connsiteX3" fmla="*/ 0 w 1759712"/>
                <a:gd name="connsiteY3" fmla="*/ 1759712 h 1759712"/>
              </a:gdLst>
              <a:ahLst/>
              <a:cxnLst>
                <a:cxn ang="0">
                  <a:pos x="connsiteX0" y="connsiteY0"/>
                </a:cxn>
                <a:cxn ang="0">
                  <a:pos x="connsiteX1" y="connsiteY1"/>
                </a:cxn>
                <a:cxn ang="0">
                  <a:pos x="connsiteX2" y="connsiteY2"/>
                </a:cxn>
                <a:cxn ang="0">
                  <a:pos x="connsiteX3" y="connsiteY3"/>
                </a:cxn>
              </a:cxnLst>
              <a:rect l="l" t="t" r="r" b="b"/>
              <a:pathLst>
                <a:path w="1759712" h="1759712">
                  <a:moveTo>
                    <a:pt x="1759712" y="0"/>
                  </a:moveTo>
                  <a:cubicBezTo>
                    <a:pt x="1759712" y="971862"/>
                    <a:pt x="971862" y="1759712"/>
                    <a:pt x="0" y="1759712"/>
                  </a:cubicBezTo>
                  <a:lnTo>
                    <a:pt x="0" y="0"/>
                  </a:lnTo>
                  <a:lnTo>
                    <a:pt x="1759712" y="0"/>
                  </a:lnTo>
                  <a:close/>
                </a:path>
              </a:pathLst>
            </a:custGeom>
            <a:blipFill dpi="0" rotWithShape="1">
              <a:blip r:embed="rId5"/>
              <a:srcRect/>
              <a:stretch>
                <a:fillRect/>
              </a:stretch>
            </a:blipFill>
            <a:ln w="57150" cap="rnd">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0040" tIns="320041" rIns="835448" bIns="835448"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r>
                <a:rPr lang="en-US" altLang="zh-CN" sz="4500" dirty="0">
                  <a:solidFill>
                    <a:prstClr val="white"/>
                  </a:solidFill>
                  <a:latin typeface="微软雅黑" panose="020B0503020204020204" pitchFamily="34" charset="-122"/>
                  <a:ea typeface="微软雅黑" panose="020B0503020204020204" pitchFamily="34" charset="-122"/>
                </a:rPr>
                <a:t>4</a:t>
              </a:r>
              <a:endParaRPr kumimoji="0" lang="zh-CN" altLang="en-US" sz="4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8" name="任意多边形 97"/>
            <p:cNvSpPr/>
            <p:nvPr/>
          </p:nvSpPr>
          <p:spPr>
            <a:xfrm rot="21600000">
              <a:off x="2589654" y="3638387"/>
              <a:ext cx="1759712" cy="1759712"/>
            </a:xfrm>
            <a:custGeom>
              <a:avLst/>
              <a:gdLst>
                <a:gd name="connsiteX0" fmla="*/ 0 w 1759712"/>
                <a:gd name="connsiteY0" fmla="*/ 1759712 h 1759712"/>
                <a:gd name="connsiteX1" fmla="*/ 1759712 w 1759712"/>
                <a:gd name="connsiteY1" fmla="*/ 0 h 1759712"/>
                <a:gd name="connsiteX2" fmla="*/ 1759712 w 1759712"/>
                <a:gd name="connsiteY2" fmla="*/ 1759712 h 1759712"/>
                <a:gd name="connsiteX3" fmla="*/ 0 w 1759712"/>
                <a:gd name="connsiteY3" fmla="*/ 1759712 h 1759712"/>
              </a:gdLst>
              <a:ahLst/>
              <a:cxnLst>
                <a:cxn ang="0">
                  <a:pos x="connsiteX0" y="connsiteY0"/>
                </a:cxn>
                <a:cxn ang="0">
                  <a:pos x="connsiteX1" y="connsiteY1"/>
                </a:cxn>
                <a:cxn ang="0">
                  <a:pos x="connsiteX2" y="connsiteY2"/>
                </a:cxn>
                <a:cxn ang="0">
                  <a:pos x="connsiteX3" y="connsiteY3"/>
                </a:cxn>
              </a:cxnLst>
              <a:rect l="l" t="t" r="r" b="b"/>
              <a:pathLst>
                <a:path w="1759712" h="1759712">
                  <a:moveTo>
                    <a:pt x="1759712" y="1759712"/>
                  </a:moveTo>
                  <a:cubicBezTo>
                    <a:pt x="787850" y="1759712"/>
                    <a:pt x="0" y="971862"/>
                    <a:pt x="0" y="0"/>
                  </a:cubicBezTo>
                  <a:lnTo>
                    <a:pt x="1759712" y="0"/>
                  </a:lnTo>
                  <a:lnTo>
                    <a:pt x="1759712" y="1759712"/>
                  </a:lnTo>
                  <a:close/>
                </a:path>
              </a:pathLst>
            </a:custGeom>
            <a:blipFill>
              <a:blip r:embed="rId6"/>
              <a:stretch>
                <a:fillRect/>
              </a:stretch>
            </a:blipFill>
            <a:ln w="57150" cap="rnd">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5448" tIns="320040" rIns="320039" bIns="835448"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r>
                <a:rPr lang="en-US" altLang="zh-CN" sz="4500" dirty="0">
                  <a:solidFill>
                    <a:prstClr val="white"/>
                  </a:solidFill>
                  <a:latin typeface="微软雅黑" panose="020B0503020204020204" pitchFamily="34" charset="-122"/>
                  <a:ea typeface="微软雅黑" panose="020B0503020204020204" pitchFamily="34" charset="-122"/>
                </a:rPr>
                <a:t>3</a:t>
              </a:r>
              <a:endParaRPr kumimoji="0" lang="zh-CN" altLang="en-US" sz="4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 name="组合 1"/>
          <p:cNvGrpSpPr/>
          <p:nvPr/>
        </p:nvGrpSpPr>
        <p:grpSpPr>
          <a:xfrm>
            <a:off x="-34322" y="205344"/>
            <a:ext cx="8862546" cy="504056"/>
            <a:chOff x="-34322" y="205344"/>
            <a:chExt cx="8862546" cy="504056"/>
          </a:xfrm>
        </p:grpSpPr>
        <p:grpSp>
          <p:nvGrpSpPr>
            <p:cNvPr id="46" name="组合 45"/>
            <p:cNvGrpSpPr/>
            <p:nvPr/>
          </p:nvGrpSpPr>
          <p:grpSpPr>
            <a:xfrm>
              <a:off x="829774" y="223521"/>
              <a:ext cx="7998450" cy="461665"/>
              <a:chOff x="829774" y="223521"/>
              <a:chExt cx="7998450" cy="461665"/>
            </a:xfrm>
          </p:grpSpPr>
          <p:sp>
            <p:nvSpPr>
              <p:cNvPr id="48" name="文本框 47"/>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49" name="组合 48"/>
              <p:cNvGrpSpPr/>
              <p:nvPr/>
            </p:nvGrpSpPr>
            <p:grpSpPr>
              <a:xfrm>
                <a:off x="829774" y="288533"/>
                <a:ext cx="7998450" cy="360040"/>
                <a:chOff x="822022" y="288533"/>
                <a:chExt cx="7998450" cy="360040"/>
              </a:xfrm>
            </p:grpSpPr>
            <p:cxnSp>
              <p:nvCxnSpPr>
                <p:cNvPr id="50" name="直接连接符 49"/>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822022" y="288533"/>
                  <a:ext cx="4469280" cy="360040"/>
                  <a:chOff x="872912" y="836712"/>
                  <a:chExt cx="4469280" cy="360040"/>
                </a:xfrm>
              </p:grpSpPr>
              <p:sp>
                <p:nvSpPr>
                  <p:cNvPr id="53" name="矩形 52"/>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矩形 53"/>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5" name="矩形 54"/>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6" name="矩形 55"/>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7" name="矩形 56"/>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58" name="矩形 57"/>
            <p:cNvSpPr/>
            <p:nvPr/>
          </p:nvSpPr>
          <p:spPr>
            <a:xfrm>
              <a:off x="-34322" y="205344"/>
              <a:ext cx="864096" cy="504056"/>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64" name="文本框 63">
            <a:extLst>
              <a:ext uri="{FF2B5EF4-FFF2-40B4-BE49-F238E27FC236}">
                <a16:creationId xmlns:a16="http://schemas.microsoft.com/office/drawing/2014/main" id="{E7A88410-B511-4F44-BA8C-7F2F9E3AF488}"/>
              </a:ext>
            </a:extLst>
          </p:cNvPr>
          <p:cNvSpPr txBox="1"/>
          <p:nvPr/>
        </p:nvSpPr>
        <p:spPr>
          <a:xfrm>
            <a:off x="53587" y="896243"/>
            <a:ext cx="3912123" cy="523220"/>
          </a:xfrm>
          <a:prstGeom prst="rect">
            <a:avLst/>
          </a:prstGeom>
          <a:noFill/>
        </p:spPr>
        <p:txBody>
          <a:bodyPr wrap="square" rtlCol="0">
            <a:spAutoFit/>
          </a:bodyPr>
          <a:lstStyle/>
          <a:p>
            <a:r>
              <a:rPr lang="zh-CN" altLang="en-US" sz="2800" b="1" dirty="0">
                <a:solidFill>
                  <a:srgbClr val="00B0F0"/>
                </a:solidFill>
              </a:rPr>
              <a:t>模拟退火算法的优点</a:t>
            </a:r>
          </a:p>
        </p:txBody>
      </p:sp>
      <p:sp>
        <p:nvSpPr>
          <p:cNvPr id="65" name="文本框 64">
            <a:extLst>
              <a:ext uri="{FF2B5EF4-FFF2-40B4-BE49-F238E27FC236}">
                <a16:creationId xmlns:a16="http://schemas.microsoft.com/office/drawing/2014/main" id="{94DEA016-AAAD-4CF2-9888-4321F141AF30}"/>
              </a:ext>
            </a:extLst>
          </p:cNvPr>
          <p:cNvSpPr txBox="1"/>
          <p:nvPr/>
        </p:nvSpPr>
        <p:spPr>
          <a:xfrm>
            <a:off x="973935" y="1700808"/>
            <a:ext cx="3099079"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0" i="0" dirty="0">
                <a:solidFill>
                  <a:srgbClr val="00B0F0"/>
                </a:solidFill>
                <a:effectLst/>
                <a:latin typeface="-apple-system"/>
              </a:rPr>
              <a:t>高效地求解</a:t>
            </a:r>
            <a:r>
              <a:rPr lang="en-US" altLang="zh-CN" sz="2400" b="0" i="0" dirty="0">
                <a:solidFill>
                  <a:srgbClr val="00B0F0"/>
                </a:solidFill>
                <a:effectLst/>
                <a:latin typeface="-apple-system"/>
              </a:rPr>
              <a:t>NP</a:t>
            </a:r>
            <a:r>
              <a:rPr lang="zh-CN" altLang="en-US" sz="2400" b="0" i="0" dirty="0">
                <a:solidFill>
                  <a:srgbClr val="00B0F0"/>
                </a:solidFill>
                <a:effectLst/>
                <a:latin typeface="-apple-system"/>
              </a:rPr>
              <a:t>完全问题（如</a:t>
            </a:r>
            <a:r>
              <a:rPr lang="en-US" altLang="zh-CN" sz="2400" b="0" i="0" dirty="0">
                <a:solidFill>
                  <a:srgbClr val="00B0F0"/>
                </a:solidFill>
                <a:effectLst/>
                <a:latin typeface="-apple-system"/>
              </a:rPr>
              <a:t>TSP</a:t>
            </a:r>
            <a:r>
              <a:rPr lang="zh-CN" altLang="en-US" sz="2400" b="0" i="0" dirty="0">
                <a:solidFill>
                  <a:srgbClr val="00B0F0"/>
                </a:solidFill>
                <a:effectLst/>
                <a:latin typeface="-apple-system"/>
              </a:rPr>
              <a:t>问题，</a:t>
            </a:r>
            <a:r>
              <a:rPr lang="en-US" altLang="zh-CN" sz="2400" b="0" i="0" dirty="0">
                <a:solidFill>
                  <a:srgbClr val="00B0F0"/>
                </a:solidFill>
                <a:effectLst/>
                <a:latin typeface="-apple-system"/>
              </a:rPr>
              <a:t>0-1</a:t>
            </a:r>
            <a:r>
              <a:rPr lang="zh-CN" altLang="en-US" sz="2400" b="0" i="0" dirty="0">
                <a:solidFill>
                  <a:srgbClr val="00B0F0"/>
                </a:solidFill>
                <a:effectLst/>
                <a:latin typeface="-apple-system"/>
              </a:rPr>
              <a:t>背包问题等）。</a:t>
            </a:r>
            <a:endParaRPr lang="zh-CN" altLang="en-US" sz="2400" dirty="0">
              <a:solidFill>
                <a:srgbClr val="00B0F0"/>
              </a:solidFill>
            </a:endParaRPr>
          </a:p>
        </p:txBody>
      </p:sp>
      <p:sp>
        <p:nvSpPr>
          <p:cNvPr id="66" name="文本框 65">
            <a:extLst>
              <a:ext uri="{FF2B5EF4-FFF2-40B4-BE49-F238E27FC236}">
                <a16:creationId xmlns:a16="http://schemas.microsoft.com/office/drawing/2014/main" id="{9EC857D3-4E01-44D7-9752-3CE8D2BB6926}"/>
              </a:ext>
            </a:extLst>
          </p:cNvPr>
          <p:cNvSpPr txBox="1"/>
          <p:nvPr/>
        </p:nvSpPr>
        <p:spPr>
          <a:xfrm>
            <a:off x="73656" y="6021288"/>
            <a:ext cx="3912123" cy="523220"/>
          </a:xfrm>
          <a:prstGeom prst="rect">
            <a:avLst/>
          </a:prstGeom>
          <a:noFill/>
        </p:spPr>
        <p:txBody>
          <a:bodyPr wrap="square" rtlCol="0">
            <a:spAutoFit/>
          </a:bodyPr>
          <a:lstStyle/>
          <a:p>
            <a:r>
              <a:rPr lang="zh-CN" altLang="en-US" sz="2800" b="1" dirty="0">
                <a:solidFill>
                  <a:schemeClr val="bg1"/>
                </a:solidFill>
              </a:rPr>
              <a:t>模拟退火算法的缺点</a:t>
            </a:r>
          </a:p>
        </p:txBody>
      </p:sp>
      <p:sp>
        <p:nvSpPr>
          <p:cNvPr id="67" name="文本框 66">
            <a:extLst>
              <a:ext uri="{FF2B5EF4-FFF2-40B4-BE49-F238E27FC236}">
                <a16:creationId xmlns:a16="http://schemas.microsoft.com/office/drawing/2014/main" id="{E9E47267-6184-431D-B00D-537D1BB14EF7}"/>
              </a:ext>
            </a:extLst>
          </p:cNvPr>
          <p:cNvSpPr txBox="1"/>
          <p:nvPr/>
        </p:nvSpPr>
        <p:spPr>
          <a:xfrm>
            <a:off x="7843063" y="4152352"/>
            <a:ext cx="3456385"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0" i="0" dirty="0">
                <a:solidFill>
                  <a:schemeClr val="bg1"/>
                </a:solidFill>
                <a:effectLst/>
                <a:latin typeface="-apple-system"/>
              </a:rPr>
              <a:t>参数难以控制，所得结果可能为接近最优解但并非最优解。</a:t>
            </a:r>
            <a:endParaRPr lang="zh-CN" altLang="en-US" sz="2400" dirty="0">
              <a:solidFill>
                <a:schemeClr val="bg1"/>
              </a:solidFill>
            </a:endParaRPr>
          </a:p>
        </p:txBody>
      </p:sp>
      <p:sp>
        <p:nvSpPr>
          <p:cNvPr id="68" name="文本框 67">
            <a:extLst>
              <a:ext uri="{FF2B5EF4-FFF2-40B4-BE49-F238E27FC236}">
                <a16:creationId xmlns:a16="http://schemas.microsoft.com/office/drawing/2014/main" id="{200DFF2C-19DB-4640-B6BE-922BCC0FE43D}"/>
              </a:ext>
            </a:extLst>
          </p:cNvPr>
          <p:cNvSpPr txBox="1"/>
          <p:nvPr/>
        </p:nvSpPr>
        <p:spPr>
          <a:xfrm>
            <a:off x="1123664" y="4337017"/>
            <a:ext cx="2899016"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0" i="0" dirty="0">
                <a:solidFill>
                  <a:schemeClr val="bg1"/>
                </a:solidFill>
                <a:effectLst/>
                <a:latin typeface="-apple-system"/>
              </a:rPr>
              <a:t>使用不当，可能会陷入局部最优。</a:t>
            </a:r>
            <a:endParaRPr lang="zh-CN" altLang="en-US" sz="2400" dirty="0">
              <a:solidFill>
                <a:schemeClr val="bg1"/>
              </a:solidFill>
            </a:endParaRPr>
          </a:p>
        </p:txBody>
      </p:sp>
      <p:sp>
        <p:nvSpPr>
          <p:cNvPr id="70" name="文本框 69">
            <a:extLst>
              <a:ext uri="{FF2B5EF4-FFF2-40B4-BE49-F238E27FC236}">
                <a16:creationId xmlns:a16="http://schemas.microsoft.com/office/drawing/2014/main" id="{27D721A0-53E6-4DAC-A755-74D5AE599E16}"/>
              </a:ext>
            </a:extLst>
          </p:cNvPr>
          <p:cNvSpPr txBox="1"/>
          <p:nvPr/>
        </p:nvSpPr>
        <p:spPr>
          <a:xfrm>
            <a:off x="7843063" y="1700807"/>
            <a:ext cx="3907128"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0" i="0" dirty="0">
                <a:solidFill>
                  <a:srgbClr val="00B0F0"/>
                </a:solidFill>
                <a:effectLst/>
                <a:latin typeface="-apple-system"/>
              </a:rPr>
              <a:t>相较于其他非线性与优化算法，模拟退火算法编程工作量小且易于实现。</a:t>
            </a:r>
            <a:endParaRPr lang="zh-CN" altLang="en-US" sz="2400" dirty="0">
              <a:solidFill>
                <a:srgbClr val="00B0F0"/>
              </a:solidFill>
            </a:endParaRPr>
          </a:p>
        </p:txBody>
      </p:sp>
      <p:pic>
        <p:nvPicPr>
          <p:cNvPr id="33" name="Picture 247">
            <a:extLst>
              <a:ext uri="{FF2B5EF4-FFF2-40B4-BE49-F238E27FC236}">
                <a16:creationId xmlns:a16="http://schemas.microsoft.com/office/drawing/2014/main" id="{C9CF5CCB-E708-44A7-B6CE-14B734E652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57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1000"/>
                                        <p:tgtEl>
                                          <p:spTgt spid="66"/>
                                        </p:tgtEl>
                                      </p:cBhvr>
                                    </p:animEffect>
                                    <p:anim calcmode="lin" valueType="num">
                                      <p:cBhvr>
                                        <p:cTn id="25" dur="1000" fill="hold"/>
                                        <p:tgtEl>
                                          <p:spTgt spid="66"/>
                                        </p:tgtEl>
                                        <p:attrNameLst>
                                          <p:attrName>ppt_x</p:attrName>
                                        </p:attrNameLst>
                                      </p:cBhvr>
                                      <p:tavLst>
                                        <p:tav tm="0">
                                          <p:val>
                                            <p:strVal val="#ppt_x"/>
                                          </p:val>
                                        </p:tav>
                                        <p:tav tm="100000">
                                          <p:val>
                                            <p:strVal val="#ppt_x"/>
                                          </p:val>
                                        </p:tav>
                                      </p:tavLst>
                                    </p:anim>
                                    <p:anim calcmode="lin" valueType="num">
                                      <p:cBhvr>
                                        <p:cTn id="26"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P spid="7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2" name="文本框 21">
            <a:extLst>
              <a:ext uri="{FF2B5EF4-FFF2-40B4-BE49-F238E27FC236}">
                <a16:creationId xmlns:a16="http://schemas.microsoft.com/office/drawing/2014/main" id="{47CDD54A-7553-4ACC-BC7D-2F51EB882A1E}"/>
              </a:ext>
            </a:extLst>
          </p:cNvPr>
          <p:cNvSpPr txBox="1"/>
          <p:nvPr/>
        </p:nvSpPr>
        <p:spPr>
          <a:xfrm>
            <a:off x="1559496" y="1030240"/>
            <a:ext cx="9800338" cy="4832092"/>
          </a:xfrm>
          <a:prstGeom prst="rect">
            <a:avLst/>
          </a:prstGeom>
          <a:noFill/>
        </p:spPr>
        <p:txBody>
          <a:bodyPr wrap="square">
            <a:spAutoFit/>
          </a:bodyPr>
          <a:lstStyle/>
          <a:p>
            <a:r>
              <a:rPr lang="zh-CN" altLang="en-US" sz="2800" dirty="0">
                <a:solidFill>
                  <a:schemeClr val="bg1"/>
                </a:solidFill>
                <a:latin typeface="宋体" panose="02010600030101010101" pitchFamily="2" charset="-122"/>
                <a:ea typeface="宋体" panose="02010600030101010101" pitchFamily="2" charset="-122"/>
              </a:rPr>
              <a:t>这种优化过程的本质在于：</a:t>
            </a:r>
          </a:p>
          <a:p>
            <a:pPr marL="342900" indent="-342900">
              <a:buFont typeface="Wingdings" panose="05000000000000000000" pitchFamily="2" charset="2"/>
              <a:buChar char="l"/>
            </a:pPr>
            <a:r>
              <a:rPr lang="zh-CN" altLang="en-US" sz="24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选择机制：</a:t>
            </a:r>
            <a:r>
              <a:rPr lang="zh-CN" altLang="en-US" sz="2800" b="1" dirty="0">
                <a:solidFill>
                  <a:srgbClr val="00B0F0"/>
                </a:solidFill>
                <a:latin typeface="宋体" panose="02010600030101010101" pitchFamily="2" charset="-122"/>
                <a:ea typeface="宋体" panose="02010600030101010101" pitchFamily="2" charset="-122"/>
              </a:rPr>
              <a:t>信息素越多的路径，被选择的概率越大。</a:t>
            </a:r>
          </a:p>
          <a:p>
            <a:pPr marL="342900" indent="-342900">
              <a:buFont typeface="Wingdings" panose="05000000000000000000" pitchFamily="2" charset="2"/>
              <a:buChar char="l"/>
            </a:pPr>
            <a:r>
              <a:rPr lang="zh-CN" altLang="en-US" sz="2800" dirty="0">
                <a:solidFill>
                  <a:schemeClr val="bg1"/>
                </a:solidFill>
                <a:latin typeface="宋体" panose="02010600030101010101" pitchFamily="2" charset="-122"/>
                <a:ea typeface="宋体" panose="02010600030101010101" pitchFamily="2" charset="-122"/>
              </a:rPr>
              <a:t>　  更新机制：路径上面的信息素会随蚂蚁的经过而增长，而且同时也随时间的推移逐渐挥发消失。</a:t>
            </a:r>
          </a:p>
          <a:p>
            <a:pPr marL="342900" indent="-342900">
              <a:buFont typeface="Wingdings" panose="05000000000000000000" pitchFamily="2" charset="2"/>
              <a:buChar char="l"/>
            </a:pPr>
            <a:r>
              <a:rPr lang="zh-CN" altLang="en-US" sz="2800" dirty="0">
                <a:solidFill>
                  <a:schemeClr val="bg1"/>
                </a:solidFill>
                <a:latin typeface="宋体" panose="02010600030101010101" pitchFamily="2" charset="-122"/>
                <a:ea typeface="宋体" panose="02010600030101010101" pitchFamily="2" charset="-122"/>
              </a:rPr>
              <a:t>　　协调机制：蚂蚁间实际上是通过分泌物来互相通信、协同工作的。通过个体之间的信息交流与相互协作最终找到最优解，使它具有很强的发现较优解的能力。</a:t>
            </a:r>
          </a:p>
          <a:p>
            <a:pPr marL="342900" indent="-342900">
              <a:buFont typeface="Wingdings" panose="05000000000000000000" pitchFamily="2" charset="2"/>
              <a:buChar char="l"/>
            </a:pPr>
            <a:r>
              <a:rPr lang="zh-CN" altLang="en-US" sz="2800" dirty="0">
                <a:solidFill>
                  <a:schemeClr val="bg1"/>
                </a:solidFill>
                <a:latin typeface="宋体" panose="02010600030101010101" pitchFamily="2" charset="-122"/>
                <a:ea typeface="宋体" panose="02010600030101010101" pitchFamily="2" charset="-122"/>
              </a:rPr>
              <a:t>　　出错机制：显然如果蚂蚁都往信息素多的地方移动，会导致</a:t>
            </a:r>
            <a:r>
              <a:rPr lang="zh-CN" altLang="en-US" sz="2800" b="1" dirty="0">
                <a:solidFill>
                  <a:srgbClr val="00B0F0"/>
                </a:solidFill>
                <a:latin typeface="宋体" panose="02010600030101010101" pitchFamily="2" charset="-122"/>
                <a:ea typeface="宋体" panose="02010600030101010101" pitchFamily="2" charset="-122"/>
              </a:rPr>
              <a:t>局部最优解</a:t>
            </a:r>
            <a:r>
              <a:rPr lang="zh-CN" altLang="en-US" sz="2800" dirty="0">
                <a:solidFill>
                  <a:schemeClr val="bg1"/>
                </a:solidFill>
                <a:latin typeface="宋体" panose="02010600030101010101" pitchFamily="2" charset="-122"/>
                <a:ea typeface="宋体" panose="02010600030101010101" pitchFamily="2" charset="-122"/>
              </a:rPr>
              <a:t>的问题。可是，总有些具有叛逆精神的蚂蚁，会不往信息素较多的地方移动，从而可以跳出局部最优解，找到全局的最优解。</a:t>
            </a:r>
            <a:endParaRPr lang="en-US" altLang="zh-CN" sz="2800" dirty="0">
              <a:solidFill>
                <a:schemeClr val="bg1"/>
              </a:solidFill>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CF444F57-32A5-4E87-B84A-9907AD8400C8}"/>
              </a:ext>
            </a:extLst>
          </p:cNvPr>
          <p:cNvSpPr txBox="1"/>
          <p:nvPr/>
        </p:nvSpPr>
        <p:spPr>
          <a:xfrm>
            <a:off x="358814" y="1844824"/>
            <a:ext cx="903008" cy="3416320"/>
          </a:xfrm>
          <a:prstGeom prst="rect">
            <a:avLst/>
          </a:prstGeom>
          <a:noFill/>
        </p:spPr>
        <p:txBody>
          <a:bodyPr wrap="square">
            <a:spAutoFit/>
          </a:bodyPr>
          <a:lstStyle/>
          <a:p>
            <a:r>
              <a:rPr lang="zh-CN" altLang="en-US" sz="5400" b="1" dirty="0">
                <a:solidFill>
                  <a:prstClr val="white"/>
                </a:solidFill>
                <a:latin typeface="宋体" panose="02010600030101010101" pitchFamily="2" charset="-122"/>
                <a:ea typeface="宋体" panose="02010600030101010101" pitchFamily="2" charset="-122"/>
              </a:rPr>
              <a:t>算</a:t>
            </a:r>
            <a:endParaRPr lang="en-US" altLang="zh-CN" sz="5400" b="1" dirty="0">
              <a:solidFill>
                <a:prstClr val="white"/>
              </a:solidFill>
              <a:latin typeface="宋体" panose="02010600030101010101" pitchFamily="2" charset="-122"/>
              <a:ea typeface="宋体" panose="02010600030101010101" pitchFamily="2" charset="-122"/>
            </a:endParaRPr>
          </a:p>
          <a:p>
            <a:r>
              <a:rPr lang="zh-CN" altLang="en-US" sz="5400" b="1" dirty="0">
                <a:solidFill>
                  <a:prstClr val="white"/>
                </a:solidFill>
                <a:latin typeface="宋体" panose="02010600030101010101" pitchFamily="2" charset="-122"/>
                <a:ea typeface="宋体" panose="02010600030101010101" pitchFamily="2" charset="-122"/>
              </a:rPr>
              <a:t>法</a:t>
            </a:r>
            <a:endParaRPr lang="en-US" altLang="zh-CN" sz="5400" b="1" dirty="0">
              <a:solidFill>
                <a:prstClr val="white"/>
              </a:solidFill>
              <a:latin typeface="宋体" panose="02010600030101010101" pitchFamily="2" charset="-122"/>
              <a:ea typeface="宋体" panose="02010600030101010101" pitchFamily="2" charset="-122"/>
            </a:endParaRPr>
          </a:p>
          <a:p>
            <a:r>
              <a:rPr lang="zh-CN" altLang="en-US" sz="5400" b="1" dirty="0">
                <a:solidFill>
                  <a:prstClr val="white"/>
                </a:solidFill>
                <a:latin typeface="宋体" panose="02010600030101010101" pitchFamily="2" charset="-122"/>
                <a:ea typeface="宋体" panose="02010600030101010101" pitchFamily="2" charset="-122"/>
              </a:rPr>
              <a:t>对</a:t>
            </a:r>
            <a:endParaRPr lang="en-US" altLang="zh-CN" sz="5400" b="1" dirty="0">
              <a:solidFill>
                <a:prstClr val="white"/>
              </a:solidFill>
              <a:latin typeface="宋体" panose="02010600030101010101" pitchFamily="2" charset="-122"/>
              <a:ea typeface="宋体" panose="02010600030101010101" pitchFamily="2" charset="-122"/>
            </a:endParaRPr>
          </a:p>
          <a:p>
            <a:r>
              <a:rPr lang="zh-CN" altLang="en-US" sz="5400" b="1" dirty="0">
                <a:solidFill>
                  <a:prstClr val="white"/>
                </a:solidFill>
                <a:latin typeface="宋体" panose="02010600030101010101" pitchFamily="2" charset="-122"/>
                <a:ea typeface="宋体" panose="02010600030101010101" pitchFamily="2" charset="-122"/>
              </a:rPr>
              <a:t>比</a:t>
            </a:r>
          </a:p>
        </p:txBody>
      </p:sp>
      <p:sp>
        <p:nvSpPr>
          <p:cNvPr id="26" name="文本框 25">
            <a:extLst>
              <a:ext uri="{FF2B5EF4-FFF2-40B4-BE49-F238E27FC236}">
                <a16:creationId xmlns:a16="http://schemas.microsoft.com/office/drawing/2014/main" id="{0AF75D33-D097-49E3-BE4B-87CD1FDE8F70}"/>
              </a:ext>
            </a:extLst>
          </p:cNvPr>
          <p:cNvSpPr txBox="1"/>
          <p:nvPr/>
        </p:nvSpPr>
        <p:spPr>
          <a:xfrm>
            <a:off x="2279959" y="2890391"/>
            <a:ext cx="8621782" cy="1077218"/>
          </a:xfrm>
          <a:prstGeom prst="rect">
            <a:avLst/>
          </a:prstGeom>
          <a:solidFill>
            <a:schemeClr val="bg1"/>
          </a:solidFill>
        </p:spPr>
        <p:txBody>
          <a:bodyPr wrap="square">
            <a:spAutoFit/>
          </a:bodyPr>
          <a:lstStyle/>
          <a:p>
            <a:r>
              <a:rPr lang="zh-CN" altLang="en-US" b="1" dirty="0">
                <a:solidFill>
                  <a:srgbClr val="00B0F0"/>
                </a:solidFill>
              </a:rPr>
              <a:t> </a:t>
            </a:r>
            <a:r>
              <a:rPr lang="zh-CN" altLang="en-US" sz="3200" b="1" dirty="0">
                <a:solidFill>
                  <a:srgbClr val="00B0F0"/>
                </a:solidFill>
                <a:latin typeface="宋体" panose="02010600030101010101" pitchFamily="2" charset="-122"/>
                <a:ea typeface="宋体" panose="02010600030101010101" pitchFamily="2" charset="-122"/>
              </a:rPr>
              <a:t>在应用范围方面，蚁群算法的应用尚且局限在较小的范围内，难以处理连续空间的优化问题。</a:t>
            </a:r>
            <a:endParaRPr lang="zh-CN" altLang="en-US" sz="2800" b="1" dirty="0">
              <a:solidFill>
                <a:srgbClr val="00B0F0"/>
              </a:solidFill>
              <a:latin typeface="宋体" panose="02010600030101010101" pitchFamily="2" charset="-122"/>
              <a:ea typeface="宋体" panose="02010600030101010101" pitchFamily="2" charset="-122"/>
            </a:endParaRPr>
          </a:p>
        </p:txBody>
      </p:sp>
      <p:sp>
        <p:nvSpPr>
          <p:cNvPr id="8" name="椭圆 7">
            <a:extLst>
              <a:ext uri="{FF2B5EF4-FFF2-40B4-BE49-F238E27FC236}">
                <a16:creationId xmlns:a16="http://schemas.microsoft.com/office/drawing/2014/main" id="{86E44255-6817-47D7-AB7A-DCE1343CDEB7}"/>
              </a:ext>
            </a:extLst>
          </p:cNvPr>
          <p:cNvSpPr/>
          <p:nvPr/>
        </p:nvSpPr>
        <p:spPr>
          <a:xfrm>
            <a:off x="7882646" y="484640"/>
            <a:ext cx="2377850" cy="9144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b="1" dirty="0">
                <a:latin typeface="宋体" panose="02010600030101010101" pitchFamily="2" charset="-122"/>
                <a:ea typeface="宋体" panose="02010600030101010101" pitchFamily="2" charset="-122"/>
              </a:rPr>
              <a:t>蚁群算法</a:t>
            </a:r>
          </a:p>
        </p:txBody>
      </p:sp>
      <p:pic>
        <p:nvPicPr>
          <p:cNvPr id="18" name="Picture 247">
            <a:extLst>
              <a:ext uri="{FF2B5EF4-FFF2-40B4-BE49-F238E27FC236}">
                <a16:creationId xmlns:a16="http://schemas.microsoft.com/office/drawing/2014/main" id="{93E4979A-3AB6-436C-B3D3-2F35D5CDE9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23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3" name="文本框 22"/>
          <p:cNvSpPr txBox="1"/>
          <p:nvPr/>
        </p:nvSpPr>
        <p:spPr>
          <a:xfrm>
            <a:off x="4403305" y="2709846"/>
            <a:ext cx="6378937" cy="1015663"/>
          </a:xfrm>
          <a:prstGeom prst="rect">
            <a:avLst/>
          </a:prstGeom>
          <a:noFill/>
        </p:spPr>
        <p:txBody>
          <a:bodyPr wrap="square" rtlCol="0">
            <a:spAutoFit/>
          </a:bodyPr>
          <a:lstStyle/>
          <a:p>
            <a:r>
              <a:rPr lang="zh-CN" altLang="en-US" sz="6000" dirty="0">
                <a:solidFill>
                  <a:srgbClr val="FDFCFD"/>
                </a:solidFill>
                <a:latin typeface="黑体" panose="02010609060101010101" pitchFamily="49" charset="-122"/>
                <a:ea typeface="黑体" panose="02010609060101010101" pitchFamily="49" charset="-122"/>
                <a:cs typeface="+mn-ea"/>
                <a:sym typeface="+mn-lt"/>
              </a:rPr>
              <a:t>算法简介</a:t>
            </a:r>
          </a:p>
        </p:txBody>
      </p:sp>
      <p:grpSp>
        <p:nvGrpSpPr>
          <p:cNvPr id="2" name="组合 1"/>
          <p:cNvGrpSpPr/>
          <p:nvPr/>
        </p:nvGrpSpPr>
        <p:grpSpPr>
          <a:xfrm>
            <a:off x="1755228" y="4293096"/>
            <a:ext cx="8703304" cy="140996"/>
            <a:chOff x="323528" y="4293096"/>
            <a:chExt cx="8703304" cy="140996"/>
          </a:xfrm>
        </p:grpSpPr>
        <p:grpSp>
          <p:nvGrpSpPr>
            <p:cNvPr id="29" name="组合 28"/>
            <p:cNvGrpSpPr/>
            <p:nvPr/>
          </p:nvGrpSpPr>
          <p:grpSpPr>
            <a:xfrm>
              <a:off x="323528" y="4293096"/>
              <a:ext cx="4464719" cy="140996"/>
              <a:chOff x="617922" y="1097616"/>
              <a:chExt cx="4464719" cy="140996"/>
            </a:xfrm>
          </p:grpSpPr>
          <p:sp>
            <p:nvSpPr>
              <p:cNvPr id="30"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34"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4562113" y="4293096"/>
              <a:ext cx="4464719" cy="140996"/>
              <a:chOff x="617922" y="1097616"/>
              <a:chExt cx="4464719" cy="140996"/>
            </a:xfrm>
          </p:grpSpPr>
          <p:sp>
            <p:nvSpPr>
              <p:cNvPr id="36"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37"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grpSp>
        <p:nvGrpSpPr>
          <p:cNvPr id="3" name="组合 2"/>
          <p:cNvGrpSpPr/>
          <p:nvPr/>
        </p:nvGrpSpPr>
        <p:grpSpPr>
          <a:xfrm>
            <a:off x="1755229" y="2065320"/>
            <a:ext cx="8703836" cy="140996"/>
            <a:chOff x="323528" y="2065320"/>
            <a:chExt cx="8703836" cy="140996"/>
          </a:xfrm>
        </p:grpSpPr>
        <p:grpSp>
          <p:nvGrpSpPr>
            <p:cNvPr id="25" name="组合 24"/>
            <p:cNvGrpSpPr/>
            <p:nvPr/>
          </p:nvGrpSpPr>
          <p:grpSpPr>
            <a:xfrm>
              <a:off x="323528" y="2065320"/>
              <a:ext cx="4464719" cy="140996"/>
              <a:chOff x="617922" y="1097616"/>
              <a:chExt cx="4464719" cy="140996"/>
            </a:xfrm>
          </p:grpSpPr>
          <p:sp>
            <p:nvSpPr>
              <p:cNvPr id="27"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8"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38" name="组合 37"/>
            <p:cNvGrpSpPr/>
            <p:nvPr/>
          </p:nvGrpSpPr>
          <p:grpSpPr>
            <a:xfrm>
              <a:off x="4562645" y="2065320"/>
              <a:ext cx="4464719" cy="140996"/>
              <a:chOff x="617922" y="1097616"/>
              <a:chExt cx="4464719" cy="140996"/>
            </a:xfrm>
          </p:grpSpPr>
          <p:sp>
            <p:nvSpPr>
              <p:cNvPr id="39"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40"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grpSp>
        <p:nvGrpSpPr>
          <p:cNvPr id="41" name="组合 40"/>
          <p:cNvGrpSpPr/>
          <p:nvPr/>
        </p:nvGrpSpPr>
        <p:grpSpPr>
          <a:xfrm>
            <a:off x="2567609" y="2657140"/>
            <a:ext cx="1645613" cy="1150660"/>
            <a:chOff x="3136900" y="5457825"/>
            <a:chExt cx="1235075" cy="863600"/>
          </a:xfrm>
        </p:grpSpPr>
        <p:sp>
          <p:nvSpPr>
            <p:cNvPr id="42" name="Freeform 120"/>
            <p:cNvSpPr/>
            <p:nvPr/>
          </p:nvSpPr>
          <p:spPr bwMode="auto">
            <a:xfrm>
              <a:off x="4310063" y="5719763"/>
              <a:ext cx="34925" cy="138113"/>
            </a:xfrm>
            <a:custGeom>
              <a:avLst/>
              <a:gdLst>
                <a:gd name="T0" fmla="*/ 9 w 55"/>
                <a:gd name="T1" fmla="*/ 214 h 214"/>
                <a:gd name="T2" fmla="*/ 12 w 55"/>
                <a:gd name="T3" fmla="*/ 151 h 214"/>
                <a:gd name="T4" fmla="*/ 40 w 55"/>
                <a:gd name="T5" fmla="*/ 63 h 214"/>
                <a:gd name="T6" fmla="*/ 39 w 55"/>
                <a:gd name="T7" fmla="*/ 28 h 214"/>
                <a:gd name="T8" fmla="*/ 29 w 55"/>
                <a:gd name="T9" fmla="*/ 20 h 214"/>
                <a:gd name="T10" fmla="*/ 55 w 55"/>
                <a:gd name="T11" fmla="*/ 20 h 214"/>
                <a:gd name="T12" fmla="*/ 9 w 55"/>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55" h="214">
                  <a:moveTo>
                    <a:pt x="9" y="214"/>
                  </a:moveTo>
                  <a:cubicBezTo>
                    <a:pt x="0" y="194"/>
                    <a:pt x="8" y="170"/>
                    <a:pt x="12" y="151"/>
                  </a:cubicBezTo>
                  <a:cubicBezTo>
                    <a:pt x="20" y="120"/>
                    <a:pt x="32" y="90"/>
                    <a:pt x="40" y="63"/>
                  </a:cubicBezTo>
                  <a:cubicBezTo>
                    <a:pt x="40" y="56"/>
                    <a:pt x="40" y="37"/>
                    <a:pt x="39" y="28"/>
                  </a:cubicBezTo>
                  <a:cubicBezTo>
                    <a:pt x="37" y="24"/>
                    <a:pt x="30" y="24"/>
                    <a:pt x="29" y="20"/>
                  </a:cubicBezTo>
                  <a:cubicBezTo>
                    <a:pt x="28" y="0"/>
                    <a:pt x="49" y="8"/>
                    <a:pt x="55" y="20"/>
                  </a:cubicBezTo>
                  <a:cubicBezTo>
                    <a:pt x="54" y="94"/>
                    <a:pt x="19" y="144"/>
                    <a:pt x="9" y="2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1"/>
            <p:cNvSpPr/>
            <p:nvPr/>
          </p:nvSpPr>
          <p:spPr bwMode="auto">
            <a:xfrm>
              <a:off x="4165600" y="5883275"/>
              <a:ext cx="142875" cy="325438"/>
            </a:xfrm>
            <a:custGeom>
              <a:avLst/>
              <a:gdLst>
                <a:gd name="T0" fmla="*/ 216 w 221"/>
                <a:gd name="T1" fmla="*/ 0 h 504"/>
                <a:gd name="T2" fmla="*/ 221 w 221"/>
                <a:gd name="T3" fmla="*/ 4 h 504"/>
                <a:gd name="T4" fmla="*/ 189 w 221"/>
                <a:gd name="T5" fmla="*/ 168 h 504"/>
                <a:gd name="T6" fmla="*/ 151 w 221"/>
                <a:gd name="T7" fmla="*/ 284 h 504"/>
                <a:gd name="T8" fmla="*/ 93 w 221"/>
                <a:gd name="T9" fmla="*/ 469 h 504"/>
                <a:gd name="T10" fmla="*/ 0 w 221"/>
                <a:gd name="T11" fmla="*/ 485 h 504"/>
                <a:gd name="T12" fmla="*/ 80 w 221"/>
                <a:gd name="T13" fmla="*/ 459 h 504"/>
                <a:gd name="T14" fmla="*/ 88 w 221"/>
                <a:gd name="T15" fmla="*/ 425 h 504"/>
                <a:gd name="T16" fmla="*/ 118 w 221"/>
                <a:gd name="T17" fmla="*/ 326 h 504"/>
                <a:gd name="T18" fmla="*/ 164 w 221"/>
                <a:gd name="T19" fmla="*/ 188 h 504"/>
                <a:gd name="T20" fmla="*/ 176 w 221"/>
                <a:gd name="T21" fmla="*/ 166 h 504"/>
                <a:gd name="T22" fmla="*/ 208 w 221"/>
                <a:gd name="T23" fmla="*/ 15 h 504"/>
                <a:gd name="T24" fmla="*/ 213 w 221"/>
                <a:gd name="T25" fmla="*/ 4 h 504"/>
                <a:gd name="T26" fmla="*/ 216 w 221"/>
                <a:gd name="T2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4">
                  <a:moveTo>
                    <a:pt x="216" y="0"/>
                  </a:moveTo>
                  <a:cubicBezTo>
                    <a:pt x="218" y="1"/>
                    <a:pt x="218" y="3"/>
                    <a:pt x="221" y="4"/>
                  </a:cubicBezTo>
                  <a:cubicBezTo>
                    <a:pt x="209" y="60"/>
                    <a:pt x="202" y="112"/>
                    <a:pt x="189" y="168"/>
                  </a:cubicBezTo>
                  <a:cubicBezTo>
                    <a:pt x="174" y="204"/>
                    <a:pt x="160" y="242"/>
                    <a:pt x="151" y="284"/>
                  </a:cubicBezTo>
                  <a:cubicBezTo>
                    <a:pt x="121" y="336"/>
                    <a:pt x="116" y="415"/>
                    <a:pt x="93" y="469"/>
                  </a:cubicBezTo>
                  <a:cubicBezTo>
                    <a:pt x="72" y="487"/>
                    <a:pt x="28" y="504"/>
                    <a:pt x="0" y="485"/>
                  </a:cubicBezTo>
                  <a:cubicBezTo>
                    <a:pt x="26" y="482"/>
                    <a:pt x="63" y="481"/>
                    <a:pt x="80" y="459"/>
                  </a:cubicBezTo>
                  <a:cubicBezTo>
                    <a:pt x="86" y="450"/>
                    <a:pt x="84" y="441"/>
                    <a:pt x="88" y="425"/>
                  </a:cubicBezTo>
                  <a:cubicBezTo>
                    <a:pt x="96" y="395"/>
                    <a:pt x="107" y="361"/>
                    <a:pt x="118" y="326"/>
                  </a:cubicBezTo>
                  <a:cubicBezTo>
                    <a:pt x="132" y="279"/>
                    <a:pt x="147" y="232"/>
                    <a:pt x="164" y="188"/>
                  </a:cubicBezTo>
                  <a:cubicBezTo>
                    <a:pt x="167" y="180"/>
                    <a:pt x="173" y="174"/>
                    <a:pt x="176" y="166"/>
                  </a:cubicBezTo>
                  <a:cubicBezTo>
                    <a:pt x="191" y="120"/>
                    <a:pt x="198" y="67"/>
                    <a:pt x="208" y="15"/>
                  </a:cubicBezTo>
                  <a:cubicBezTo>
                    <a:pt x="208" y="12"/>
                    <a:pt x="212" y="4"/>
                    <a:pt x="213" y="4"/>
                  </a:cubicBezTo>
                  <a:cubicBezTo>
                    <a:pt x="213" y="2"/>
                    <a:pt x="216" y="2"/>
                    <a:pt x="21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2"/>
            <p:cNvSpPr/>
            <p:nvPr/>
          </p:nvSpPr>
          <p:spPr bwMode="auto">
            <a:xfrm>
              <a:off x="3163888" y="6216650"/>
              <a:ext cx="41275" cy="90488"/>
            </a:xfrm>
            <a:custGeom>
              <a:avLst/>
              <a:gdLst>
                <a:gd name="T0" fmla="*/ 50 w 64"/>
                <a:gd name="T1" fmla="*/ 0 h 138"/>
                <a:gd name="T2" fmla="*/ 57 w 64"/>
                <a:gd name="T3" fmla="*/ 0 h 138"/>
                <a:gd name="T4" fmla="*/ 48 w 64"/>
                <a:gd name="T5" fmla="*/ 25 h 138"/>
                <a:gd name="T6" fmla="*/ 13 w 64"/>
                <a:gd name="T7" fmla="*/ 104 h 138"/>
                <a:gd name="T8" fmla="*/ 23 w 64"/>
                <a:gd name="T9" fmla="*/ 126 h 138"/>
                <a:gd name="T10" fmla="*/ 48 w 64"/>
                <a:gd name="T11" fmla="*/ 134 h 138"/>
                <a:gd name="T12" fmla="*/ 0 w 64"/>
                <a:gd name="T13" fmla="*/ 111 h 138"/>
                <a:gd name="T14" fmla="*/ 50 w 64"/>
                <a:gd name="T15" fmla="*/ 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38">
                  <a:moveTo>
                    <a:pt x="50" y="0"/>
                  </a:moveTo>
                  <a:cubicBezTo>
                    <a:pt x="52" y="0"/>
                    <a:pt x="54" y="0"/>
                    <a:pt x="57" y="0"/>
                  </a:cubicBezTo>
                  <a:cubicBezTo>
                    <a:pt x="64" y="9"/>
                    <a:pt x="52" y="17"/>
                    <a:pt x="48" y="25"/>
                  </a:cubicBezTo>
                  <a:cubicBezTo>
                    <a:pt x="36" y="49"/>
                    <a:pt x="24" y="78"/>
                    <a:pt x="13" y="104"/>
                  </a:cubicBezTo>
                  <a:cubicBezTo>
                    <a:pt x="18" y="110"/>
                    <a:pt x="19" y="120"/>
                    <a:pt x="23" y="126"/>
                  </a:cubicBezTo>
                  <a:cubicBezTo>
                    <a:pt x="30" y="130"/>
                    <a:pt x="46" y="125"/>
                    <a:pt x="48" y="134"/>
                  </a:cubicBezTo>
                  <a:cubicBezTo>
                    <a:pt x="22" y="138"/>
                    <a:pt x="10" y="128"/>
                    <a:pt x="0" y="111"/>
                  </a:cubicBezTo>
                  <a:cubicBezTo>
                    <a:pt x="10" y="68"/>
                    <a:pt x="41" y="38"/>
                    <a:pt x="5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3"/>
            <p:cNvSpPr>
              <a:spLocks noEditPoints="1"/>
            </p:cNvSpPr>
            <p:nvPr/>
          </p:nvSpPr>
          <p:spPr bwMode="auto">
            <a:xfrm>
              <a:off x="3136900" y="5457825"/>
              <a:ext cx="1235075" cy="863600"/>
            </a:xfrm>
            <a:custGeom>
              <a:avLst/>
              <a:gdLst>
                <a:gd name="T0" fmla="*/ 1104 w 1911"/>
                <a:gd name="T1" fmla="*/ 78 h 1334"/>
                <a:gd name="T2" fmla="*/ 1144 w 1911"/>
                <a:gd name="T3" fmla="*/ 420 h 1334"/>
                <a:gd name="T4" fmla="*/ 1519 w 1911"/>
                <a:gd name="T5" fmla="*/ 177 h 1334"/>
                <a:gd name="T6" fmla="*/ 1652 w 1911"/>
                <a:gd name="T7" fmla="*/ 118 h 1334"/>
                <a:gd name="T8" fmla="*/ 1796 w 1911"/>
                <a:gd name="T9" fmla="*/ 274 h 1334"/>
                <a:gd name="T10" fmla="*/ 1879 w 1911"/>
                <a:gd name="T11" fmla="*/ 589 h 1334"/>
                <a:gd name="T12" fmla="*/ 1504 w 1911"/>
                <a:gd name="T13" fmla="*/ 1194 h 1334"/>
                <a:gd name="T14" fmla="*/ 807 w 1911"/>
                <a:gd name="T15" fmla="*/ 1277 h 1334"/>
                <a:gd name="T16" fmla="*/ 63 w 1911"/>
                <a:gd name="T17" fmla="*/ 1328 h 1334"/>
                <a:gd name="T18" fmla="*/ 28 w 1911"/>
                <a:gd name="T19" fmla="*/ 1028 h 1334"/>
                <a:gd name="T20" fmla="*/ 181 w 1911"/>
                <a:gd name="T21" fmla="*/ 745 h 1334"/>
                <a:gd name="T22" fmla="*/ 747 w 1911"/>
                <a:gd name="T23" fmla="*/ 392 h 1334"/>
                <a:gd name="T24" fmla="*/ 999 w 1911"/>
                <a:gd name="T25" fmla="*/ 662 h 1334"/>
                <a:gd name="T26" fmla="*/ 1084 w 1911"/>
                <a:gd name="T27" fmla="*/ 171 h 1334"/>
                <a:gd name="T28" fmla="*/ 825 w 1911"/>
                <a:gd name="T29" fmla="*/ 607 h 1334"/>
                <a:gd name="T30" fmla="*/ 969 w 1911"/>
                <a:gd name="T31" fmla="*/ 745 h 1334"/>
                <a:gd name="T32" fmla="*/ 1074 w 1911"/>
                <a:gd name="T33" fmla="*/ 539 h 1334"/>
                <a:gd name="T34" fmla="*/ 1014 w 1911"/>
                <a:gd name="T35" fmla="*/ 971 h 1334"/>
                <a:gd name="T36" fmla="*/ 1559 w 1911"/>
                <a:gd name="T37" fmla="*/ 166 h 1334"/>
                <a:gd name="T38" fmla="*/ 1091 w 1911"/>
                <a:gd name="T39" fmla="*/ 915 h 1334"/>
                <a:gd name="T40" fmla="*/ 949 w 1911"/>
                <a:gd name="T41" fmla="*/ 1081 h 1334"/>
                <a:gd name="T42" fmla="*/ 1233 w 1911"/>
                <a:gd name="T43" fmla="*/ 858 h 1334"/>
                <a:gd name="T44" fmla="*/ 1632 w 1911"/>
                <a:gd name="T45" fmla="*/ 166 h 1334"/>
                <a:gd name="T46" fmla="*/ 1730 w 1911"/>
                <a:gd name="T47" fmla="*/ 224 h 1334"/>
                <a:gd name="T48" fmla="*/ 1682 w 1911"/>
                <a:gd name="T49" fmla="*/ 174 h 1334"/>
                <a:gd name="T50" fmla="*/ 1489 w 1911"/>
                <a:gd name="T51" fmla="*/ 798 h 1334"/>
                <a:gd name="T52" fmla="*/ 1597 w 1911"/>
                <a:gd name="T53" fmla="*/ 445 h 1334"/>
                <a:gd name="T54" fmla="*/ 1572 w 1911"/>
                <a:gd name="T55" fmla="*/ 735 h 1334"/>
                <a:gd name="T56" fmla="*/ 1625 w 1911"/>
                <a:gd name="T57" fmla="*/ 694 h 1334"/>
                <a:gd name="T58" fmla="*/ 1167 w 1911"/>
                <a:gd name="T59" fmla="*/ 1009 h 1334"/>
                <a:gd name="T60" fmla="*/ 1712 w 1911"/>
                <a:gd name="T61" fmla="*/ 533 h 1334"/>
                <a:gd name="T62" fmla="*/ 1670 w 1911"/>
                <a:gd name="T63" fmla="*/ 538 h 1334"/>
                <a:gd name="T64" fmla="*/ 400 w 1911"/>
                <a:gd name="T65" fmla="*/ 445 h 1334"/>
                <a:gd name="T66" fmla="*/ 423 w 1911"/>
                <a:gd name="T67" fmla="*/ 1029 h 1334"/>
                <a:gd name="T68" fmla="*/ 817 w 1911"/>
                <a:gd name="T69" fmla="*/ 622 h 1334"/>
                <a:gd name="T70" fmla="*/ 1821 w 1911"/>
                <a:gd name="T71" fmla="*/ 421 h 1334"/>
                <a:gd name="T72" fmla="*/ 1637 w 1911"/>
                <a:gd name="T73" fmla="*/ 1107 h 1334"/>
                <a:gd name="T74" fmla="*/ 1149 w 1911"/>
                <a:gd name="T75" fmla="*/ 1140 h 1334"/>
                <a:gd name="T76" fmla="*/ 1270 w 1911"/>
                <a:gd name="T77" fmla="*/ 1172 h 1334"/>
                <a:gd name="T78" fmla="*/ 1725 w 1911"/>
                <a:gd name="T79" fmla="*/ 1150 h 1334"/>
                <a:gd name="T80" fmla="*/ 1884 w 1911"/>
                <a:gd name="T81" fmla="*/ 498 h 1334"/>
                <a:gd name="T82" fmla="*/ 1625 w 1911"/>
                <a:gd name="T83" fmla="*/ 926 h 1334"/>
                <a:gd name="T84" fmla="*/ 938 w 1911"/>
                <a:gd name="T85" fmla="*/ 1204 h 1334"/>
                <a:gd name="T86" fmla="*/ 1736 w 1911"/>
                <a:gd name="T87" fmla="*/ 722 h 1334"/>
                <a:gd name="T88" fmla="*/ 1672 w 1911"/>
                <a:gd name="T89" fmla="*/ 513 h 1334"/>
                <a:gd name="T90" fmla="*/ 1110 w 1911"/>
                <a:gd name="T91" fmla="*/ 1031 h 1334"/>
                <a:gd name="T92" fmla="*/ 1439 w 1911"/>
                <a:gd name="T93" fmla="*/ 843 h 1334"/>
                <a:gd name="T94" fmla="*/ 1454 w 1911"/>
                <a:gd name="T95" fmla="*/ 803 h 1334"/>
                <a:gd name="T96" fmla="*/ 31 w 1911"/>
                <a:gd name="T97" fmla="*/ 1009 h 1334"/>
                <a:gd name="T98" fmla="*/ 553 w 1911"/>
                <a:gd name="T99" fmla="*/ 1104 h 1334"/>
                <a:gd name="T100" fmla="*/ 335 w 1911"/>
                <a:gd name="T101" fmla="*/ 1087 h 1334"/>
                <a:gd name="T102" fmla="*/ 551 w 1911"/>
                <a:gd name="T103" fmla="*/ 1087 h 1334"/>
                <a:gd name="T104" fmla="*/ 88 w 1911"/>
                <a:gd name="T105" fmla="*/ 1082 h 1334"/>
                <a:gd name="T106" fmla="*/ 611 w 1911"/>
                <a:gd name="T107" fmla="*/ 1157 h 1334"/>
                <a:gd name="T108" fmla="*/ 451 w 1911"/>
                <a:gd name="T109" fmla="*/ 1145 h 1334"/>
                <a:gd name="T110" fmla="*/ 78 w 1911"/>
                <a:gd name="T111" fmla="*/ 1170 h 1334"/>
                <a:gd name="T112" fmla="*/ 793 w 1911"/>
                <a:gd name="T113" fmla="*/ 1242 h 1334"/>
                <a:gd name="T114" fmla="*/ 315 w 1911"/>
                <a:gd name="T115" fmla="*/ 1260 h 1334"/>
                <a:gd name="T116" fmla="*/ 123 w 1911"/>
                <a:gd name="T117" fmla="*/ 1137 h 1334"/>
                <a:gd name="T118" fmla="*/ 146 w 1911"/>
                <a:gd name="T119" fmla="*/ 1243 h 1334"/>
                <a:gd name="T120" fmla="*/ 740 w 1911"/>
                <a:gd name="T121" fmla="*/ 1213 h 1334"/>
                <a:gd name="T122" fmla="*/ 928 w 1911"/>
                <a:gd name="T123" fmla="*/ 1250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11" h="1334">
                  <a:moveTo>
                    <a:pt x="1011" y="260"/>
                  </a:moveTo>
                  <a:cubicBezTo>
                    <a:pt x="1011" y="259"/>
                    <a:pt x="1011" y="257"/>
                    <a:pt x="1009" y="257"/>
                  </a:cubicBezTo>
                  <a:cubicBezTo>
                    <a:pt x="1009" y="264"/>
                    <a:pt x="1006" y="257"/>
                    <a:pt x="1009" y="255"/>
                  </a:cubicBezTo>
                  <a:cubicBezTo>
                    <a:pt x="1010" y="250"/>
                    <a:pt x="1014" y="256"/>
                    <a:pt x="1014" y="252"/>
                  </a:cubicBezTo>
                  <a:cubicBezTo>
                    <a:pt x="1011" y="249"/>
                    <a:pt x="1018" y="243"/>
                    <a:pt x="1022" y="242"/>
                  </a:cubicBezTo>
                  <a:cubicBezTo>
                    <a:pt x="1026" y="225"/>
                    <a:pt x="1042" y="206"/>
                    <a:pt x="1054" y="192"/>
                  </a:cubicBezTo>
                  <a:cubicBezTo>
                    <a:pt x="1060" y="153"/>
                    <a:pt x="1109" y="124"/>
                    <a:pt x="1104" y="78"/>
                  </a:cubicBezTo>
                  <a:cubicBezTo>
                    <a:pt x="1110" y="79"/>
                    <a:pt x="1119" y="63"/>
                    <a:pt x="1112" y="56"/>
                  </a:cubicBezTo>
                  <a:cubicBezTo>
                    <a:pt x="1127" y="49"/>
                    <a:pt x="1124" y="5"/>
                    <a:pt x="1137" y="0"/>
                  </a:cubicBezTo>
                  <a:cubicBezTo>
                    <a:pt x="1154" y="12"/>
                    <a:pt x="1154" y="42"/>
                    <a:pt x="1159" y="65"/>
                  </a:cubicBezTo>
                  <a:cubicBezTo>
                    <a:pt x="1162" y="79"/>
                    <a:pt x="1168" y="92"/>
                    <a:pt x="1170" y="104"/>
                  </a:cubicBezTo>
                  <a:cubicBezTo>
                    <a:pt x="1174" y="124"/>
                    <a:pt x="1172" y="149"/>
                    <a:pt x="1174" y="174"/>
                  </a:cubicBezTo>
                  <a:cubicBezTo>
                    <a:pt x="1175" y="206"/>
                    <a:pt x="1174" y="238"/>
                    <a:pt x="1179" y="257"/>
                  </a:cubicBezTo>
                  <a:cubicBezTo>
                    <a:pt x="1171" y="314"/>
                    <a:pt x="1161" y="369"/>
                    <a:pt x="1144" y="420"/>
                  </a:cubicBezTo>
                  <a:cubicBezTo>
                    <a:pt x="1178" y="388"/>
                    <a:pt x="1215" y="356"/>
                    <a:pt x="1253" y="325"/>
                  </a:cubicBezTo>
                  <a:cubicBezTo>
                    <a:pt x="1264" y="317"/>
                    <a:pt x="1274" y="306"/>
                    <a:pt x="1285" y="299"/>
                  </a:cubicBezTo>
                  <a:cubicBezTo>
                    <a:pt x="1296" y="291"/>
                    <a:pt x="1312" y="289"/>
                    <a:pt x="1320" y="275"/>
                  </a:cubicBezTo>
                  <a:cubicBezTo>
                    <a:pt x="1322" y="277"/>
                    <a:pt x="1324" y="277"/>
                    <a:pt x="1326" y="275"/>
                  </a:cubicBezTo>
                  <a:cubicBezTo>
                    <a:pt x="1353" y="255"/>
                    <a:pt x="1383" y="248"/>
                    <a:pt x="1409" y="227"/>
                  </a:cubicBezTo>
                  <a:cubicBezTo>
                    <a:pt x="1443" y="217"/>
                    <a:pt x="1470" y="199"/>
                    <a:pt x="1504" y="189"/>
                  </a:cubicBezTo>
                  <a:cubicBezTo>
                    <a:pt x="1508" y="184"/>
                    <a:pt x="1514" y="182"/>
                    <a:pt x="1519" y="177"/>
                  </a:cubicBezTo>
                  <a:cubicBezTo>
                    <a:pt x="1524" y="173"/>
                    <a:pt x="1527" y="166"/>
                    <a:pt x="1531" y="162"/>
                  </a:cubicBezTo>
                  <a:cubicBezTo>
                    <a:pt x="1535" y="159"/>
                    <a:pt x="1541" y="159"/>
                    <a:pt x="1544" y="156"/>
                  </a:cubicBezTo>
                  <a:cubicBezTo>
                    <a:pt x="1560" y="142"/>
                    <a:pt x="1568" y="116"/>
                    <a:pt x="1580" y="96"/>
                  </a:cubicBezTo>
                  <a:cubicBezTo>
                    <a:pt x="1581" y="88"/>
                    <a:pt x="1576" y="81"/>
                    <a:pt x="1582" y="76"/>
                  </a:cubicBezTo>
                  <a:cubicBezTo>
                    <a:pt x="1588" y="76"/>
                    <a:pt x="1587" y="78"/>
                    <a:pt x="1592" y="76"/>
                  </a:cubicBezTo>
                  <a:cubicBezTo>
                    <a:pt x="1595" y="96"/>
                    <a:pt x="1605" y="115"/>
                    <a:pt x="1605" y="133"/>
                  </a:cubicBezTo>
                  <a:cubicBezTo>
                    <a:pt x="1625" y="129"/>
                    <a:pt x="1635" y="121"/>
                    <a:pt x="1652" y="118"/>
                  </a:cubicBezTo>
                  <a:cubicBezTo>
                    <a:pt x="1661" y="130"/>
                    <a:pt x="1671" y="143"/>
                    <a:pt x="1678" y="158"/>
                  </a:cubicBezTo>
                  <a:cubicBezTo>
                    <a:pt x="1686" y="158"/>
                    <a:pt x="1691" y="147"/>
                    <a:pt x="1697" y="151"/>
                  </a:cubicBezTo>
                  <a:cubicBezTo>
                    <a:pt x="1711" y="153"/>
                    <a:pt x="1701" y="180"/>
                    <a:pt x="1713" y="184"/>
                  </a:cubicBezTo>
                  <a:cubicBezTo>
                    <a:pt x="1722" y="180"/>
                    <a:pt x="1735" y="174"/>
                    <a:pt x="1743" y="179"/>
                  </a:cubicBezTo>
                  <a:cubicBezTo>
                    <a:pt x="1758" y="212"/>
                    <a:pt x="1742" y="253"/>
                    <a:pt x="1733" y="285"/>
                  </a:cubicBezTo>
                  <a:cubicBezTo>
                    <a:pt x="1744" y="281"/>
                    <a:pt x="1760" y="285"/>
                    <a:pt x="1773" y="282"/>
                  </a:cubicBezTo>
                  <a:cubicBezTo>
                    <a:pt x="1782" y="280"/>
                    <a:pt x="1788" y="271"/>
                    <a:pt x="1796" y="274"/>
                  </a:cubicBezTo>
                  <a:cubicBezTo>
                    <a:pt x="1801" y="283"/>
                    <a:pt x="1794" y="295"/>
                    <a:pt x="1791" y="305"/>
                  </a:cubicBezTo>
                  <a:cubicBezTo>
                    <a:pt x="1783" y="332"/>
                    <a:pt x="1776" y="362"/>
                    <a:pt x="1768" y="388"/>
                  </a:cubicBezTo>
                  <a:cubicBezTo>
                    <a:pt x="1811" y="388"/>
                    <a:pt x="1846" y="384"/>
                    <a:pt x="1886" y="380"/>
                  </a:cubicBezTo>
                  <a:cubicBezTo>
                    <a:pt x="1905" y="401"/>
                    <a:pt x="1911" y="414"/>
                    <a:pt x="1906" y="448"/>
                  </a:cubicBezTo>
                  <a:cubicBezTo>
                    <a:pt x="1903" y="465"/>
                    <a:pt x="1896" y="485"/>
                    <a:pt x="1893" y="506"/>
                  </a:cubicBezTo>
                  <a:cubicBezTo>
                    <a:pt x="1890" y="522"/>
                    <a:pt x="1892" y="539"/>
                    <a:pt x="1889" y="554"/>
                  </a:cubicBezTo>
                  <a:cubicBezTo>
                    <a:pt x="1887" y="567"/>
                    <a:pt x="1881" y="578"/>
                    <a:pt x="1879" y="589"/>
                  </a:cubicBezTo>
                  <a:cubicBezTo>
                    <a:pt x="1876" y="609"/>
                    <a:pt x="1870" y="626"/>
                    <a:pt x="1864" y="647"/>
                  </a:cubicBezTo>
                  <a:cubicBezTo>
                    <a:pt x="1840" y="739"/>
                    <a:pt x="1819" y="838"/>
                    <a:pt x="1795" y="926"/>
                  </a:cubicBezTo>
                  <a:cubicBezTo>
                    <a:pt x="1787" y="954"/>
                    <a:pt x="1775" y="981"/>
                    <a:pt x="1771" y="1008"/>
                  </a:cubicBezTo>
                  <a:cubicBezTo>
                    <a:pt x="1762" y="1068"/>
                    <a:pt x="1753" y="1121"/>
                    <a:pt x="1731" y="1169"/>
                  </a:cubicBezTo>
                  <a:cubicBezTo>
                    <a:pt x="1726" y="1173"/>
                    <a:pt x="1717" y="1175"/>
                    <a:pt x="1712" y="1179"/>
                  </a:cubicBezTo>
                  <a:cubicBezTo>
                    <a:pt x="1689" y="1183"/>
                    <a:pt x="1666" y="1181"/>
                    <a:pt x="1640" y="1179"/>
                  </a:cubicBezTo>
                  <a:cubicBezTo>
                    <a:pt x="1593" y="1175"/>
                    <a:pt x="1547" y="1191"/>
                    <a:pt x="1504" y="1194"/>
                  </a:cubicBezTo>
                  <a:cubicBezTo>
                    <a:pt x="1487" y="1195"/>
                    <a:pt x="1469" y="1189"/>
                    <a:pt x="1456" y="1200"/>
                  </a:cubicBezTo>
                  <a:cubicBezTo>
                    <a:pt x="1380" y="1205"/>
                    <a:pt x="1296" y="1209"/>
                    <a:pt x="1212" y="1215"/>
                  </a:cubicBezTo>
                  <a:cubicBezTo>
                    <a:pt x="1126" y="1221"/>
                    <a:pt x="1032" y="1231"/>
                    <a:pt x="954" y="1255"/>
                  </a:cubicBezTo>
                  <a:cubicBezTo>
                    <a:pt x="953" y="1256"/>
                    <a:pt x="949" y="1258"/>
                    <a:pt x="948" y="1258"/>
                  </a:cubicBezTo>
                  <a:cubicBezTo>
                    <a:pt x="932" y="1266"/>
                    <a:pt x="919" y="1280"/>
                    <a:pt x="901" y="1283"/>
                  </a:cubicBezTo>
                  <a:cubicBezTo>
                    <a:pt x="883" y="1287"/>
                    <a:pt x="860" y="1286"/>
                    <a:pt x="840" y="1285"/>
                  </a:cubicBezTo>
                  <a:cubicBezTo>
                    <a:pt x="830" y="1284"/>
                    <a:pt x="812" y="1276"/>
                    <a:pt x="807" y="1277"/>
                  </a:cubicBezTo>
                  <a:cubicBezTo>
                    <a:pt x="781" y="1280"/>
                    <a:pt x="751" y="1279"/>
                    <a:pt x="724" y="1280"/>
                  </a:cubicBezTo>
                  <a:cubicBezTo>
                    <a:pt x="685" y="1281"/>
                    <a:pt x="651" y="1287"/>
                    <a:pt x="609" y="1293"/>
                  </a:cubicBezTo>
                  <a:cubicBezTo>
                    <a:pt x="566" y="1300"/>
                    <a:pt x="520" y="1301"/>
                    <a:pt x="476" y="1305"/>
                  </a:cubicBezTo>
                  <a:cubicBezTo>
                    <a:pt x="402" y="1312"/>
                    <a:pt x="329" y="1324"/>
                    <a:pt x="252" y="1325"/>
                  </a:cubicBezTo>
                  <a:cubicBezTo>
                    <a:pt x="243" y="1325"/>
                    <a:pt x="233" y="1322"/>
                    <a:pt x="224" y="1323"/>
                  </a:cubicBezTo>
                  <a:cubicBezTo>
                    <a:pt x="198" y="1325"/>
                    <a:pt x="174" y="1332"/>
                    <a:pt x="149" y="1333"/>
                  </a:cubicBezTo>
                  <a:cubicBezTo>
                    <a:pt x="122" y="1334"/>
                    <a:pt x="91" y="1329"/>
                    <a:pt x="63" y="1328"/>
                  </a:cubicBezTo>
                  <a:cubicBezTo>
                    <a:pt x="45" y="1328"/>
                    <a:pt x="30" y="1323"/>
                    <a:pt x="13" y="1318"/>
                  </a:cubicBezTo>
                  <a:cubicBezTo>
                    <a:pt x="9" y="1309"/>
                    <a:pt x="10" y="1294"/>
                    <a:pt x="3" y="1288"/>
                  </a:cubicBezTo>
                  <a:cubicBezTo>
                    <a:pt x="28" y="1234"/>
                    <a:pt x="58" y="1176"/>
                    <a:pt x="86" y="1130"/>
                  </a:cubicBezTo>
                  <a:cubicBezTo>
                    <a:pt x="62" y="1130"/>
                    <a:pt x="41" y="1136"/>
                    <a:pt x="20" y="1135"/>
                  </a:cubicBezTo>
                  <a:cubicBezTo>
                    <a:pt x="13" y="1116"/>
                    <a:pt x="31" y="1095"/>
                    <a:pt x="38" y="1077"/>
                  </a:cubicBezTo>
                  <a:cubicBezTo>
                    <a:pt x="23" y="1069"/>
                    <a:pt x="12" y="1081"/>
                    <a:pt x="3" y="1072"/>
                  </a:cubicBezTo>
                  <a:cubicBezTo>
                    <a:pt x="0" y="1052"/>
                    <a:pt x="22" y="1045"/>
                    <a:pt x="28" y="1028"/>
                  </a:cubicBezTo>
                  <a:cubicBezTo>
                    <a:pt x="26" y="1028"/>
                    <a:pt x="15" y="1030"/>
                    <a:pt x="13" y="1023"/>
                  </a:cubicBezTo>
                  <a:cubicBezTo>
                    <a:pt x="19" y="1000"/>
                    <a:pt x="36" y="988"/>
                    <a:pt x="45" y="968"/>
                  </a:cubicBezTo>
                  <a:cubicBezTo>
                    <a:pt x="36" y="968"/>
                    <a:pt x="22" y="971"/>
                    <a:pt x="18" y="959"/>
                  </a:cubicBezTo>
                  <a:cubicBezTo>
                    <a:pt x="24" y="940"/>
                    <a:pt x="44" y="936"/>
                    <a:pt x="48" y="915"/>
                  </a:cubicBezTo>
                  <a:cubicBezTo>
                    <a:pt x="53" y="916"/>
                    <a:pt x="53" y="912"/>
                    <a:pt x="56" y="911"/>
                  </a:cubicBezTo>
                  <a:cubicBezTo>
                    <a:pt x="91" y="854"/>
                    <a:pt x="139" y="810"/>
                    <a:pt x="171" y="750"/>
                  </a:cubicBezTo>
                  <a:cubicBezTo>
                    <a:pt x="174" y="749"/>
                    <a:pt x="176" y="745"/>
                    <a:pt x="181" y="745"/>
                  </a:cubicBezTo>
                  <a:cubicBezTo>
                    <a:pt x="193" y="725"/>
                    <a:pt x="203" y="703"/>
                    <a:pt x="222" y="689"/>
                  </a:cubicBezTo>
                  <a:cubicBezTo>
                    <a:pt x="264" y="612"/>
                    <a:pt x="311" y="566"/>
                    <a:pt x="347" y="480"/>
                  </a:cubicBezTo>
                  <a:cubicBezTo>
                    <a:pt x="352" y="477"/>
                    <a:pt x="352" y="477"/>
                    <a:pt x="358" y="478"/>
                  </a:cubicBezTo>
                  <a:cubicBezTo>
                    <a:pt x="380" y="442"/>
                    <a:pt x="405" y="411"/>
                    <a:pt x="426" y="375"/>
                  </a:cubicBezTo>
                  <a:cubicBezTo>
                    <a:pt x="434" y="375"/>
                    <a:pt x="433" y="383"/>
                    <a:pt x="440" y="383"/>
                  </a:cubicBezTo>
                  <a:cubicBezTo>
                    <a:pt x="474" y="375"/>
                    <a:pt x="518" y="378"/>
                    <a:pt x="559" y="382"/>
                  </a:cubicBezTo>
                  <a:cubicBezTo>
                    <a:pt x="622" y="387"/>
                    <a:pt x="688" y="386"/>
                    <a:pt x="747" y="392"/>
                  </a:cubicBezTo>
                  <a:cubicBezTo>
                    <a:pt x="789" y="406"/>
                    <a:pt x="855" y="408"/>
                    <a:pt x="908" y="426"/>
                  </a:cubicBezTo>
                  <a:cubicBezTo>
                    <a:pt x="918" y="409"/>
                    <a:pt x="928" y="392"/>
                    <a:pt x="936" y="373"/>
                  </a:cubicBezTo>
                  <a:cubicBezTo>
                    <a:pt x="941" y="371"/>
                    <a:pt x="941" y="374"/>
                    <a:pt x="944" y="372"/>
                  </a:cubicBezTo>
                  <a:cubicBezTo>
                    <a:pt x="968" y="336"/>
                    <a:pt x="987" y="296"/>
                    <a:pt x="1011" y="260"/>
                  </a:cubicBezTo>
                  <a:close/>
                  <a:moveTo>
                    <a:pt x="976" y="737"/>
                  </a:moveTo>
                  <a:cubicBezTo>
                    <a:pt x="982" y="724"/>
                    <a:pt x="985" y="712"/>
                    <a:pt x="989" y="699"/>
                  </a:cubicBezTo>
                  <a:cubicBezTo>
                    <a:pt x="992" y="691"/>
                    <a:pt x="1001" y="662"/>
                    <a:pt x="999" y="662"/>
                  </a:cubicBezTo>
                  <a:cubicBezTo>
                    <a:pt x="1004" y="661"/>
                    <a:pt x="1008" y="648"/>
                    <a:pt x="1008" y="639"/>
                  </a:cubicBezTo>
                  <a:cubicBezTo>
                    <a:pt x="1032" y="593"/>
                    <a:pt x="1055" y="546"/>
                    <a:pt x="1079" y="500"/>
                  </a:cubicBezTo>
                  <a:cubicBezTo>
                    <a:pt x="1085" y="496"/>
                    <a:pt x="1087" y="498"/>
                    <a:pt x="1092" y="493"/>
                  </a:cubicBezTo>
                  <a:cubicBezTo>
                    <a:pt x="1102" y="470"/>
                    <a:pt x="1117" y="453"/>
                    <a:pt x="1130" y="433"/>
                  </a:cubicBezTo>
                  <a:cubicBezTo>
                    <a:pt x="1162" y="308"/>
                    <a:pt x="1182" y="158"/>
                    <a:pt x="1139" y="38"/>
                  </a:cubicBezTo>
                  <a:cubicBezTo>
                    <a:pt x="1122" y="69"/>
                    <a:pt x="1117" y="103"/>
                    <a:pt x="1106" y="134"/>
                  </a:cubicBezTo>
                  <a:cubicBezTo>
                    <a:pt x="1101" y="147"/>
                    <a:pt x="1090" y="161"/>
                    <a:pt x="1084" y="171"/>
                  </a:cubicBezTo>
                  <a:cubicBezTo>
                    <a:pt x="1081" y="175"/>
                    <a:pt x="1081" y="182"/>
                    <a:pt x="1079" y="186"/>
                  </a:cubicBezTo>
                  <a:cubicBezTo>
                    <a:pt x="1073" y="194"/>
                    <a:pt x="1065" y="201"/>
                    <a:pt x="1059" y="209"/>
                  </a:cubicBezTo>
                  <a:cubicBezTo>
                    <a:pt x="1049" y="224"/>
                    <a:pt x="1039" y="239"/>
                    <a:pt x="1031" y="252"/>
                  </a:cubicBezTo>
                  <a:cubicBezTo>
                    <a:pt x="1019" y="271"/>
                    <a:pt x="1008" y="290"/>
                    <a:pt x="999" y="310"/>
                  </a:cubicBezTo>
                  <a:cubicBezTo>
                    <a:pt x="963" y="349"/>
                    <a:pt x="942" y="404"/>
                    <a:pt x="911" y="448"/>
                  </a:cubicBezTo>
                  <a:cubicBezTo>
                    <a:pt x="915" y="454"/>
                    <a:pt x="908" y="455"/>
                    <a:pt x="910" y="463"/>
                  </a:cubicBezTo>
                  <a:cubicBezTo>
                    <a:pt x="881" y="510"/>
                    <a:pt x="845" y="557"/>
                    <a:pt x="825" y="607"/>
                  </a:cubicBezTo>
                  <a:cubicBezTo>
                    <a:pt x="829" y="632"/>
                    <a:pt x="839" y="651"/>
                    <a:pt x="845" y="672"/>
                  </a:cubicBezTo>
                  <a:cubicBezTo>
                    <a:pt x="887" y="829"/>
                    <a:pt x="832" y="979"/>
                    <a:pt x="856" y="1160"/>
                  </a:cubicBezTo>
                  <a:cubicBezTo>
                    <a:pt x="883" y="1028"/>
                    <a:pt x="910" y="916"/>
                    <a:pt x="951" y="800"/>
                  </a:cubicBezTo>
                  <a:cubicBezTo>
                    <a:pt x="956" y="796"/>
                    <a:pt x="949" y="796"/>
                    <a:pt x="949" y="792"/>
                  </a:cubicBezTo>
                  <a:cubicBezTo>
                    <a:pt x="954" y="793"/>
                    <a:pt x="956" y="795"/>
                    <a:pt x="956" y="788"/>
                  </a:cubicBezTo>
                  <a:cubicBezTo>
                    <a:pt x="961" y="774"/>
                    <a:pt x="968" y="761"/>
                    <a:pt x="973" y="745"/>
                  </a:cubicBezTo>
                  <a:cubicBezTo>
                    <a:pt x="972" y="739"/>
                    <a:pt x="970" y="752"/>
                    <a:pt x="969" y="745"/>
                  </a:cubicBezTo>
                  <a:cubicBezTo>
                    <a:pt x="968" y="739"/>
                    <a:pt x="978" y="744"/>
                    <a:pt x="976" y="737"/>
                  </a:cubicBezTo>
                  <a:close/>
                  <a:moveTo>
                    <a:pt x="1559" y="166"/>
                  </a:moveTo>
                  <a:cubicBezTo>
                    <a:pt x="1540" y="182"/>
                    <a:pt x="1519" y="196"/>
                    <a:pt x="1496" y="207"/>
                  </a:cubicBezTo>
                  <a:cubicBezTo>
                    <a:pt x="1428" y="231"/>
                    <a:pt x="1367" y="262"/>
                    <a:pt x="1315" y="295"/>
                  </a:cubicBezTo>
                  <a:cubicBezTo>
                    <a:pt x="1275" y="321"/>
                    <a:pt x="1241" y="351"/>
                    <a:pt x="1205" y="380"/>
                  </a:cubicBezTo>
                  <a:cubicBezTo>
                    <a:pt x="1169" y="409"/>
                    <a:pt x="1137" y="441"/>
                    <a:pt x="1112" y="481"/>
                  </a:cubicBezTo>
                  <a:cubicBezTo>
                    <a:pt x="1100" y="501"/>
                    <a:pt x="1087" y="520"/>
                    <a:pt x="1074" y="539"/>
                  </a:cubicBezTo>
                  <a:cubicBezTo>
                    <a:pt x="1055" y="567"/>
                    <a:pt x="1042" y="606"/>
                    <a:pt x="1029" y="636"/>
                  </a:cubicBezTo>
                  <a:cubicBezTo>
                    <a:pt x="998" y="709"/>
                    <a:pt x="976" y="783"/>
                    <a:pt x="948" y="857"/>
                  </a:cubicBezTo>
                  <a:cubicBezTo>
                    <a:pt x="915" y="941"/>
                    <a:pt x="896" y="1032"/>
                    <a:pt x="873" y="1124"/>
                  </a:cubicBezTo>
                  <a:cubicBezTo>
                    <a:pt x="879" y="1137"/>
                    <a:pt x="865" y="1155"/>
                    <a:pt x="871" y="1167"/>
                  </a:cubicBezTo>
                  <a:cubicBezTo>
                    <a:pt x="878" y="1150"/>
                    <a:pt x="881" y="1130"/>
                    <a:pt x="896" y="1122"/>
                  </a:cubicBezTo>
                  <a:cubicBezTo>
                    <a:pt x="917" y="1088"/>
                    <a:pt x="943" y="1045"/>
                    <a:pt x="968" y="1018"/>
                  </a:cubicBezTo>
                  <a:cubicBezTo>
                    <a:pt x="981" y="1002"/>
                    <a:pt x="999" y="988"/>
                    <a:pt x="1014" y="971"/>
                  </a:cubicBezTo>
                  <a:cubicBezTo>
                    <a:pt x="1029" y="955"/>
                    <a:pt x="1042" y="936"/>
                    <a:pt x="1057" y="923"/>
                  </a:cubicBezTo>
                  <a:cubicBezTo>
                    <a:pt x="1154" y="842"/>
                    <a:pt x="1261" y="760"/>
                    <a:pt x="1418" y="760"/>
                  </a:cubicBezTo>
                  <a:cubicBezTo>
                    <a:pt x="1426" y="681"/>
                    <a:pt x="1443" y="614"/>
                    <a:pt x="1467" y="534"/>
                  </a:cubicBezTo>
                  <a:cubicBezTo>
                    <a:pt x="1481" y="490"/>
                    <a:pt x="1498" y="445"/>
                    <a:pt x="1514" y="403"/>
                  </a:cubicBezTo>
                  <a:cubicBezTo>
                    <a:pt x="1548" y="310"/>
                    <a:pt x="1619" y="220"/>
                    <a:pt x="1590" y="118"/>
                  </a:cubicBezTo>
                  <a:cubicBezTo>
                    <a:pt x="1590" y="117"/>
                    <a:pt x="1590" y="116"/>
                    <a:pt x="1589" y="116"/>
                  </a:cubicBezTo>
                  <a:cubicBezTo>
                    <a:pt x="1582" y="136"/>
                    <a:pt x="1567" y="147"/>
                    <a:pt x="1559" y="166"/>
                  </a:cubicBezTo>
                  <a:close/>
                  <a:moveTo>
                    <a:pt x="1607" y="141"/>
                  </a:moveTo>
                  <a:cubicBezTo>
                    <a:pt x="1620" y="237"/>
                    <a:pt x="1570" y="305"/>
                    <a:pt x="1536" y="380"/>
                  </a:cubicBezTo>
                  <a:cubicBezTo>
                    <a:pt x="1523" y="408"/>
                    <a:pt x="1514" y="440"/>
                    <a:pt x="1504" y="470"/>
                  </a:cubicBezTo>
                  <a:cubicBezTo>
                    <a:pt x="1472" y="565"/>
                    <a:pt x="1439" y="664"/>
                    <a:pt x="1428" y="774"/>
                  </a:cubicBezTo>
                  <a:cubicBezTo>
                    <a:pt x="1393" y="776"/>
                    <a:pt x="1359" y="777"/>
                    <a:pt x="1326" y="778"/>
                  </a:cubicBezTo>
                  <a:cubicBezTo>
                    <a:pt x="1261" y="798"/>
                    <a:pt x="1199" y="829"/>
                    <a:pt x="1145" y="866"/>
                  </a:cubicBezTo>
                  <a:cubicBezTo>
                    <a:pt x="1124" y="881"/>
                    <a:pt x="1107" y="900"/>
                    <a:pt x="1091" y="915"/>
                  </a:cubicBezTo>
                  <a:cubicBezTo>
                    <a:pt x="1079" y="925"/>
                    <a:pt x="1065" y="932"/>
                    <a:pt x="1054" y="943"/>
                  </a:cubicBezTo>
                  <a:cubicBezTo>
                    <a:pt x="1043" y="954"/>
                    <a:pt x="1034" y="966"/>
                    <a:pt x="1022" y="978"/>
                  </a:cubicBezTo>
                  <a:cubicBezTo>
                    <a:pt x="1001" y="1000"/>
                    <a:pt x="977" y="1021"/>
                    <a:pt x="958" y="1046"/>
                  </a:cubicBezTo>
                  <a:cubicBezTo>
                    <a:pt x="919" y="1096"/>
                    <a:pt x="887" y="1151"/>
                    <a:pt x="860" y="1210"/>
                  </a:cubicBezTo>
                  <a:cubicBezTo>
                    <a:pt x="875" y="1198"/>
                    <a:pt x="882" y="1171"/>
                    <a:pt x="893" y="1152"/>
                  </a:cubicBezTo>
                  <a:cubicBezTo>
                    <a:pt x="900" y="1140"/>
                    <a:pt x="912" y="1132"/>
                    <a:pt x="921" y="1121"/>
                  </a:cubicBezTo>
                  <a:cubicBezTo>
                    <a:pt x="931" y="1108"/>
                    <a:pt x="939" y="1094"/>
                    <a:pt x="949" y="1081"/>
                  </a:cubicBezTo>
                  <a:cubicBezTo>
                    <a:pt x="959" y="1069"/>
                    <a:pt x="966" y="1050"/>
                    <a:pt x="981" y="1047"/>
                  </a:cubicBezTo>
                  <a:cubicBezTo>
                    <a:pt x="958" y="1088"/>
                    <a:pt x="921" y="1123"/>
                    <a:pt x="900" y="1164"/>
                  </a:cubicBezTo>
                  <a:cubicBezTo>
                    <a:pt x="892" y="1178"/>
                    <a:pt x="884" y="1193"/>
                    <a:pt x="881" y="1209"/>
                  </a:cubicBezTo>
                  <a:cubicBezTo>
                    <a:pt x="887" y="1210"/>
                    <a:pt x="894" y="1204"/>
                    <a:pt x="901" y="1205"/>
                  </a:cubicBezTo>
                  <a:cubicBezTo>
                    <a:pt x="964" y="1118"/>
                    <a:pt x="1026" y="1030"/>
                    <a:pt x="1102" y="956"/>
                  </a:cubicBezTo>
                  <a:cubicBezTo>
                    <a:pt x="1107" y="956"/>
                    <a:pt x="1110" y="954"/>
                    <a:pt x="1114" y="953"/>
                  </a:cubicBezTo>
                  <a:cubicBezTo>
                    <a:pt x="1151" y="921"/>
                    <a:pt x="1191" y="887"/>
                    <a:pt x="1233" y="858"/>
                  </a:cubicBezTo>
                  <a:cubicBezTo>
                    <a:pt x="1285" y="823"/>
                    <a:pt x="1338" y="793"/>
                    <a:pt x="1414" y="792"/>
                  </a:cubicBezTo>
                  <a:cubicBezTo>
                    <a:pt x="1432" y="791"/>
                    <a:pt x="1436" y="794"/>
                    <a:pt x="1453" y="792"/>
                  </a:cubicBezTo>
                  <a:cubicBezTo>
                    <a:pt x="1487" y="671"/>
                    <a:pt x="1526" y="557"/>
                    <a:pt x="1550" y="426"/>
                  </a:cubicBezTo>
                  <a:cubicBezTo>
                    <a:pt x="1552" y="420"/>
                    <a:pt x="1558" y="420"/>
                    <a:pt x="1559" y="413"/>
                  </a:cubicBezTo>
                  <a:cubicBezTo>
                    <a:pt x="1577" y="370"/>
                    <a:pt x="1578" y="317"/>
                    <a:pt x="1595" y="275"/>
                  </a:cubicBezTo>
                  <a:cubicBezTo>
                    <a:pt x="1597" y="271"/>
                    <a:pt x="1602" y="268"/>
                    <a:pt x="1604" y="264"/>
                  </a:cubicBezTo>
                  <a:cubicBezTo>
                    <a:pt x="1615" y="232"/>
                    <a:pt x="1622" y="195"/>
                    <a:pt x="1632" y="166"/>
                  </a:cubicBezTo>
                  <a:cubicBezTo>
                    <a:pt x="1635" y="157"/>
                    <a:pt x="1643" y="146"/>
                    <a:pt x="1638" y="136"/>
                  </a:cubicBezTo>
                  <a:cubicBezTo>
                    <a:pt x="1627" y="138"/>
                    <a:pt x="1620" y="144"/>
                    <a:pt x="1607" y="141"/>
                  </a:cubicBezTo>
                  <a:close/>
                  <a:moveTo>
                    <a:pt x="1670" y="538"/>
                  </a:moveTo>
                  <a:cubicBezTo>
                    <a:pt x="1664" y="534"/>
                    <a:pt x="1667" y="542"/>
                    <a:pt x="1662" y="548"/>
                  </a:cubicBezTo>
                  <a:cubicBezTo>
                    <a:pt x="1671" y="473"/>
                    <a:pt x="1691" y="394"/>
                    <a:pt x="1705" y="312"/>
                  </a:cubicBezTo>
                  <a:cubicBezTo>
                    <a:pt x="1708" y="307"/>
                    <a:pt x="1711" y="304"/>
                    <a:pt x="1713" y="299"/>
                  </a:cubicBezTo>
                  <a:cubicBezTo>
                    <a:pt x="1712" y="280"/>
                    <a:pt x="1726" y="248"/>
                    <a:pt x="1730" y="224"/>
                  </a:cubicBezTo>
                  <a:cubicBezTo>
                    <a:pt x="1734" y="220"/>
                    <a:pt x="1737" y="215"/>
                    <a:pt x="1738" y="207"/>
                  </a:cubicBezTo>
                  <a:cubicBezTo>
                    <a:pt x="1733" y="200"/>
                    <a:pt x="1728" y="198"/>
                    <a:pt x="1720" y="196"/>
                  </a:cubicBezTo>
                  <a:cubicBezTo>
                    <a:pt x="1702" y="210"/>
                    <a:pt x="1708" y="249"/>
                    <a:pt x="1693" y="267"/>
                  </a:cubicBezTo>
                  <a:cubicBezTo>
                    <a:pt x="1691" y="251"/>
                    <a:pt x="1700" y="222"/>
                    <a:pt x="1703" y="201"/>
                  </a:cubicBezTo>
                  <a:cubicBezTo>
                    <a:pt x="1696" y="196"/>
                    <a:pt x="1698" y="182"/>
                    <a:pt x="1693" y="174"/>
                  </a:cubicBezTo>
                  <a:cubicBezTo>
                    <a:pt x="1686" y="195"/>
                    <a:pt x="1684" y="222"/>
                    <a:pt x="1672" y="239"/>
                  </a:cubicBezTo>
                  <a:cubicBezTo>
                    <a:pt x="1672" y="215"/>
                    <a:pt x="1682" y="193"/>
                    <a:pt x="1682" y="174"/>
                  </a:cubicBezTo>
                  <a:cubicBezTo>
                    <a:pt x="1672" y="184"/>
                    <a:pt x="1674" y="200"/>
                    <a:pt x="1670" y="214"/>
                  </a:cubicBezTo>
                  <a:cubicBezTo>
                    <a:pt x="1662" y="240"/>
                    <a:pt x="1651" y="268"/>
                    <a:pt x="1647" y="294"/>
                  </a:cubicBezTo>
                  <a:cubicBezTo>
                    <a:pt x="1645" y="308"/>
                    <a:pt x="1645" y="318"/>
                    <a:pt x="1637" y="320"/>
                  </a:cubicBezTo>
                  <a:cubicBezTo>
                    <a:pt x="1642" y="264"/>
                    <a:pt x="1661" y="220"/>
                    <a:pt x="1668" y="162"/>
                  </a:cubicBezTo>
                  <a:cubicBezTo>
                    <a:pt x="1663" y="157"/>
                    <a:pt x="1661" y="149"/>
                    <a:pt x="1653" y="146"/>
                  </a:cubicBezTo>
                  <a:cubicBezTo>
                    <a:pt x="1582" y="349"/>
                    <a:pt x="1535" y="578"/>
                    <a:pt x="1464" y="785"/>
                  </a:cubicBezTo>
                  <a:cubicBezTo>
                    <a:pt x="1470" y="792"/>
                    <a:pt x="1475" y="800"/>
                    <a:pt x="1489" y="798"/>
                  </a:cubicBezTo>
                  <a:cubicBezTo>
                    <a:pt x="1491" y="766"/>
                    <a:pt x="1506" y="738"/>
                    <a:pt x="1514" y="707"/>
                  </a:cubicBezTo>
                  <a:cubicBezTo>
                    <a:pt x="1518" y="691"/>
                    <a:pt x="1515" y="673"/>
                    <a:pt x="1526" y="659"/>
                  </a:cubicBezTo>
                  <a:cubicBezTo>
                    <a:pt x="1523" y="706"/>
                    <a:pt x="1506" y="749"/>
                    <a:pt x="1499" y="797"/>
                  </a:cubicBezTo>
                  <a:cubicBezTo>
                    <a:pt x="1506" y="793"/>
                    <a:pt x="1511" y="799"/>
                    <a:pt x="1516" y="797"/>
                  </a:cubicBezTo>
                  <a:cubicBezTo>
                    <a:pt x="1530" y="722"/>
                    <a:pt x="1557" y="646"/>
                    <a:pt x="1570" y="564"/>
                  </a:cubicBezTo>
                  <a:cubicBezTo>
                    <a:pt x="1580" y="554"/>
                    <a:pt x="1578" y="538"/>
                    <a:pt x="1580" y="521"/>
                  </a:cubicBezTo>
                  <a:cubicBezTo>
                    <a:pt x="1585" y="496"/>
                    <a:pt x="1592" y="471"/>
                    <a:pt x="1597" y="445"/>
                  </a:cubicBezTo>
                  <a:cubicBezTo>
                    <a:pt x="1599" y="432"/>
                    <a:pt x="1604" y="419"/>
                    <a:pt x="1607" y="407"/>
                  </a:cubicBezTo>
                  <a:cubicBezTo>
                    <a:pt x="1610" y="394"/>
                    <a:pt x="1608" y="378"/>
                    <a:pt x="1620" y="372"/>
                  </a:cubicBezTo>
                  <a:cubicBezTo>
                    <a:pt x="1609" y="460"/>
                    <a:pt x="1584" y="561"/>
                    <a:pt x="1560" y="654"/>
                  </a:cubicBezTo>
                  <a:cubicBezTo>
                    <a:pt x="1555" y="674"/>
                    <a:pt x="1554" y="696"/>
                    <a:pt x="1549" y="715"/>
                  </a:cubicBezTo>
                  <a:cubicBezTo>
                    <a:pt x="1540" y="749"/>
                    <a:pt x="1517" y="792"/>
                    <a:pt x="1519" y="825"/>
                  </a:cubicBezTo>
                  <a:cubicBezTo>
                    <a:pt x="1528" y="833"/>
                    <a:pt x="1531" y="831"/>
                    <a:pt x="1544" y="835"/>
                  </a:cubicBezTo>
                  <a:cubicBezTo>
                    <a:pt x="1546" y="798"/>
                    <a:pt x="1563" y="767"/>
                    <a:pt x="1572" y="735"/>
                  </a:cubicBezTo>
                  <a:cubicBezTo>
                    <a:pt x="1580" y="706"/>
                    <a:pt x="1577" y="676"/>
                    <a:pt x="1594" y="651"/>
                  </a:cubicBezTo>
                  <a:cubicBezTo>
                    <a:pt x="1589" y="683"/>
                    <a:pt x="1585" y="740"/>
                    <a:pt x="1565" y="767"/>
                  </a:cubicBezTo>
                  <a:cubicBezTo>
                    <a:pt x="1560" y="789"/>
                    <a:pt x="1555" y="812"/>
                    <a:pt x="1550" y="835"/>
                  </a:cubicBezTo>
                  <a:cubicBezTo>
                    <a:pt x="1559" y="829"/>
                    <a:pt x="1560" y="853"/>
                    <a:pt x="1567" y="858"/>
                  </a:cubicBezTo>
                  <a:cubicBezTo>
                    <a:pt x="1579" y="780"/>
                    <a:pt x="1615" y="707"/>
                    <a:pt x="1630" y="627"/>
                  </a:cubicBezTo>
                  <a:cubicBezTo>
                    <a:pt x="1632" y="620"/>
                    <a:pt x="1627" y="609"/>
                    <a:pt x="1637" y="606"/>
                  </a:cubicBezTo>
                  <a:cubicBezTo>
                    <a:pt x="1638" y="633"/>
                    <a:pt x="1633" y="663"/>
                    <a:pt x="1625" y="694"/>
                  </a:cubicBezTo>
                  <a:cubicBezTo>
                    <a:pt x="1611" y="749"/>
                    <a:pt x="1584" y="813"/>
                    <a:pt x="1574" y="873"/>
                  </a:cubicBezTo>
                  <a:cubicBezTo>
                    <a:pt x="1568" y="875"/>
                    <a:pt x="1565" y="880"/>
                    <a:pt x="1560" y="883"/>
                  </a:cubicBezTo>
                  <a:cubicBezTo>
                    <a:pt x="1541" y="885"/>
                    <a:pt x="1520" y="878"/>
                    <a:pt x="1494" y="883"/>
                  </a:cubicBezTo>
                  <a:cubicBezTo>
                    <a:pt x="1453" y="892"/>
                    <a:pt x="1405" y="907"/>
                    <a:pt x="1363" y="916"/>
                  </a:cubicBezTo>
                  <a:cubicBezTo>
                    <a:pt x="1316" y="927"/>
                    <a:pt x="1277" y="954"/>
                    <a:pt x="1238" y="971"/>
                  </a:cubicBezTo>
                  <a:cubicBezTo>
                    <a:pt x="1219" y="980"/>
                    <a:pt x="1205" y="990"/>
                    <a:pt x="1192" y="998"/>
                  </a:cubicBezTo>
                  <a:cubicBezTo>
                    <a:pt x="1184" y="1002"/>
                    <a:pt x="1174" y="1005"/>
                    <a:pt x="1167" y="1009"/>
                  </a:cubicBezTo>
                  <a:cubicBezTo>
                    <a:pt x="1104" y="1056"/>
                    <a:pt x="1034" y="1096"/>
                    <a:pt x="983" y="1157"/>
                  </a:cubicBezTo>
                  <a:cubicBezTo>
                    <a:pt x="1044" y="1120"/>
                    <a:pt x="1108" y="1087"/>
                    <a:pt x="1174" y="1054"/>
                  </a:cubicBezTo>
                  <a:cubicBezTo>
                    <a:pt x="1180" y="1051"/>
                    <a:pt x="1184" y="1045"/>
                    <a:pt x="1190" y="1042"/>
                  </a:cubicBezTo>
                  <a:cubicBezTo>
                    <a:pt x="1271" y="1006"/>
                    <a:pt x="1368" y="987"/>
                    <a:pt x="1462" y="971"/>
                  </a:cubicBezTo>
                  <a:cubicBezTo>
                    <a:pt x="1509" y="957"/>
                    <a:pt x="1549" y="959"/>
                    <a:pt x="1600" y="953"/>
                  </a:cubicBezTo>
                  <a:cubicBezTo>
                    <a:pt x="1632" y="858"/>
                    <a:pt x="1649" y="770"/>
                    <a:pt x="1672" y="672"/>
                  </a:cubicBezTo>
                  <a:cubicBezTo>
                    <a:pt x="1682" y="627"/>
                    <a:pt x="1701" y="577"/>
                    <a:pt x="1712" y="533"/>
                  </a:cubicBezTo>
                  <a:cubicBezTo>
                    <a:pt x="1718" y="506"/>
                    <a:pt x="1722" y="484"/>
                    <a:pt x="1728" y="456"/>
                  </a:cubicBezTo>
                  <a:cubicBezTo>
                    <a:pt x="1734" y="432"/>
                    <a:pt x="1748" y="410"/>
                    <a:pt x="1750" y="385"/>
                  </a:cubicBezTo>
                  <a:cubicBezTo>
                    <a:pt x="1763" y="362"/>
                    <a:pt x="1769" y="320"/>
                    <a:pt x="1776" y="292"/>
                  </a:cubicBezTo>
                  <a:cubicBezTo>
                    <a:pt x="1760" y="293"/>
                    <a:pt x="1742" y="298"/>
                    <a:pt x="1731" y="300"/>
                  </a:cubicBezTo>
                  <a:cubicBezTo>
                    <a:pt x="1714" y="340"/>
                    <a:pt x="1711" y="395"/>
                    <a:pt x="1695" y="436"/>
                  </a:cubicBezTo>
                  <a:cubicBezTo>
                    <a:pt x="1695" y="435"/>
                    <a:pt x="1694" y="432"/>
                    <a:pt x="1693" y="435"/>
                  </a:cubicBezTo>
                  <a:cubicBezTo>
                    <a:pt x="1691" y="471"/>
                    <a:pt x="1677" y="501"/>
                    <a:pt x="1670" y="538"/>
                  </a:cubicBezTo>
                  <a:close/>
                  <a:moveTo>
                    <a:pt x="745" y="412"/>
                  </a:moveTo>
                  <a:cubicBezTo>
                    <a:pt x="727" y="401"/>
                    <a:pt x="705" y="407"/>
                    <a:pt x="684" y="405"/>
                  </a:cubicBezTo>
                  <a:cubicBezTo>
                    <a:pt x="654" y="402"/>
                    <a:pt x="627" y="392"/>
                    <a:pt x="606" y="397"/>
                  </a:cubicBezTo>
                  <a:cubicBezTo>
                    <a:pt x="607" y="396"/>
                    <a:pt x="608" y="398"/>
                    <a:pt x="606" y="398"/>
                  </a:cubicBezTo>
                  <a:cubicBezTo>
                    <a:pt x="578" y="397"/>
                    <a:pt x="554" y="390"/>
                    <a:pt x="526" y="390"/>
                  </a:cubicBezTo>
                  <a:cubicBezTo>
                    <a:pt x="500" y="390"/>
                    <a:pt x="474" y="390"/>
                    <a:pt x="443" y="390"/>
                  </a:cubicBezTo>
                  <a:cubicBezTo>
                    <a:pt x="425" y="403"/>
                    <a:pt x="413" y="424"/>
                    <a:pt x="400" y="445"/>
                  </a:cubicBezTo>
                  <a:cubicBezTo>
                    <a:pt x="368" y="496"/>
                    <a:pt x="326" y="542"/>
                    <a:pt x="300" y="593"/>
                  </a:cubicBezTo>
                  <a:cubicBezTo>
                    <a:pt x="296" y="597"/>
                    <a:pt x="298" y="588"/>
                    <a:pt x="294" y="593"/>
                  </a:cubicBezTo>
                  <a:cubicBezTo>
                    <a:pt x="271" y="653"/>
                    <a:pt x="218" y="697"/>
                    <a:pt x="191" y="759"/>
                  </a:cubicBezTo>
                  <a:cubicBezTo>
                    <a:pt x="143" y="820"/>
                    <a:pt x="94" y="880"/>
                    <a:pt x="51" y="946"/>
                  </a:cubicBezTo>
                  <a:cubicBezTo>
                    <a:pt x="118" y="950"/>
                    <a:pt x="183" y="967"/>
                    <a:pt x="249" y="984"/>
                  </a:cubicBezTo>
                  <a:cubicBezTo>
                    <a:pt x="276" y="991"/>
                    <a:pt x="302" y="1002"/>
                    <a:pt x="328" y="1009"/>
                  </a:cubicBezTo>
                  <a:cubicBezTo>
                    <a:pt x="362" y="1018"/>
                    <a:pt x="398" y="1028"/>
                    <a:pt x="423" y="1029"/>
                  </a:cubicBezTo>
                  <a:cubicBezTo>
                    <a:pt x="484" y="1047"/>
                    <a:pt x="560" y="1072"/>
                    <a:pt x="629" y="1097"/>
                  </a:cubicBezTo>
                  <a:cubicBezTo>
                    <a:pt x="638" y="1101"/>
                    <a:pt x="646" y="1108"/>
                    <a:pt x="656" y="1112"/>
                  </a:cubicBezTo>
                  <a:cubicBezTo>
                    <a:pt x="690" y="1126"/>
                    <a:pt x="730" y="1126"/>
                    <a:pt x="754" y="1150"/>
                  </a:cubicBezTo>
                  <a:cubicBezTo>
                    <a:pt x="793" y="1158"/>
                    <a:pt x="817" y="1182"/>
                    <a:pt x="848" y="1199"/>
                  </a:cubicBezTo>
                  <a:cubicBezTo>
                    <a:pt x="836" y="1142"/>
                    <a:pt x="837" y="1090"/>
                    <a:pt x="833" y="1041"/>
                  </a:cubicBezTo>
                  <a:cubicBezTo>
                    <a:pt x="843" y="937"/>
                    <a:pt x="846" y="846"/>
                    <a:pt x="843" y="750"/>
                  </a:cubicBezTo>
                  <a:cubicBezTo>
                    <a:pt x="842" y="704"/>
                    <a:pt x="819" y="667"/>
                    <a:pt x="817" y="622"/>
                  </a:cubicBezTo>
                  <a:cubicBezTo>
                    <a:pt x="810" y="613"/>
                    <a:pt x="808" y="606"/>
                    <a:pt x="807" y="598"/>
                  </a:cubicBezTo>
                  <a:cubicBezTo>
                    <a:pt x="843" y="555"/>
                    <a:pt x="872" y="491"/>
                    <a:pt x="903" y="438"/>
                  </a:cubicBezTo>
                  <a:cubicBezTo>
                    <a:pt x="850" y="428"/>
                    <a:pt x="790" y="407"/>
                    <a:pt x="745" y="412"/>
                  </a:cubicBezTo>
                  <a:close/>
                  <a:moveTo>
                    <a:pt x="1831" y="402"/>
                  </a:moveTo>
                  <a:cubicBezTo>
                    <a:pt x="1809" y="402"/>
                    <a:pt x="1795" y="401"/>
                    <a:pt x="1776" y="407"/>
                  </a:cubicBezTo>
                  <a:cubicBezTo>
                    <a:pt x="1768" y="409"/>
                    <a:pt x="1756" y="409"/>
                    <a:pt x="1760" y="421"/>
                  </a:cubicBezTo>
                  <a:cubicBezTo>
                    <a:pt x="1777" y="426"/>
                    <a:pt x="1798" y="427"/>
                    <a:pt x="1821" y="421"/>
                  </a:cubicBezTo>
                  <a:cubicBezTo>
                    <a:pt x="1821" y="425"/>
                    <a:pt x="1823" y="427"/>
                    <a:pt x="1826" y="426"/>
                  </a:cubicBezTo>
                  <a:cubicBezTo>
                    <a:pt x="1825" y="503"/>
                    <a:pt x="1786" y="571"/>
                    <a:pt x="1770" y="637"/>
                  </a:cubicBezTo>
                  <a:cubicBezTo>
                    <a:pt x="1761" y="670"/>
                    <a:pt x="1755" y="705"/>
                    <a:pt x="1746" y="737"/>
                  </a:cubicBezTo>
                  <a:cubicBezTo>
                    <a:pt x="1737" y="772"/>
                    <a:pt x="1725" y="809"/>
                    <a:pt x="1715" y="845"/>
                  </a:cubicBezTo>
                  <a:cubicBezTo>
                    <a:pt x="1705" y="880"/>
                    <a:pt x="1690" y="914"/>
                    <a:pt x="1683" y="948"/>
                  </a:cubicBezTo>
                  <a:cubicBezTo>
                    <a:pt x="1678" y="977"/>
                    <a:pt x="1673" y="1006"/>
                    <a:pt x="1667" y="1034"/>
                  </a:cubicBezTo>
                  <a:cubicBezTo>
                    <a:pt x="1661" y="1059"/>
                    <a:pt x="1655" y="1087"/>
                    <a:pt x="1637" y="1107"/>
                  </a:cubicBezTo>
                  <a:cubicBezTo>
                    <a:pt x="1631" y="1104"/>
                    <a:pt x="1624" y="1103"/>
                    <a:pt x="1619" y="1099"/>
                  </a:cubicBezTo>
                  <a:cubicBezTo>
                    <a:pt x="1570" y="1100"/>
                    <a:pt x="1511" y="1091"/>
                    <a:pt x="1467" y="1101"/>
                  </a:cubicBezTo>
                  <a:cubicBezTo>
                    <a:pt x="1453" y="1090"/>
                    <a:pt x="1446" y="1101"/>
                    <a:pt x="1434" y="1104"/>
                  </a:cubicBezTo>
                  <a:cubicBezTo>
                    <a:pt x="1414" y="1108"/>
                    <a:pt x="1388" y="1107"/>
                    <a:pt x="1366" y="1109"/>
                  </a:cubicBezTo>
                  <a:cubicBezTo>
                    <a:pt x="1347" y="1111"/>
                    <a:pt x="1329" y="1114"/>
                    <a:pt x="1310" y="1116"/>
                  </a:cubicBezTo>
                  <a:cubicBezTo>
                    <a:pt x="1265" y="1120"/>
                    <a:pt x="1217" y="1124"/>
                    <a:pt x="1172" y="1132"/>
                  </a:cubicBezTo>
                  <a:cubicBezTo>
                    <a:pt x="1164" y="1134"/>
                    <a:pt x="1157" y="1139"/>
                    <a:pt x="1149" y="1140"/>
                  </a:cubicBezTo>
                  <a:cubicBezTo>
                    <a:pt x="1095" y="1152"/>
                    <a:pt x="1044" y="1164"/>
                    <a:pt x="1001" y="1194"/>
                  </a:cubicBezTo>
                  <a:cubicBezTo>
                    <a:pt x="1091" y="1180"/>
                    <a:pt x="1183" y="1171"/>
                    <a:pt x="1275" y="1159"/>
                  </a:cubicBezTo>
                  <a:cubicBezTo>
                    <a:pt x="1314" y="1154"/>
                    <a:pt x="1355" y="1143"/>
                    <a:pt x="1396" y="1144"/>
                  </a:cubicBezTo>
                  <a:cubicBezTo>
                    <a:pt x="1423" y="1144"/>
                    <a:pt x="1445" y="1146"/>
                    <a:pt x="1467" y="1145"/>
                  </a:cubicBezTo>
                  <a:cubicBezTo>
                    <a:pt x="1478" y="1145"/>
                    <a:pt x="1498" y="1137"/>
                    <a:pt x="1499" y="1154"/>
                  </a:cubicBezTo>
                  <a:cubicBezTo>
                    <a:pt x="1479" y="1164"/>
                    <a:pt x="1457" y="1156"/>
                    <a:pt x="1436" y="1155"/>
                  </a:cubicBezTo>
                  <a:cubicBezTo>
                    <a:pt x="1377" y="1155"/>
                    <a:pt x="1315" y="1168"/>
                    <a:pt x="1270" y="1172"/>
                  </a:cubicBezTo>
                  <a:cubicBezTo>
                    <a:pt x="1223" y="1176"/>
                    <a:pt x="1190" y="1179"/>
                    <a:pt x="1154" y="1184"/>
                  </a:cubicBezTo>
                  <a:cubicBezTo>
                    <a:pt x="1127" y="1187"/>
                    <a:pt x="1101" y="1196"/>
                    <a:pt x="1076" y="1199"/>
                  </a:cubicBezTo>
                  <a:cubicBezTo>
                    <a:pt x="1021" y="1204"/>
                    <a:pt x="976" y="1207"/>
                    <a:pt x="936" y="1233"/>
                  </a:cubicBezTo>
                  <a:cubicBezTo>
                    <a:pt x="940" y="1235"/>
                    <a:pt x="942" y="1240"/>
                    <a:pt x="941" y="1247"/>
                  </a:cubicBezTo>
                  <a:cubicBezTo>
                    <a:pt x="966" y="1235"/>
                    <a:pt x="995" y="1224"/>
                    <a:pt x="1026" y="1220"/>
                  </a:cubicBezTo>
                  <a:cubicBezTo>
                    <a:pt x="1201" y="1197"/>
                    <a:pt x="1410" y="1192"/>
                    <a:pt x="1597" y="1167"/>
                  </a:cubicBezTo>
                  <a:cubicBezTo>
                    <a:pt x="1642" y="1161"/>
                    <a:pt x="1696" y="1180"/>
                    <a:pt x="1725" y="1150"/>
                  </a:cubicBezTo>
                  <a:cubicBezTo>
                    <a:pt x="1751" y="1082"/>
                    <a:pt x="1756" y="1007"/>
                    <a:pt x="1775" y="935"/>
                  </a:cubicBezTo>
                  <a:cubicBezTo>
                    <a:pt x="1781" y="911"/>
                    <a:pt x="1792" y="889"/>
                    <a:pt x="1798" y="865"/>
                  </a:cubicBezTo>
                  <a:cubicBezTo>
                    <a:pt x="1805" y="839"/>
                    <a:pt x="1812" y="813"/>
                    <a:pt x="1818" y="787"/>
                  </a:cubicBezTo>
                  <a:cubicBezTo>
                    <a:pt x="1823" y="761"/>
                    <a:pt x="1831" y="736"/>
                    <a:pt x="1836" y="710"/>
                  </a:cubicBezTo>
                  <a:cubicBezTo>
                    <a:pt x="1842" y="684"/>
                    <a:pt x="1847" y="656"/>
                    <a:pt x="1854" y="631"/>
                  </a:cubicBezTo>
                  <a:cubicBezTo>
                    <a:pt x="1857" y="621"/>
                    <a:pt x="1864" y="612"/>
                    <a:pt x="1866" y="602"/>
                  </a:cubicBezTo>
                  <a:cubicBezTo>
                    <a:pt x="1874" y="568"/>
                    <a:pt x="1875" y="530"/>
                    <a:pt x="1884" y="498"/>
                  </a:cubicBezTo>
                  <a:cubicBezTo>
                    <a:pt x="1881" y="472"/>
                    <a:pt x="1906" y="427"/>
                    <a:pt x="1886" y="403"/>
                  </a:cubicBezTo>
                  <a:cubicBezTo>
                    <a:pt x="1869" y="396"/>
                    <a:pt x="1850" y="401"/>
                    <a:pt x="1831" y="402"/>
                  </a:cubicBezTo>
                  <a:close/>
                  <a:moveTo>
                    <a:pt x="1755" y="435"/>
                  </a:moveTo>
                  <a:cubicBezTo>
                    <a:pt x="1732" y="509"/>
                    <a:pt x="1720" y="583"/>
                    <a:pt x="1698" y="657"/>
                  </a:cubicBezTo>
                  <a:cubicBezTo>
                    <a:pt x="1692" y="679"/>
                    <a:pt x="1686" y="699"/>
                    <a:pt x="1680" y="720"/>
                  </a:cubicBezTo>
                  <a:cubicBezTo>
                    <a:pt x="1674" y="743"/>
                    <a:pt x="1670" y="765"/>
                    <a:pt x="1665" y="788"/>
                  </a:cubicBezTo>
                  <a:cubicBezTo>
                    <a:pt x="1655" y="835"/>
                    <a:pt x="1637" y="881"/>
                    <a:pt x="1625" y="926"/>
                  </a:cubicBezTo>
                  <a:cubicBezTo>
                    <a:pt x="1623" y="935"/>
                    <a:pt x="1627" y="947"/>
                    <a:pt x="1615" y="953"/>
                  </a:cubicBezTo>
                  <a:cubicBezTo>
                    <a:pt x="1618" y="958"/>
                    <a:pt x="1620" y="963"/>
                    <a:pt x="1615" y="968"/>
                  </a:cubicBezTo>
                  <a:cubicBezTo>
                    <a:pt x="1563" y="969"/>
                    <a:pt x="1506" y="973"/>
                    <a:pt x="1448" y="984"/>
                  </a:cubicBezTo>
                  <a:cubicBezTo>
                    <a:pt x="1360" y="1001"/>
                    <a:pt x="1274" y="1022"/>
                    <a:pt x="1198" y="1056"/>
                  </a:cubicBezTo>
                  <a:cubicBezTo>
                    <a:pt x="1149" y="1078"/>
                    <a:pt x="1103" y="1107"/>
                    <a:pt x="1057" y="1132"/>
                  </a:cubicBezTo>
                  <a:cubicBezTo>
                    <a:pt x="1034" y="1145"/>
                    <a:pt x="1010" y="1158"/>
                    <a:pt x="988" y="1172"/>
                  </a:cubicBezTo>
                  <a:cubicBezTo>
                    <a:pt x="971" y="1183"/>
                    <a:pt x="952" y="1192"/>
                    <a:pt x="938" y="1204"/>
                  </a:cubicBezTo>
                  <a:cubicBezTo>
                    <a:pt x="935" y="1206"/>
                    <a:pt x="927" y="1211"/>
                    <a:pt x="930" y="1217"/>
                  </a:cubicBezTo>
                  <a:cubicBezTo>
                    <a:pt x="937" y="1219"/>
                    <a:pt x="943" y="1208"/>
                    <a:pt x="949" y="1204"/>
                  </a:cubicBezTo>
                  <a:cubicBezTo>
                    <a:pt x="962" y="1195"/>
                    <a:pt x="979" y="1188"/>
                    <a:pt x="994" y="1180"/>
                  </a:cubicBezTo>
                  <a:cubicBezTo>
                    <a:pt x="1009" y="1173"/>
                    <a:pt x="1026" y="1166"/>
                    <a:pt x="1041" y="1159"/>
                  </a:cubicBezTo>
                  <a:cubicBezTo>
                    <a:pt x="1135" y="1115"/>
                    <a:pt x="1249" y="1107"/>
                    <a:pt x="1363" y="1096"/>
                  </a:cubicBezTo>
                  <a:cubicBezTo>
                    <a:pt x="1452" y="1087"/>
                    <a:pt x="1547" y="1072"/>
                    <a:pt x="1638" y="1089"/>
                  </a:cubicBezTo>
                  <a:cubicBezTo>
                    <a:pt x="1666" y="968"/>
                    <a:pt x="1702" y="836"/>
                    <a:pt x="1736" y="722"/>
                  </a:cubicBezTo>
                  <a:cubicBezTo>
                    <a:pt x="1739" y="713"/>
                    <a:pt x="1739" y="704"/>
                    <a:pt x="1741" y="694"/>
                  </a:cubicBezTo>
                  <a:cubicBezTo>
                    <a:pt x="1745" y="681"/>
                    <a:pt x="1753" y="670"/>
                    <a:pt x="1756" y="657"/>
                  </a:cubicBezTo>
                  <a:cubicBezTo>
                    <a:pt x="1761" y="643"/>
                    <a:pt x="1762" y="627"/>
                    <a:pt x="1766" y="612"/>
                  </a:cubicBezTo>
                  <a:cubicBezTo>
                    <a:pt x="1784" y="556"/>
                    <a:pt x="1806" y="496"/>
                    <a:pt x="1811" y="445"/>
                  </a:cubicBezTo>
                  <a:cubicBezTo>
                    <a:pt x="1794" y="440"/>
                    <a:pt x="1773" y="439"/>
                    <a:pt x="1755" y="435"/>
                  </a:cubicBezTo>
                  <a:close/>
                  <a:moveTo>
                    <a:pt x="1668" y="534"/>
                  </a:moveTo>
                  <a:cubicBezTo>
                    <a:pt x="1669" y="528"/>
                    <a:pt x="1675" y="518"/>
                    <a:pt x="1672" y="513"/>
                  </a:cubicBezTo>
                  <a:cubicBezTo>
                    <a:pt x="1670" y="518"/>
                    <a:pt x="1665" y="529"/>
                    <a:pt x="1668" y="534"/>
                  </a:cubicBezTo>
                  <a:close/>
                  <a:moveTo>
                    <a:pt x="1376" y="805"/>
                  </a:moveTo>
                  <a:cubicBezTo>
                    <a:pt x="1316" y="813"/>
                    <a:pt x="1274" y="847"/>
                    <a:pt x="1227" y="875"/>
                  </a:cubicBezTo>
                  <a:cubicBezTo>
                    <a:pt x="1192" y="906"/>
                    <a:pt x="1153" y="931"/>
                    <a:pt x="1117" y="961"/>
                  </a:cubicBezTo>
                  <a:cubicBezTo>
                    <a:pt x="1046" y="1034"/>
                    <a:pt x="974" y="1116"/>
                    <a:pt x="920" y="1200"/>
                  </a:cubicBezTo>
                  <a:cubicBezTo>
                    <a:pt x="963" y="1150"/>
                    <a:pt x="1011" y="1105"/>
                    <a:pt x="1064" y="1064"/>
                  </a:cubicBezTo>
                  <a:cubicBezTo>
                    <a:pt x="1081" y="1060"/>
                    <a:pt x="1096" y="1043"/>
                    <a:pt x="1110" y="1031"/>
                  </a:cubicBezTo>
                  <a:cubicBezTo>
                    <a:pt x="1148" y="1013"/>
                    <a:pt x="1179" y="983"/>
                    <a:pt x="1217" y="963"/>
                  </a:cubicBezTo>
                  <a:cubicBezTo>
                    <a:pt x="1254" y="943"/>
                    <a:pt x="1289" y="921"/>
                    <a:pt x="1333" y="908"/>
                  </a:cubicBezTo>
                  <a:cubicBezTo>
                    <a:pt x="1335" y="904"/>
                    <a:pt x="1341" y="904"/>
                    <a:pt x="1343" y="900"/>
                  </a:cubicBezTo>
                  <a:cubicBezTo>
                    <a:pt x="1400" y="881"/>
                    <a:pt x="1484" y="852"/>
                    <a:pt x="1554" y="868"/>
                  </a:cubicBezTo>
                  <a:cubicBezTo>
                    <a:pt x="1556" y="858"/>
                    <a:pt x="1550" y="857"/>
                    <a:pt x="1549" y="850"/>
                  </a:cubicBezTo>
                  <a:cubicBezTo>
                    <a:pt x="1538" y="849"/>
                    <a:pt x="1529" y="848"/>
                    <a:pt x="1522" y="848"/>
                  </a:cubicBezTo>
                  <a:cubicBezTo>
                    <a:pt x="1500" y="836"/>
                    <a:pt x="1468" y="839"/>
                    <a:pt x="1439" y="843"/>
                  </a:cubicBezTo>
                  <a:cubicBezTo>
                    <a:pt x="1400" y="849"/>
                    <a:pt x="1356" y="862"/>
                    <a:pt x="1326" y="880"/>
                  </a:cubicBezTo>
                  <a:cubicBezTo>
                    <a:pt x="1313" y="888"/>
                    <a:pt x="1303" y="901"/>
                    <a:pt x="1288" y="901"/>
                  </a:cubicBezTo>
                  <a:cubicBezTo>
                    <a:pt x="1293" y="895"/>
                    <a:pt x="1302" y="892"/>
                    <a:pt x="1310" y="888"/>
                  </a:cubicBezTo>
                  <a:cubicBezTo>
                    <a:pt x="1350" y="842"/>
                    <a:pt x="1434" y="832"/>
                    <a:pt x="1509" y="827"/>
                  </a:cubicBezTo>
                  <a:cubicBezTo>
                    <a:pt x="1510" y="820"/>
                    <a:pt x="1509" y="814"/>
                    <a:pt x="1506" y="812"/>
                  </a:cubicBezTo>
                  <a:cubicBezTo>
                    <a:pt x="1447" y="810"/>
                    <a:pt x="1378" y="834"/>
                    <a:pt x="1331" y="850"/>
                  </a:cubicBezTo>
                  <a:cubicBezTo>
                    <a:pt x="1362" y="825"/>
                    <a:pt x="1414" y="814"/>
                    <a:pt x="1454" y="803"/>
                  </a:cubicBezTo>
                  <a:cubicBezTo>
                    <a:pt x="1427" y="803"/>
                    <a:pt x="1401" y="802"/>
                    <a:pt x="1376" y="805"/>
                  </a:cubicBezTo>
                  <a:close/>
                  <a:moveTo>
                    <a:pt x="411" y="1047"/>
                  </a:moveTo>
                  <a:cubicBezTo>
                    <a:pt x="407" y="1046"/>
                    <a:pt x="403" y="1045"/>
                    <a:pt x="398" y="1044"/>
                  </a:cubicBezTo>
                  <a:cubicBezTo>
                    <a:pt x="343" y="1029"/>
                    <a:pt x="290" y="1012"/>
                    <a:pt x="240" y="1001"/>
                  </a:cubicBezTo>
                  <a:cubicBezTo>
                    <a:pt x="184" y="988"/>
                    <a:pt x="124" y="978"/>
                    <a:pt x="74" y="969"/>
                  </a:cubicBezTo>
                  <a:cubicBezTo>
                    <a:pt x="66" y="974"/>
                    <a:pt x="62" y="971"/>
                    <a:pt x="54" y="973"/>
                  </a:cubicBezTo>
                  <a:cubicBezTo>
                    <a:pt x="47" y="986"/>
                    <a:pt x="37" y="995"/>
                    <a:pt x="31" y="1009"/>
                  </a:cubicBezTo>
                  <a:cubicBezTo>
                    <a:pt x="59" y="1010"/>
                    <a:pt x="79" y="1013"/>
                    <a:pt x="103" y="1016"/>
                  </a:cubicBezTo>
                  <a:cubicBezTo>
                    <a:pt x="193" y="1029"/>
                    <a:pt x="282" y="1046"/>
                    <a:pt x="368" y="1057"/>
                  </a:cubicBezTo>
                  <a:cubicBezTo>
                    <a:pt x="405" y="1062"/>
                    <a:pt x="447" y="1065"/>
                    <a:pt x="491" y="1072"/>
                  </a:cubicBezTo>
                  <a:cubicBezTo>
                    <a:pt x="494" y="1073"/>
                    <a:pt x="502" y="1078"/>
                    <a:pt x="504" y="1072"/>
                  </a:cubicBezTo>
                  <a:cubicBezTo>
                    <a:pt x="475" y="1064"/>
                    <a:pt x="441" y="1058"/>
                    <a:pt x="411" y="1047"/>
                  </a:cubicBezTo>
                  <a:close/>
                  <a:moveTo>
                    <a:pt x="617" y="1129"/>
                  </a:moveTo>
                  <a:cubicBezTo>
                    <a:pt x="596" y="1121"/>
                    <a:pt x="576" y="1112"/>
                    <a:pt x="553" y="1104"/>
                  </a:cubicBezTo>
                  <a:cubicBezTo>
                    <a:pt x="543" y="1101"/>
                    <a:pt x="532" y="1096"/>
                    <a:pt x="521" y="1092"/>
                  </a:cubicBezTo>
                  <a:cubicBezTo>
                    <a:pt x="499" y="1086"/>
                    <a:pt x="470" y="1087"/>
                    <a:pt x="445" y="1082"/>
                  </a:cubicBezTo>
                  <a:cubicBezTo>
                    <a:pt x="408" y="1076"/>
                    <a:pt x="366" y="1072"/>
                    <a:pt x="327" y="1067"/>
                  </a:cubicBezTo>
                  <a:cubicBezTo>
                    <a:pt x="229" y="1056"/>
                    <a:pt x="137" y="1030"/>
                    <a:pt x="46" y="1024"/>
                  </a:cubicBezTo>
                  <a:cubicBezTo>
                    <a:pt x="35" y="1032"/>
                    <a:pt x="26" y="1050"/>
                    <a:pt x="23" y="1061"/>
                  </a:cubicBezTo>
                  <a:cubicBezTo>
                    <a:pt x="67" y="1062"/>
                    <a:pt x="112" y="1071"/>
                    <a:pt x="161" y="1076"/>
                  </a:cubicBezTo>
                  <a:cubicBezTo>
                    <a:pt x="214" y="1081"/>
                    <a:pt x="288" y="1081"/>
                    <a:pt x="335" y="1087"/>
                  </a:cubicBezTo>
                  <a:cubicBezTo>
                    <a:pt x="358" y="1091"/>
                    <a:pt x="382" y="1091"/>
                    <a:pt x="402" y="1096"/>
                  </a:cubicBezTo>
                  <a:cubicBezTo>
                    <a:pt x="407" y="1097"/>
                    <a:pt x="412" y="1101"/>
                    <a:pt x="416" y="1102"/>
                  </a:cubicBezTo>
                  <a:cubicBezTo>
                    <a:pt x="446" y="1110"/>
                    <a:pt x="478" y="1107"/>
                    <a:pt x="508" y="1114"/>
                  </a:cubicBezTo>
                  <a:cubicBezTo>
                    <a:pt x="556" y="1126"/>
                    <a:pt x="600" y="1138"/>
                    <a:pt x="642" y="1150"/>
                  </a:cubicBezTo>
                  <a:cubicBezTo>
                    <a:pt x="658" y="1155"/>
                    <a:pt x="674" y="1163"/>
                    <a:pt x="690" y="1160"/>
                  </a:cubicBezTo>
                  <a:cubicBezTo>
                    <a:pt x="662" y="1154"/>
                    <a:pt x="640" y="1137"/>
                    <a:pt x="617" y="1129"/>
                  </a:cubicBezTo>
                  <a:close/>
                  <a:moveTo>
                    <a:pt x="551" y="1087"/>
                  </a:moveTo>
                  <a:cubicBezTo>
                    <a:pt x="537" y="1082"/>
                    <a:pt x="522" y="1077"/>
                    <a:pt x="508" y="1072"/>
                  </a:cubicBezTo>
                  <a:cubicBezTo>
                    <a:pt x="518" y="1080"/>
                    <a:pt x="540" y="1085"/>
                    <a:pt x="551" y="1087"/>
                  </a:cubicBezTo>
                  <a:close/>
                  <a:moveTo>
                    <a:pt x="446" y="1119"/>
                  </a:moveTo>
                  <a:cubicBezTo>
                    <a:pt x="423" y="1116"/>
                    <a:pt x="404" y="1112"/>
                    <a:pt x="378" y="1109"/>
                  </a:cubicBezTo>
                  <a:cubicBezTo>
                    <a:pt x="340" y="1105"/>
                    <a:pt x="301" y="1094"/>
                    <a:pt x="265" y="1092"/>
                  </a:cubicBezTo>
                  <a:cubicBezTo>
                    <a:pt x="211" y="1090"/>
                    <a:pt x="164" y="1092"/>
                    <a:pt x="119" y="1086"/>
                  </a:cubicBezTo>
                  <a:cubicBezTo>
                    <a:pt x="108" y="1084"/>
                    <a:pt x="98" y="1083"/>
                    <a:pt x="88" y="1082"/>
                  </a:cubicBezTo>
                  <a:cubicBezTo>
                    <a:pt x="78" y="1081"/>
                    <a:pt x="60" y="1075"/>
                    <a:pt x="53" y="1077"/>
                  </a:cubicBezTo>
                  <a:cubicBezTo>
                    <a:pt x="38" y="1082"/>
                    <a:pt x="33" y="1108"/>
                    <a:pt x="30" y="1122"/>
                  </a:cubicBezTo>
                  <a:cubicBezTo>
                    <a:pt x="55" y="1116"/>
                    <a:pt x="89" y="1123"/>
                    <a:pt x="101" y="1109"/>
                  </a:cubicBezTo>
                  <a:cubicBezTo>
                    <a:pt x="114" y="1122"/>
                    <a:pt x="141" y="1112"/>
                    <a:pt x="162" y="1112"/>
                  </a:cubicBezTo>
                  <a:cubicBezTo>
                    <a:pt x="171" y="1112"/>
                    <a:pt x="181" y="1117"/>
                    <a:pt x="191" y="1117"/>
                  </a:cubicBezTo>
                  <a:cubicBezTo>
                    <a:pt x="234" y="1119"/>
                    <a:pt x="284" y="1121"/>
                    <a:pt x="332" y="1121"/>
                  </a:cubicBezTo>
                  <a:cubicBezTo>
                    <a:pt x="431" y="1121"/>
                    <a:pt x="525" y="1151"/>
                    <a:pt x="611" y="1157"/>
                  </a:cubicBezTo>
                  <a:cubicBezTo>
                    <a:pt x="563" y="1140"/>
                    <a:pt x="505" y="1126"/>
                    <a:pt x="446" y="1119"/>
                  </a:cubicBezTo>
                  <a:close/>
                  <a:moveTo>
                    <a:pt x="722" y="1155"/>
                  </a:moveTo>
                  <a:cubicBezTo>
                    <a:pt x="755" y="1171"/>
                    <a:pt x="795" y="1189"/>
                    <a:pt x="827" y="1200"/>
                  </a:cubicBezTo>
                  <a:cubicBezTo>
                    <a:pt x="757" y="1159"/>
                    <a:pt x="681" y="1132"/>
                    <a:pt x="597" y="1104"/>
                  </a:cubicBezTo>
                  <a:cubicBezTo>
                    <a:pt x="638" y="1121"/>
                    <a:pt x="680" y="1145"/>
                    <a:pt x="722" y="1155"/>
                  </a:cubicBezTo>
                  <a:close/>
                  <a:moveTo>
                    <a:pt x="519" y="1157"/>
                  </a:moveTo>
                  <a:cubicBezTo>
                    <a:pt x="496" y="1154"/>
                    <a:pt x="474" y="1149"/>
                    <a:pt x="451" y="1145"/>
                  </a:cubicBezTo>
                  <a:cubicBezTo>
                    <a:pt x="358" y="1129"/>
                    <a:pt x="232" y="1131"/>
                    <a:pt x="149" y="1127"/>
                  </a:cubicBezTo>
                  <a:cubicBezTo>
                    <a:pt x="120" y="1147"/>
                    <a:pt x="122" y="1195"/>
                    <a:pt x="101" y="1227"/>
                  </a:cubicBezTo>
                  <a:cubicBezTo>
                    <a:pt x="166" y="1205"/>
                    <a:pt x="245" y="1183"/>
                    <a:pt x="330" y="1177"/>
                  </a:cubicBezTo>
                  <a:cubicBezTo>
                    <a:pt x="472" y="1167"/>
                    <a:pt x="616" y="1184"/>
                    <a:pt x="732" y="1199"/>
                  </a:cubicBezTo>
                  <a:cubicBezTo>
                    <a:pt x="660" y="1178"/>
                    <a:pt x="590" y="1167"/>
                    <a:pt x="519" y="1157"/>
                  </a:cubicBezTo>
                  <a:close/>
                  <a:moveTo>
                    <a:pt x="111" y="1127"/>
                  </a:moveTo>
                  <a:cubicBezTo>
                    <a:pt x="95" y="1138"/>
                    <a:pt x="89" y="1152"/>
                    <a:pt x="78" y="1170"/>
                  </a:cubicBezTo>
                  <a:cubicBezTo>
                    <a:pt x="71" y="1181"/>
                    <a:pt x="64" y="1192"/>
                    <a:pt x="58" y="1204"/>
                  </a:cubicBezTo>
                  <a:cubicBezTo>
                    <a:pt x="38" y="1239"/>
                    <a:pt x="22" y="1266"/>
                    <a:pt x="23" y="1305"/>
                  </a:cubicBezTo>
                  <a:cubicBezTo>
                    <a:pt x="90" y="1333"/>
                    <a:pt x="179" y="1311"/>
                    <a:pt x="244" y="1311"/>
                  </a:cubicBezTo>
                  <a:cubicBezTo>
                    <a:pt x="322" y="1312"/>
                    <a:pt x="402" y="1298"/>
                    <a:pt x="480" y="1292"/>
                  </a:cubicBezTo>
                  <a:cubicBezTo>
                    <a:pt x="522" y="1288"/>
                    <a:pt x="563" y="1283"/>
                    <a:pt x="602" y="1282"/>
                  </a:cubicBezTo>
                  <a:cubicBezTo>
                    <a:pt x="663" y="1264"/>
                    <a:pt x="736" y="1266"/>
                    <a:pt x="800" y="1263"/>
                  </a:cubicBezTo>
                  <a:cubicBezTo>
                    <a:pt x="798" y="1256"/>
                    <a:pt x="796" y="1248"/>
                    <a:pt x="793" y="1242"/>
                  </a:cubicBezTo>
                  <a:cubicBezTo>
                    <a:pt x="700" y="1248"/>
                    <a:pt x="613" y="1249"/>
                    <a:pt x="529" y="1263"/>
                  </a:cubicBezTo>
                  <a:cubicBezTo>
                    <a:pt x="514" y="1266"/>
                    <a:pt x="501" y="1271"/>
                    <a:pt x="486" y="1272"/>
                  </a:cubicBezTo>
                  <a:cubicBezTo>
                    <a:pt x="480" y="1272"/>
                    <a:pt x="474" y="1269"/>
                    <a:pt x="468" y="1270"/>
                  </a:cubicBezTo>
                  <a:cubicBezTo>
                    <a:pt x="397" y="1278"/>
                    <a:pt x="318" y="1298"/>
                    <a:pt x="242" y="1297"/>
                  </a:cubicBezTo>
                  <a:cubicBezTo>
                    <a:pt x="280" y="1281"/>
                    <a:pt x="322" y="1286"/>
                    <a:pt x="362" y="1277"/>
                  </a:cubicBezTo>
                  <a:cubicBezTo>
                    <a:pt x="408" y="1266"/>
                    <a:pt x="456" y="1255"/>
                    <a:pt x="503" y="1253"/>
                  </a:cubicBezTo>
                  <a:cubicBezTo>
                    <a:pt x="447" y="1252"/>
                    <a:pt x="385" y="1252"/>
                    <a:pt x="315" y="1260"/>
                  </a:cubicBezTo>
                  <a:cubicBezTo>
                    <a:pt x="299" y="1262"/>
                    <a:pt x="284" y="1262"/>
                    <a:pt x="269" y="1263"/>
                  </a:cubicBezTo>
                  <a:cubicBezTo>
                    <a:pt x="236" y="1267"/>
                    <a:pt x="204" y="1275"/>
                    <a:pt x="174" y="1275"/>
                  </a:cubicBezTo>
                  <a:cubicBezTo>
                    <a:pt x="151" y="1275"/>
                    <a:pt x="129" y="1271"/>
                    <a:pt x="108" y="1273"/>
                  </a:cubicBezTo>
                  <a:cubicBezTo>
                    <a:pt x="99" y="1274"/>
                    <a:pt x="90" y="1281"/>
                    <a:pt x="81" y="1278"/>
                  </a:cubicBezTo>
                  <a:cubicBezTo>
                    <a:pt x="77" y="1270"/>
                    <a:pt x="82" y="1261"/>
                    <a:pt x="86" y="1257"/>
                  </a:cubicBezTo>
                  <a:cubicBezTo>
                    <a:pt x="83" y="1247"/>
                    <a:pt x="85" y="1231"/>
                    <a:pt x="86" y="1228"/>
                  </a:cubicBezTo>
                  <a:cubicBezTo>
                    <a:pt x="97" y="1202"/>
                    <a:pt x="116" y="1169"/>
                    <a:pt x="123" y="1137"/>
                  </a:cubicBezTo>
                  <a:cubicBezTo>
                    <a:pt x="126" y="1136"/>
                    <a:pt x="138" y="1128"/>
                    <a:pt x="131" y="1127"/>
                  </a:cubicBezTo>
                  <a:cubicBezTo>
                    <a:pt x="126" y="1128"/>
                    <a:pt x="117" y="1128"/>
                    <a:pt x="111" y="1127"/>
                  </a:cubicBezTo>
                  <a:close/>
                  <a:moveTo>
                    <a:pt x="358" y="1187"/>
                  </a:moveTo>
                  <a:cubicBezTo>
                    <a:pt x="356" y="1187"/>
                    <a:pt x="357" y="1190"/>
                    <a:pt x="355" y="1190"/>
                  </a:cubicBezTo>
                  <a:cubicBezTo>
                    <a:pt x="315" y="1190"/>
                    <a:pt x="271" y="1198"/>
                    <a:pt x="227" y="1205"/>
                  </a:cubicBezTo>
                  <a:cubicBezTo>
                    <a:pt x="185" y="1212"/>
                    <a:pt x="141" y="1224"/>
                    <a:pt x="104" y="1243"/>
                  </a:cubicBezTo>
                  <a:cubicBezTo>
                    <a:pt x="118" y="1244"/>
                    <a:pt x="134" y="1239"/>
                    <a:pt x="146" y="1243"/>
                  </a:cubicBezTo>
                  <a:cubicBezTo>
                    <a:pt x="130" y="1253"/>
                    <a:pt x="101" y="1244"/>
                    <a:pt x="98" y="1262"/>
                  </a:cubicBezTo>
                  <a:cubicBezTo>
                    <a:pt x="231" y="1259"/>
                    <a:pt x="378" y="1237"/>
                    <a:pt x="504" y="1238"/>
                  </a:cubicBezTo>
                  <a:cubicBezTo>
                    <a:pt x="610" y="1240"/>
                    <a:pt x="679" y="1236"/>
                    <a:pt x="775" y="1227"/>
                  </a:cubicBezTo>
                  <a:cubicBezTo>
                    <a:pt x="731" y="1225"/>
                    <a:pt x="685" y="1216"/>
                    <a:pt x="627" y="1215"/>
                  </a:cubicBezTo>
                  <a:cubicBezTo>
                    <a:pt x="636" y="1210"/>
                    <a:pt x="653" y="1206"/>
                    <a:pt x="664" y="1209"/>
                  </a:cubicBezTo>
                  <a:cubicBezTo>
                    <a:pt x="557" y="1177"/>
                    <a:pt x="446" y="1195"/>
                    <a:pt x="358" y="1187"/>
                  </a:cubicBezTo>
                  <a:close/>
                  <a:moveTo>
                    <a:pt x="740" y="1213"/>
                  </a:moveTo>
                  <a:cubicBezTo>
                    <a:pt x="727" y="1212"/>
                    <a:pt x="710" y="1207"/>
                    <a:pt x="697" y="1210"/>
                  </a:cubicBezTo>
                  <a:cubicBezTo>
                    <a:pt x="712" y="1211"/>
                    <a:pt x="732" y="1216"/>
                    <a:pt x="740" y="1213"/>
                  </a:cubicBezTo>
                  <a:close/>
                  <a:moveTo>
                    <a:pt x="868" y="1252"/>
                  </a:moveTo>
                  <a:cubicBezTo>
                    <a:pt x="863" y="1253"/>
                    <a:pt x="854" y="1249"/>
                    <a:pt x="858" y="1255"/>
                  </a:cubicBezTo>
                  <a:cubicBezTo>
                    <a:pt x="845" y="1252"/>
                    <a:pt x="823" y="1246"/>
                    <a:pt x="808" y="1242"/>
                  </a:cubicBezTo>
                  <a:cubicBezTo>
                    <a:pt x="806" y="1257"/>
                    <a:pt x="818" y="1259"/>
                    <a:pt x="822" y="1268"/>
                  </a:cubicBezTo>
                  <a:cubicBezTo>
                    <a:pt x="862" y="1274"/>
                    <a:pt x="906" y="1279"/>
                    <a:pt x="928" y="1250"/>
                  </a:cubicBezTo>
                  <a:cubicBezTo>
                    <a:pt x="927" y="1244"/>
                    <a:pt x="923" y="1238"/>
                    <a:pt x="916" y="1230"/>
                  </a:cubicBezTo>
                  <a:cubicBezTo>
                    <a:pt x="908" y="1233"/>
                    <a:pt x="901" y="1236"/>
                    <a:pt x="896" y="1242"/>
                  </a:cubicBezTo>
                  <a:cubicBezTo>
                    <a:pt x="892" y="1235"/>
                    <a:pt x="879" y="1248"/>
                    <a:pt x="868" y="1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2" name="Picture 247">
            <a:extLst>
              <a:ext uri="{FF2B5EF4-FFF2-40B4-BE49-F238E27FC236}">
                <a16:creationId xmlns:a16="http://schemas.microsoft.com/office/drawing/2014/main" id="{6FC1BB17-3952-4DB2-8EF4-1FA11AA7EA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1" name="文本框 20">
            <a:extLst>
              <a:ext uri="{FF2B5EF4-FFF2-40B4-BE49-F238E27FC236}">
                <a16:creationId xmlns:a16="http://schemas.microsoft.com/office/drawing/2014/main" id="{3B3493B8-FBCF-49B7-9DD9-074145546C0B}"/>
              </a:ext>
            </a:extLst>
          </p:cNvPr>
          <p:cNvSpPr txBox="1"/>
          <p:nvPr/>
        </p:nvSpPr>
        <p:spPr>
          <a:xfrm>
            <a:off x="211944" y="2875222"/>
            <a:ext cx="10609856" cy="1200329"/>
          </a:xfrm>
          <a:prstGeom prst="rect">
            <a:avLst/>
          </a:prstGeom>
          <a:noFill/>
        </p:spPr>
        <p:txBody>
          <a:bodyPr wrap="square">
            <a:spAutoFit/>
          </a:bodyPr>
          <a:lstStyle/>
          <a:p>
            <a:pPr marL="342900" marR="0" lvl="0" indent="7200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遗传算法：优点是</a:t>
            </a:r>
            <a:r>
              <a:rPr kumimoji="0" lang="zh-CN" altLang="en-US"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能很好的处理约束，能很好的跳出局部最优</a:t>
            </a: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，最终得到全局最优解，全局搜索能力强；</a:t>
            </a:r>
            <a:r>
              <a:rPr kumimoji="0" lang="zh-CN" altLang="en-US"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适合求解离散问题</a:t>
            </a: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，具备数学理论支持，缺点是收敛较慢，局部搜索能力较弱，运行时间长，且容易受参数的影响。</a:t>
            </a:r>
            <a:endParaRPr kumimoji="0" lang="en-US" altLang="zh-CN"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5" name="文本框 24">
            <a:extLst>
              <a:ext uri="{FF2B5EF4-FFF2-40B4-BE49-F238E27FC236}">
                <a16:creationId xmlns:a16="http://schemas.microsoft.com/office/drawing/2014/main" id="{1DD0A7FA-5D59-4552-AA43-8DE87C2482D2}"/>
              </a:ext>
            </a:extLst>
          </p:cNvPr>
          <p:cNvSpPr txBox="1"/>
          <p:nvPr/>
        </p:nvSpPr>
        <p:spPr>
          <a:xfrm>
            <a:off x="222489" y="1330805"/>
            <a:ext cx="10781790" cy="830997"/>
          </a:xfrm>
          <a:prstGeom prst="rect">
            <a:avLst/>
          </a:prstGeom>
          <a:noFill/>
        </p:spPr>
        <p:txBody>
          <a:bodyPr wrap="square">
            <a:spAutoFit/>
          </a:bodyPr>
          <a:lstStyle/>
          <a:p>
            <a:pPr marL="342900" marR="0" lvl="0" indent="7200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爬山算法：显然爬山算法较</a:t>
            </a:r>
            <a:r>
              <a:rPr kumimoji="0" lang="zh-CN" altLang="en-US" sz="24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简单，效率高</a:t>
            </a:r>
            <a:r>
              <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，但是处理多约束大规模问题时力不从心，往往不能得到较好的解。</a:t>
            </a:r>
            <a:endParaRPr kumimoji="0" lang="en-US" altLang="zh-CN"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7" name="文本框 26">
            <a:extLst>
              <a:ext uri="{FF2B5EF4-FFF2-40B4-BE49-F238E27FC236}">
                <a16:creationId xmlns:a16="http://schemas.microsoft.com/office/drawing/2014/main" id="{29601998-2938-49B5-9CAC-8C9462432E4A}"/>
              </a:ext>
            </a:extLst>
          </p:cNvPr>
          <p:cNvSpPr txBox="1"/>
          <p:nvPr/>
        </p:nvSpPr>
        <p:spPr>
          <a:xfrm>
            <a:off x="263352" y="4907010"/>
            <a:ext cx="10781790" cy="830997"/>
          </a:xfrm>
          <a:prstGeom prst="rect">
            <a:avLst/>
          </a:prstGeom>
          <a:noFill/>
        </p:spPr>
        <p:txBody>
          <a:bodyPr wrap="square">
            <a:spAutoFit/>
          </a:bodyPr>
          <a:lstStyle/>
          <a:p>
            <a:pPr marL="342900" indent="720000">
              <a:buFont typeface="Wingdings" panose="05000000000000000000" pitchFamily="2" charset="2"/>
              <a:buChar char="u"/>
            </a:pPr>
            <a:r>
              <a:rPr lang="zh-CN" altLang="en-US" sz="2400" dirty="0">
                <a:solidFill>
                  <a:prstClr val="white"/>
                </a:solidFill>
                <a:latin typeface="宋体" panose="02010600030101010101" pitchFamily="2" charset="-122"/>
                <a:ea typeface="宋体" panose="02010600030101010101" pitchFamily="2" charset="-122"/>
              </a:rPr>
              <a:t>粒子群算法</a:t>
            </a:r>
            <a:r>
              <a:rPr lang="en-US" altLang="zh-CN" sz="2400" dirty="0">
                <a:solidFill>
                  <a:prstClr val="white"/>
                </a:solidFill>
                <a:latin typeface="宋体" panose="02010600030101010101" pitchFamily="2" charset="-122"/>
                <a:ea typeface="宋体" panose="02010600030101010101" pitchFamily="2" charset="-122"/>
              </a:rPr>
              <a:t>:</a:t>
            </a:r>
            <a:r>
              <a:rPr lang="zh-CN" altLang="en-US" sz="2400" dirty="0">
                <a:solidFill>
                  <a:prstClr val="white"/>
                </a:solidFill>
                <a:latin typeface="宋体" panose="02010600030101010101" pitchFamily="2" charset="-122"/>
                <a:ea typeface="宋体" panose="02010600030101010101" pitchFamily="2" charset="-122"/>
              </a:rPr>
              <a:t>适合求解</a:t>
            </a:r>
            <a:r>
              <a:rPr lang="zh-CN" altLang="en-US" sz="2400" b="1" dirty="0">
                <a:solidFill>
                  <a:srgbClr val="00B0F0"/>
                </a:solidFill>
                <a:latin typeface="宋体" panose="02010600030101010101" pitchFamily="2" charset="-122"/>
                <a:ea typeface="宋体" panose="02010600030101010101" pitchFamily="2" charset="-122"/>
              </a:rPr>
              <a:t>实数问题</a:t>
            </a:r>
            <a:r>
              <a:rPr lang="zh-CN" altLang="en-US" sz="2400" dirty="0">
                <a:solidFill>
                  <a:prstClr val="white"/>
                </a:solidFill>
                <a:latin typeface="宋体" panose="02010600030101010101" pitchFamily="2" charset="-122"/>
                <a:ea typeface="宋体" panose="02010600030101010101" pitchFamily="2" charset="-122"/>
              </a:rPr>
              <a:t>，算法简单，计算方便，</a:t>
            </a:r>
            <a:r>
              <a:rPr lang="zh-CN" altLang="en-US" sz="2400" b="1" dirty="0">
                <a:solidFill>
                  <a:srgbClr val="00B0F0"/>
                </a:solidFill>
                <a:latin typeface="宋体" panose="02010600030101010101" pitchFamily="2" charset="-122"/>
                <a:ea typeface="宋体" panose="02010600030101010101" pitchFamily="2" charset="-122"/>
              </a:rPr>
              <a:t>求解速度快</a:t>
            </a:r>
            <a:r>
              <a:rPr lang="zh-CN" altLang="en-US" sz="2400" dirty="0">
                <a:solidFill>
                  <a:prstClr val="white"/>
                </a:solidFill>
                <a:latin typeface="宋体" panose="02010600030101010101" pitchFamily="2" charset="-122"/>
                <a:ea typeface="宋体" panose="02010600030101010101" pitchFamily="2" charset="-122"/>
              </a:rPr>
              <a:t>，但是存在着陷入局部最优等问题。</a:t>
            </a:r>
          </a:p>
        </p:txBody>
      </p:sp>
      <p:sp>
        <p:nvSpPr>
          <p:cNvPr id="28" name="文本框 27">
            <a:extLst>
              <a:ext uri="{FF2B5EF4-FFF2-40B4-BE49-F238E27FC236}">
                <a16:creationId xmlns:a16="http://schemas.microsoft.com/office/drawing/2014/main" id="{50EA4881-300D-4157-84B5-2FB985F5C067}"/>
              </a:ext>
            </a:extLst>
          </p:cNvPr>
          <p:cNvSpPr txBox="1"/>
          <p:nvPr/>
        </p:nvSpPr>
        <p:spPr>
          <a:xfrm>
            <a:off x="1055440" y="2198113"/>
            <a:ext cx="10672852" cy="2554545"/>
          </a:xfrm>
          <a:prstGeom prst="rect">
            <a:avLst/>
          </a:prstGeom>
          <a:solidFill>
            <a:schemeClr val="bg1"/>
          </a:solidFill>
          <a:effectLst>
            <a:innerShdw blurRad="63500" dist="50800" dir="16200000">
              <a:prstClr val="black">
                <a:alpha val="50000"/>
              </a:prstClr>
            </a:inn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要将多种算法进行混合，就要针对特定问题，然后融合其中的优势。</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比如将遗传算法中的变异算子加入粒子群中就可以形成基于变异的粒子群算法。</a:t>
            </a:r>
          </a:p>
        </p:txBody>
      </p:sp>
      <p:pic>
        <p:nvPicPr>
          <p:cNvPr id="19" name="Picture 247">
            <a:extLst>
              <a:ext uri="{FF2B5EF4-FFF2-40B4-BE49-F238E27FC236}">
                <a16:creationId xmlns:a16="http://schemas.microsoft.com/office/drawing/2014/main" id="{B9ECD121-BBED-4C93-A37F-068F99C898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929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circle(in)">
                                      <p:cBhvr>
                                        <p:cTn id="25"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7" grpId="0"/>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3" name="文本框 22"/>
          <p:cNvSpPr txBox="1"/>
          <p:nvPr/>
        </p:nvSpPr>
        <p:spPr>
          <a:xfrm>
            <a:off x="4403305" y="2714203"/>
            <a:ext cx="6378937" cy="1015663"/>
          </a:xfrm>
          <a:prstGeom prst="rect">
            <a:avLst/>
          </a:prstGeom>
          <a:noFill/>
        </p:spPr>
        <p:txBody>
          <a:bodyPr wrap="square" rtlCol="0">
            <a:spAutoFit/>
          </a:bodyPr>
          <a:lstStyle>
            <a:defPPr>
              <a:defRPr lang="zh-CN"/>
            </a:defPPr>
            <a:lvl1pPr>
              <a:defRPr sz="6000">
                <a:solidFill>
                  <a:srgbClr val="FDFCFD"/>
                </a:solidFill>
                <a:latin typeface="黑体" panose="02010609060101010101" pitchFamily="49" charset="-122"/>
                <a:ea typeface="黑体" panose="02010609060101010101" pitchFamily="49" charset="-122"/>
                <a:cs typeface="+mn-ea"/>
              </a:defRPr>
            </a:lvl1pPr>
          </a:lstStyle>
          <a:p>
            <a:r>
              <a:rPr lang="zh-CN" altLang="en-US" dirty="0">
                <a:sym typeface="+mn-lt"/>
              </a:rPr>
              <a:t>例题运用</a:t>
            </a:r>
          </a:p>
        </p:txBody>
      </p:sp>
      <p:grpSp>
        <p:nvGrpSpPr>
          <p:cNvPr id="2" name="组合 1"/>
          <p:cNvGrpSpPr/>
          <p:nvPr/>
        </p:nvGrpSpPr>
        <p:grpSpPr>
          <a:xfrm>
            <a:off x="1755228" y="4293096"/>
            <a:ext cx="8703304" cy="140996"/>
            <a:chOff x="323528" y="4293096"/>
            <a:chExt cx="8703304" cy="140996"/>
          </a:xfrm>
        </p:grpSpPr>
        <p:grpSp>
          <p:nvGrpSpPr>
            <p:cNvPr id="29" name="组合 28"/>
            <p:cNvGrpSpPr/>
            <p:nvPr/>
          </p:nvGrpSpPr>
          <p:grpSpPr>
            <a:xfrm>
              <a:off x="323528" y="4293096"/>
              <a:ext cx="4464719" cy="140996"/>
              <a:chOff x="617922" y="1097616"/>
              <a:chExt cx="4464719" cy="140996"/>
            </a:xfrm>
          </p:grpSpPr>
          <p:sp>
            <p:nvSpPr>
              <p:cNvPr id="30"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34"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4562113" y="4293096"/>
              <a:ext cx="4464719" cy="140996"/>
              <a:chOff x="617922" y="1097616"/>
              <a:chExt cx="4464719" cy="140996"/>
            </a:xfrm>
          </p:grpSpPr>
          <p:sp>
            <p:nvSpPr>
              <p:cNvPr id="36"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37"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grpSp>
        <p:nvGrpSpPr>
          <p:cNvPr id="3" name="组合 2"/>
          <p:cNvGrpSpPr/>
          <p:nvPr/>
        </p:nvGrpSpPr>
        <p:grpSpPr>
          <a:xfrm>
            <a:off x="1755229" y="2065320"/>
            <a:ext cx="8703836" cy="140996"/>
            <a:chOff x="323528" y="2065320"/>
            <a:chExt cx="8703836" cy="140996"/>
          </a:xfrm>
        </p:grpSpPr>
        <p:grpSp>
          <p:nvGrpSpPr>
            <p:cNvPr id="25" name="组合 24"/>
            <p:cNvGrpSpPr/>
            <p:nvPr/>
          </p:nvGrpSpPr>
          <p:grpSpPr>
            <a:xfrm>
              <a:off x="323528" y="2065320"/>
              <a:ext cx="4464719" cy="140996"/>
              <a:chOff x="617922" y="1097616"/>
              <a:chExt cx="4464719" cy="140996"/>
            </a:xfrm>
          </p:grpSpPr>
          <p:sp>
            <p:nvSpPr>
              <p:cNvPr id="27"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8"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38" name="组合 37"/>
            <p:cNvGrpSpPr/>
            <p:nvPr/>
          </p:nvGrpSpPr>
          <p:grpSpPr>
            <a:xfrm>
              <a:off x="4562645" y="2065320"/>
              <a:ext cx="4464719" cy="140996"/>
              <a:chOff x="617922" y="1097616"/>
              <a:chExt cx="4464719" cy="140996"/>
            </a:xfrm>
          </p:grpSpPr>
          <p:sp>
            <p:nvSpPr>
              <p:cNvPr id="39"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40"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sp>
        <p:nvSpPr>
          <p:cNvPr id="44" name="Freeform 184"/>
          <p:cNvSpPr>
            <a:spLocks noEditPoints="1"/>
          </p:cNvSpPr>
          <p:nvPr/>
        </p:nvSpPr>
        <p:spPr bwMode="auto">
          <a:xfrm>
            <a:off x="2806617" y="2611788"/>
            <a:ext cx="1152128" cy="1251694"/>
          </a:xfrm>
          <a:custGeom>
            <a:avLst/>
            <a:gdLst>
              <a:gd name="T0" fmla="*/ 29 w 193"/>
              <a:gd name="T1" fmla="*/ 198 h 209"/>
              <a:gd name="T2" fmla="*/ 7 w 193"/>
              <a:gd name="T3" fmla="*/ 49 h 209"/>
              <a:gd name="T4" fmla="*/ 36 w 193"/>
              <a:gd name="T5" fmla="*/ 21 h 209"/>
              <a:gd name="T6" fmla="*/ 102 w 193"/>
              <a:gd name="T7" fmla="*/ 10 h 209"/>
              <a:gd name="T8" fmla="*/ 165 w 193"/>
              <a:gd name="T9" fmla="*/ 34 h 209"/>
              <a:gd name="T10" fmla="*/ 179 w 193"/>
              <a:gd name="T11" fmla="*/ 99 h 209"/>
              <a:gd name="T12" fmla="*/ 182 w 193"/>
              <a:gd name="T13" fmla="*/ 120 h 209"/>
              <a:gd name="T14" fmla="*/ 190 w 193"/>
              <a:gd name="T15" fmla="*/ 171 h 209"/>
              <a:gd name="T16" fmla="*/ 173 w 193"/>
              <a:gd name="T17" fmla="*/ 176 h 209"/>
              <a:gd name="T18" fmla="*/ 94 w 193"/>
              <a:gd name="T19" fmla="*/ 193 h 209"/>
              <a:gd name="T20" fmla="*/ 35 w 193"/>
              <a:gd name="T21" fmla="*/ 208 h 209"/>
              <a:gd name="T22" fmla="*/ 124 w 193"/>
              <a:gd name="T23" fmla="*/ 176 h 209"/>
              <a:gd name="T24" fmla="*/ 177 w 193"/>
              <a:gd name="T25" fmla="*/ 152 h 209"/>
              <a:gd name="T26" fmla="*/ 82 w 193"/>
              <a:gd name="T27" fmla="*/ 22 h 209"/>
              <a:gd name="T28" fmla="*/ 18 w 193"/>
              <a:gd name="T29" fmla="*/ 71 h 209"/>
              <a:gd name="T30" fmla="*/ 45 w 193"/>
              <a:gd name="T31" fmla="*/ 194 h 209"/>
              <a:gd name="T32" fmla="*/ 137 w 193"/>
              <a:gd name="T33" fmla="*/ 154 h 209"/>
              <a:gd name="T34" fmla="*/ 136 w 193"/>
              <a:gd name="T35" fmla="*/ 119 h 209"/>
              <a:gd name="T36" fmla="*/ 170 w 193"/>
              <a:gd name="T37" fmla="*/ 140 h 209"/>
              <a:gd name="T38" fmla="*/ 151 w 193"/>
              <a:gd name="T39" fmla="*/ 160 h 209"/>
              <a:gd name="T40" fmla="*/ 156 w 193"/>
              <a:gd name="T41" fmla="*/ 123 h 209"/>
              <a:gd name="T42" fmla="*/ 144 w 193"/>
              <a:gd name="T43" fmla="*/ 138 h 209"/>
              <a:gd name="T44" fmla="*/ 53 w 193"/>
              <a:gd name="T45" fmla="*/ 178 h 209"/>
              <a:gd name="T46" fmla="*/ 76 w 193"/>
              <a:gd name="T47" fmla="*/ 137 h 209"/>
              <a:gd name="T48" fmla="*/ 66 w 193"/>
              <a:gd name="T49" fmla="*/ 177 h 209"/>
              <a:gd name="T50" fmla="*/ 70 w 193"/>
              <a:gd name="T51" fmla="*/ 149 h 209"/>
              <a:gd name="T52" fmla="*/ 58 w 193"/>
              <a:gd name="T53" fmla="*/ 165 h 209"/>
              <a:gd name="T54" fmla="*/ 93 w 193"/>
              <a:gd name="T55" fmla="*/ 160 h 209"/>
              <a:gd name="T56" fmla="*/ 114 w 193"/>
              <a:gd name="T57" fmla="*/ 126 h 209"/>
              <a:gd name="T58" fmla="*/ 127 w 193"/>
              <a:gd name="T59" fmla="*/ 144 h 209"/>
              <a:gd name="T60" fmla="*/ 108 w 193"/>
              <a:gd name="T61" fmla="*/ 165 h 209"/>
              <a:gd name="T62" fmla="*/ 97 w 193"/>
              <a:gd name="T63" fmla="*/ 169 h 209"/>
              <a:gd name="T64" fmla="*/ 101 w 193"/>
              <a:gd name="T65" fmla="*/ 149 h 209"/>
              <a:gd name="T66" fmla="*/ 82 w 193"/>
              <a:gd name="T67" fmla="*/ 122 h 209"/>
              <a:gd name="T68" fmla="*/ 78 w 193"/>
              <a:gd name="T69" fmla="*/ 87 h 209"/>
              <a:gd name="T70" fmla="*/ 102 w 193"/>
              <a:gd name="T71" fmla="*/ 79 h 209"/>
              <a:gd name="T72" fmla="*/ 111 w 193"/>
              <a:gd name="T73" fmla="*/ 115 h 209"/>
              <a:gd name="T74" fmla="*/ 96 w 193"/>
              <a:gd name="T75" fmla="*/ 109 h 209"/>
              <a:gd name="T76" fmla="*/ 95 w 193"/>
              <a:gd name="T77" fmla="*/ 93 h 209"/>
              <a:gd name="T78" fmla="*/ 88 w 193"/>
              <a:gd name="T79" fmla="*/ 110 h 209"/>
              <a:gd name="T80" fmla="*/ 40 w 193"/>
              <a:gd name="T81" fmla="*/ 92 h 209"/>
              <a:gd name="T82" fmla="*/ 71 w 193"/>
              <a:gd name="T83" fmla="*/ 110 h 209"/>
              <a:gd name="T84" fmla="*/ 47 w 193"/>
              <a:gd name="T85" fmla="*/ 128 h 209"/>
              <a:gd name="T86" fmla="*/ 51 w 193"/>
              <a:gd name="T87" fmla="*/ 117 h 209"/>
              <a:gd name="T88" fmla="*/ 139 w 193"/>
              <a:gd name="T89" fmla="*/ 111 h 209"/>
              <a:gd name="T90" fmla="*/ 122 w 193"/>
              <a:gd name="T91" fmla="*/ 92 h 209"/>
              <a:gd name="T92" fmla="*/ 154 w 193"/>
              <a:gd name="T93" fmla="*/ 87 h 209"/>
              <a:gd name="T94" fmla="*/ 147 w 193"/>
              <a:gd name="T95" fmla="*/ 91 h 209"/>
              <a:gd name="T96" fmla="*/ 146 w 193"/>
              <a:gd name="T97" fmla="*/ 87 h 209"/>
              <a:gd name="T98" fmla="*/ 131 w 193"/>
              <a:gd name="T99" fmla="*/ 80 h 209"/>
              <a:gd name="T100" fmla="*/ 140 w 193"/>
              <a:gd name="T101" fmla="*/ 100 h 209"/>
              <a:gd name="T102" fmla="*/ 112 w 193"/>
              <a:gd name="T103" fmla="*/ 57 h 209"/>
              <a:gd name="T104" fmla="*/ 40 w 193"/>
              <a:gd name="T105" fmla="*/ 68 h 209"/>
              <a:gd name="T106" fmla="*/ 43 w 193"/>
              <a:gd name="T107" fmla="*/ 33 h 209"/>
              <a:gd name="T108" fmla="*/ 96 w 193"/>
              <a:gd name="T109" fmla="*/ 25 h 209"/>
              <a:gd name="T110" fmla="*/ 149 w 193"/>
              <a:gd name="T111" fmla="*/ 52 h 209"/>
              <a:gd name="T112" fmla="*/ 130 w 193"/>
              <a:gd name="T113" fmla="*/ 32 h 209"/>
              <a:gd name="T114" fmla="*/ 45 w 193"/>
              <a:gd name="T115" fmla="*/ 42 h 209"/>
              <a:gd name="T116" fmla="*/ 41 w 193"/>
              <a:gd name="T117" fmla="*/ 58 h 209"/>
              <a:gd name="T118" fmla="*/ 138 w 193"/>
              <a:gd name="T119" fmla="*/ 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3" h="209">
                <a:moveTo>
                  <a:pt x="35" y="208"/>
                </a:moveTo>
                <a:cubicBezTo>
                  <a:pt x="34" y="208"/>
                  <a:pt x="32" y="207"/>
                  <a:pt x="32" y="206"/>
                </a:cubicBezTo>
                <a:cubicBezTo>
                  <a:pt x="31" y="204"/>
                  <a:pt x="30" y="204"/>
                  <a:pt x="30" y="204"/>
                </a:cubicBezTo>
                <a:cubicBezTo>
                  <a:pt x="28" y="204"/>
                  <a:pt x="27" y="200"/>
                  <a:pt x="29" y="198"/>
                </a:cubicBezTo>
                <a:cubicBezTo>
                  <a:pt x="30" y="196"/>
                  <a:pt x="30" y="193"/>
                  <a:pt x="27" y="176"/>
                </a:cubicBezTo>
                <a:cubicBezTo>
                  <a:pt x="24" y="154"/>
                  <a:pt x="22" y="142"/>
                  <a:pt x="19" y="122"/>
                </a:cubicBezTo>
                <a:cubicBezTo>
                  <a:pt x="18" y="115"/>
                  <a:pt x="15" y="98"/>
                  <a:pt x="13" y="85"/>
                </a:cubicBezTo>
                <a:cubicBezTo>
                  <a:pt x="11" y="72"/>
                  <a:pt x="8" y="55"/>
                  <a:pt x="7" y="49"/>
                </a:cubicBezTo>
                <a:cubicBezTo>
                  <a:pt x="6" y="37"/>
                  <a:pt x="6" y="36"/>
                  <a:pt x="3" y="35"/>
                </a:cubicBezTo>
                <a:cubicBezTo>
                  <a:pt x="0" y="34"/>
                  <a:pt x="0" y="32"/>
                  <a:pt x="2" y="28"/>
                </a:cubicBezTo>
                <a:cubicBezTo>
                  <a:pt x="3" y="27"/>
                  <a:pt x="4" y="26"/>
                  <a:pt x="5" y="26"/>
                </a:cubicBezTo>
                <a:cubicBezTo>
                  <a:pt x="5" y="27"/>
                  <a:pt x="15" y="25"/>
                  <a:pt x="36" y="21"/>
                </a:cubicBezTo>
                <a:cubicBezTo>
                  <a:pt x="53" y="17"/>
                  <a:pt x="68" y="14"/>
                  <a:pt x="68" y="14"/>
                </a:cubicBezTo>
                <a:cubicBezTo>
                  <a:pt x="69" y="14"/>
                  <a:pt x="73" y="13"/>
                  <a:pt x="77" y="13"/>
                </a:cubicBezTo>
                <a:cubicBezTo>
                  <a:pt x="82" y="12"/>
                  <a:pt x="87" y="12"/>
                  <a:pt x="90" y="11"/>
                </a:cubicBezTo>
                <a:cubicBezTo>
                  <a:pt x="93" y="11"/>
                  <a:pt x="99" y="10"/>
                  <a:pt x="102" y="10"/>
                </a:cubicBezTo>
                <a:cubicBezTo>
                  <a:pt x="105" y="10"/>
                  <a:pt x="119" y="7"/>
                  <a:pt x="133" y="5"/>
                </a:cubicBezTo>
                <a:cubicBezTo>
                  <a:pt x="156" y="1"/>
                  <a:pt x="159" y="0"/>
                  <a:pt x="160" y="2"/>
                </a:cubicBezTo>
                <a:cubicBezTo>
                  <a:pt x="162" y="3"/>
                  <a:pt x="163" y="3"/>
                  <a:pt x="162" y="7"/>
                </a:cubicBezTo>
                <a:cubicBezTo>
                  <a:pt x="161" y="10"/>
                  <a:pt x="162" y="16"/>
                  <a:pt x="165" y="34"/>
                </a:cubicBezTo>
                <a:cubicBezTo>
                  <a:pt x="168" y="47"/>
                  <a:pt x="170" y="58"/>
                  <a:pt x="170" y="58"/>
                </a:cubicBezTo>
                <a:cubicBezTo>
                  <a:pt x="170" y="58"/>
                  <a:pt x="170" y="59"/>
                  <a:pt x="170" y="60"/>
                </a:cubicBezTo>
                <a:cubicBezTo>
                  <a:pt x="170" y="60"/>
                  <a:pt x="172" y="69"/>
                  <a:pt x="174" y="79"/>
                </a:cubicBezTo>
                <a:cubicBezTo>
                  <a:pt x="176" y="89"/>
                  <a:pt x="178" y="98"/>
                  <a:pt x="179" y="99"/>
                </a:cubicBezTo>
                <a:cubicBezTo>
                  <a:pt x="180" y="100"/>
                  <a:pt x="180" y="101"/>
                  <a:pt x="178" y="101"/>
                </a:cubicBezTo>
                <a:cubicBezTo>
                  <a:pt x="178" y="101"/>
                  <a:pt x="177" y="102"/>
                  <a:pt x="177" y="102"/>
                </a:cubicBezTo>
                <a:cubicBezTo>
                  <a:pt x="177" y="103"/>
                  <a:pt x="178" y="103"/>
                  <a:pt x="178" y="103"/>
                </a:cubicBezTo>
                <a:cubicBezTo>
                  <a:pt x="179" y="103"/>
                  <a:pt x="182" y="118"/>
                  <a:pt x="182" y="120"/>
                </a:cubicBezTo>
                <a:cubicBezTo>
                  <a:pt x="182" y="121"/>
                  <a:pt x="183" y="129"/>
                  <a:pt x="184" y="138"/>
                </a:cubicBezTo>
                <a:cubicBezTo>
                  <a:pt x="186" y="148"/>
                  <a:pt x="187" y="157"/>
                  <a:pt x="187" y="158"/>
                </a:cubicBezTo>
                <a:cubicBezTo>
                  <a:pt x="188" y="160"/>
                  <a:pt x="189" y="162"/>
                  <a:pt x="190" y="163"/>
                </a:cubicBezTo>
                <a:cubicBezTo>
                  <a:pt x="193" y="165"/>
                  <a:pt x="193" y="170"/>
                  <a:pt x="190" y="171"/>
                </a:cubicBezTo>
                <a:cubicBezTo>
                  <a:pt x="189" y="171"/>
                  <a:pt x="188" y="172"/>
                  <a:pt x="189" y="172"/>
                </a:cubicBezTo>
                <a:cubicBezTo>
                  <a:pt x="189" y="173"/>
                  <a:pt x="188" y="173"/>
                  <a:pt x="184" y="174"/>
                </a:cubicBezTo>
                <a:cubicBezTo>
                  <a:pt x="181" y="174"/>
                  <a:pt x="177" y="175"/>
                  <a:pt x="175" y="176"/>
                </a:cubicBezTo>
                <a:cubicBezTo>
                  <a:pt x="174" y="176"/>
                  <a:pt x="173" y="177"/>
                  <a:pt x="173" y="176"/>
                </a:cubicBezTo>
                <a:cubicBezTo>
                  <a:pt x="173" y="176"/>
                  <a:pt x="170" y="176"/>
                  <a:pt x="166" y="177"/>
                </a:cubicBezTo>
                <a:cubicBezTo>
                  <a:pt x="163" y="178"/>
                  <a:pt x="157" y="180"/>
                  <a:pt x="152" y="181"/>
                </a:cubicBezTo>
                <a:cubicBezTo>
                  <a:pt x="148" y="182"/>
                  <a:pt x="140" y="184"/>
                  <a:pt x="135" y="185"/>
                </a:cubicBezTo>
                <a:cubicBezTo>
                  <a:pt x="118" y="190"/>
                  <a:pt x="101" y="193"/>
                  <a:pt x="94" y="193"/>
                </a:cubicBezTo>
                <a:cubicBezTo>
                  <a:pt x="82" y="194"/>
                  <a:pt x="60" y="199"/>
                  <a:pt x="55" y="201"/>
                </a:cubicBezTo>
                <a:cubicBezTo>
                  <a:pt x="52" y="203"/>
                  <a:pt x="48" y="204"/>
                  <a:pt x="45" y="205"/>
                </a:cubicBezTo>
                <a:cubicBezTo>
                  <a:pt x="42" y="206"/>
                  <a:pt x="40" y="207"/>
                  <a:pt x="39" y="207"/>
                </a:cubicBezTo>
                <a:cubicBezTo>
                  <a:pt x="39" y="208"/>
                  <a:pt x="38" y="209"/>
                  <a:pt x="35" y="208"/>
                </a:cubicBezTo>
                <a:close/>
                <a:moveTo>
                  <a:pt x="53" y="191"/>
                </a:moveTo>
                <a:cubicBezTo>
                  <a:pt x="56" y="189"/>
                  <a:pt x="77" y="184"/>
                  <a:pt x="88" y="184"/>
                </a:cubicBezTo>
                <a:cubicBezTo>
                  <a:pt x="92" y="183"/>
                  <a:pt x="96" y="183"/>
                  <a:pt x="97" y="183"/>
                </a:cubicBezTo>
                <a:cubicBezTo>
                  <a:pt x="102" y="182"/>
                  <a:pt x="120" y="177"/>
                  <a:pt x="124" y="176"/>
                </a:cubicBezTo>
                <a:cubicBezTo>
                  <a:pt x="132" y="173"/>
                  <a:pt x="139" y="172"/>
                  <a:pt x="150" y="169"/>
                </a:cubicBezTo>
                <a:cubicBezTo>
                  <a:pt x="164" y="167"/>
                  <a:pt x="165" y="166"/>
                  <a:pt x="173" y="165"/>
                </a:cubicBezTo>
                <a:cubicBezTo>
                  <a:pt x="179" y="163"/>
                  <a:pt x="179" y="163"/>
                  <a:pt x="179" y="163"/>
                </a:cubicBezTo>
                <a:cubicBezTo>
                  <a:pt x="177" y="152"/>
                  <a:pt x="177" y="152"/>
                  <a:pt x="177" y="152"/>
                </a:cubicBezTo>
                <a:cubicBezTo>
                  <a:pt x="175" y="134"/>
                  <a:pt x="152" y="15"/>
                  <a:pt x="151" y="14"/>
                </a:cubicBezTo>
                <a:cubicBezTo>
                  <a:pt x="150" y="13"/>
                  <a:pt x="130" y="16"/>
                  <a:pt x="109" y="19"/>
                </a:cubicBezTo>
                <a:cubicBezTo>
                  <a:pt x="104" y="20"/>
                  <a:pt x="100" y="20"/>
                  <a:pt x="99" y="20"/>
                </a:cubicBezTo>
                <a:cubicBezTo>
                  <a:pt x="99" y="20"/>
                  <a:pt x="91" y="21"/>
                  <a:pt x="82" y="22"/>
                </a:cubicBezTo>
                <a:cubicBezTo>
                  <a:pt x="65" y="25"/>
                  <a:pt x="64" y="25"/>
                  <a:pt x="49" y="28"/>
                </a:cubicBezTo>
                <a:cubicBezTo>
                  <a:pt x="44" y="29"/>
                  <a:pt x="33" y="31"/>
                  <a:pt x="26" y="32"/>
                </a:cubicBezTo>
                <a:cubicBezTo>
                  <a:pt x="11" y="34"/>
                  <a:pt x="12" y="33"/>
                  <a:pt x="13" y="41"/>
                </a:cubicBezTo>
                <a:cubicBezTo>
                  <a:pt x="14" y="54"/>
                  <a:pt x="17" y="71"/>
                  <a:pt x="18" y="71"/>
                </a:cubicBezTo>
                <a:cubicBezTo>
                  <a:pt x="19" y="72"/>
                  <a:pt x="20" y="77"/>
                  <a:pt x="21" y="86"/>
                </a:cubicBezTo>
                <a:cubicBezTo>
                  <a:pt x="23" y="94"/>
                  <a:pt x="25" y="109"/>
                  <a:pt x="27" y="120"/>
                </a:cubicBezTo>
                <a:cubicBezTo>
                  <a:pt x="30" y="140"/>
                  <a:pt x="36" y="175"/>
                  <a:pt x="37" y="186"/>
                </a:cubicBezTo>
                <a:cubicBezTo>
                  <a:pt x="39" y="196"/>
                  <a:pt x="39" y="196"/>
                  <a:pt x="45" y="194"/>
                </a:cubicBezTo>
                <a:cubicBezTo>
                  <a:pt x="48" y="194"/>
                  <a:pt x="52" y="192"/>
                  <a:pt x="53" y="191"/>
                </a:cubicBezTo>
                <a:close/>
                <a:moveTo>
                  <a:pt x="151" y="160"/>
                </a:moveTo>
                <a:cubicBezTo>
                  <a:pt x="149" y="160"/>
                  <a:pt x="145" y="158"/>
                  <a:pt x="142" y="157"/>
                </a:cubicBezTo>
                <a:cubicBezTo>
                  <a:pt x="140" y="155"/>
                  <a:pt x="137" y="154"/>
                  <a:pt x="137" y="154"/>
                </a:cubicBezTo>
                <a:cubicBezTo>
                  <a:pt x="135" y="155"/>
                  <a:pt x="134" y="151"/>
                  <a:pt x="135" y="146"/>
                </a:cubicBezTo>
                <a:cubicBezTo>
                  <a:pt x="135" y="141"/>
                  <a:pt x="135" y="139"/>
                  <a:pt x="133" y="132"/>
                </a:cubicBezTo>
                <a:cubicBezTo>
                  <a:pt x="130" y="124"/>
                  <a:pt x="130" y="124"/>
                  <a:pt x="132" y="122"/>
                </a:cubicBezTo>
                <a:cubicBezTo>
                  <a:pt x="133" y="121"/>
                  <a:pt x="135" y="120"/>
                  <a:pt x="136" y="119"/>
                </a:cubicBezTo>
                <a:cubicBezTo>
                  <a:pt x="137" y="119"/>
                  <a:pt x="138" y="118"/>
                  <a:pt x="139" y="118"/>
                </a:cubicBezTo>
                <a:cubicBezTo>
                  <a:pt x="140" y="115"/>
                  <a:pt x="161" y="110"/>
                  <a:pt x="163" y="112"/>
                </a:cubicBezTo>
                <a:cubicBezTo>
                  <a:pt x="164" y="113"/>
                  <a:pt x="165" y="117"/>
                  <a:pt x="166" y="123"/>
                </a:cubicBezTo>
                <a:cubicBezTo>
                  <a:pt x="167" y="128"/>
                  <a:pt x="168" y="136"/>
                  <a:pt x="170" y="140"/>
                </a:cubicBezTo>
                <a:cubicBezTo>
                  <a:pt x="171" y="144"/>
                  <a:pt x="172" y="148"/>
                  <a:pt x="171" y="148"/>
                </a:cubicBezTo>
                <a:cubicBezTo>
                  <a:pt x="171" y="149"/>
                  <a:pt x="171" y="150"/>
                  <a:pt x="171" y="151"/>
                </a:cubicBezTo>
                <a:cubicBezTo>
                  <a:pt x="171" y="153"/>
                  <a:pt x="170" y="154"/>
                  <a:pt x="164" y="157"/>
                </a:cubicBezTo>
                <a:cubicBezTo>
                  <a:pt x="157" y="161"/>
                  <a:pt x="155" y="161"/>
                  <a:pt x="151" y="160"/>
                </a:cubicBezTo>
                <a:close/>
                <a:moveTo>
                  <a:pt x="159" y="148"/>
                </a:moveTo>
                <a:cubicBezTo>
                  <a:pt x="160" y="148"/>
                  <a:pt x="161" y="147"/>
                  <a:pt x="161" y="146"/>
                </a:cubicBezTo>
                <a:cubicBezTo>
                  <a:pt x="161" y="144"/>
                  <a:pt x="161" y="143"/>
                  <a:pt x="161" y="143"/>
                </a:cubicBezTo>
                <a:cubicBezTo>
                  <a:pt x="162" y="142"/>
                  <a:pt x="157" y="124"/>
                  <a:pt x="156" y="123"/>
                </a:cubicBezTo>
                <a:cubicBezTo>
                  <a:pt x="156" y="123"/>
                  <a:pt x="154" y="123"/>
                  <a:pt x="152" y="123"/>
                </a:cubicBezTo>
                <a:cubicBezTo>
                  <a:pt x="150" y="123"/>
                  <a:pt x="147" y="123"/>
                  <a:pt x="146" y="123"/>
                </a:cubicBezTo>
                <a:cubicBezTo>
                  <a:pt x="146" y="123"/>
                  <a:pt x="144" y="124"/>
                  <a:pt x="143" y="126"/>
                </a:cubicBezTo>
                <a:cubicBezTo>
                  <a:pt x="142" y="128"/>
                  <a:pt x="142" y="130"/>
                  <a:pt x="144" y="138"/>
                </a:cubicBezTo>
                <a:cubicBezTo>
                  <a:pt x="145" y="148"/>
                  <a:pt x="145" y="148"/>
                  <a:pt x="145" y="148"/>
                </a:cubicBezTo>
                <a:cubicBezTo>
                  <a:pt x="149" y="149"/>
                  <a:pt x="149" y="149"/>
                  <a:pt x="149" y="149"/>
                </a:cubicBezTo>
                <a:cubicBezTo>
                  <a:pt x="152" y="150"/>
                  <a:pt x="154" y="150"/>
                  <a:pt x="159" y="148"/>
                </a:cubicBezTo>
                <a:close/>
                <a:moveTo>
                  <a:pt x="53" y="178"/>
                </a:moveTo>
                <a:cubicBezTo>
                  <a:pt x="51" y="177"/>
                  <a:pt x="51" y="176"/>
                  <a:pt x="48" y="163"/>
                </a:cubicBezTo>
                <a:cubicBezTo>
                  <a:pt x="45" y="150"/>
                  <a:pt x="45" y="150"/>
                  <a:pt x="47" y="145"/>
                </a:cubicBezTo>
                <a:cubicBezTo>
                  <a:pt x="48" y="141"/>
                  <a:pt x="50" y="140"/>
                  <a:pt x="52" y="139"/>
                </a:cubicBezTo>
                <a:cubicBezTo>
                  <a:pt x="58" y="137"/>
                  <a:pt x="72" y="136"/>
                  <a:pt x="76" y="137"/>
                </a:cubicBezTo>
                <a:cubicBezTo>
                  <a:pt x="79" y="138"/>
                  <a:pt x="79" y="138"/>
                  <a:pt x="79" y="141"/>
                </a:cubicBezTo>
                <a:cubicBezTo>
                  <a:pt x="78" y="144"/>
                  <a:pt x="80" y="156"/>
                  <a:pt x="83" y="163"/>
                </a:cubicBezTo>
                <a:cubicBezTo>
                  <a:pt x="83" y="166"/>
                  <a:pt x="83" y="168"/>
                  <a:pt x="83" y="169"/>
                </a:cubicBezTo>
                <a:cubicBezTo>
                  <a:pt x="81" y="172"/>
                  <a:pt x="72" y="176"/>
                  <a:pt x="66" y="177"/>
                </a:cubicBezTo>
                <a:cubicBezTo>
                  <a:pt x="59" y="177"/>
                  <a:pt x="58" y="177"/>
                  <a:pt x="57" y="178"/>
                </a:cubicBezTo>
                <a:cubicBezTo>
                  <a:pt x="56" y="179"/>
                  <a:pt x="54" y="179"/>
                  <a:pt x="53" y="178"/>
                </a:cubicBezTo>
                <a:close/>
                <a:moveTo>
                  <a:pt x="72" y="162"/>
                </a:moveTo>
                <a:cubicBezTo>
                  <a:pt x="71" y="159"/>
                  <a:pt x="70" y="151"/>
                  <a:pt x="70" y="149"/>
                </a:cubicBezTo>
                <a:cubicBezTo>
                  <a:pt x="70" y="148"/>
                  <a:pt x="62" y="147"/>
                  <a:pt x="57" y="148"/>
                </a:cubicBezTo>
                <a:cubicBezTo>
                  <a:pt x="53" y="148"/>
                  <a:pt x="53" y="148"/>
                  <a:pt x="53" y="148"/>
                </a:cubicBezTo>
                <a:cubicBezTo>
                  <a:pt x="54" y="154"/>
                  <a:pt x="54" y="154"/>
                  <a:pt x="54" y="154"/>
                </a:cubicBezTo>
                <a:cubicBezTo>
                  <a:pt x="56" y="162"/>
                  <a:pt x="57" y="165"/>
                  <a:pt x="58" y="165"/>
                </a:cubicBezTo>
                <a:cubicBezTo>
                  <a:pt x="59" y="166"/>
                  <a:pt x="64" y="166"/>
                  <a:pt x="69" y="165"/>
                </a:cubicBezTo>
                <a:cubicBezTo>
                  <a:pt x="73" y="164"/>
                  <a:pt x="73" y="164"/>
                  <a:pt x="72" y="162"/>
                </a:cubicBezTo>
                <a:close/>
                <a:moveTo>
                  <a:pt x="97" y="169"/>
                </a:moveTo>
                <a:cubicBezTo>
                  <a:pt x="96" y="168"/>
                  <a:pt x="94" y="164"/>
                  <a:pt x="93" y="160"/>
                </a:cubicBezTo>
                <a:cubicBezTo>
                  <a:pt x="92" y="156"/>
                  <a:pt x="91" y="149"/>
                  <a:pt x="90" y="146"/>
                </a:cubicBezTo>
                <a:cubicBezTo>
                  <a:pt x="88" y="140"/>
                  <a:pt x="88" y="139"/>
                  <a:pt x="90" y="135"/>
                </a:cubicBezTo>
                <a:cubicBezTo>
                  <a:pt x="91" y="130"/>
                  <a:pt x="91" y="130"/>
                  <a:pt x="101" y="127"/>
                </a:cubicBezTo>
                <a:cubicBezTo>
                  <a:pt x="110" y="125"/>
                  <a:pt x="114" y="124"/>
                  <a:pt x="114" y="126"/>
                </a:cubicBezTo>
                <a:cubicBezTo>
                  <a:pt x="114" y="126"/>
                  <a:pt x="115" y="126"/>
                  <a:pt x="117" y="126"/>
                </a:cubicBezTo>
                <a:cubicBezTo>
                  <a:pt x="118" y="126"/>
                  <a:pt x="120" y="126"/>
                  <a:pt x="121" y="127"/>
                </a:cubicBezTo>
                <a:cubicBezTo>
                  <a:pt x="122" y="128"/>
                  <a:pt x="126" y="138"/>
                  <a:pt x="126" y="140"/>
                </a:cubicBezTo>
                <a:cubicBezTo>
                  <a:pt x="125" y="140"/>
                  <a:pt x="126" y="142"/>
                  <a:pt x="127" y="144"/>
                </a:cubicBezTo>
                <a:cubicBezTo>
                  <a:pt x="130" y="148"/>
                  <a:pt x="131" y="154"/>
                  <a:pt x="130" y="158"/>
                </a:cubicBezTo>
                <a:cubicBezTo>
                  <a:pt x="130" y="159"/>
                  <a:pt x="127" y="160"/>
                  <a:pt x="123" y="161"/>
                </a:cubicBezTo>
                <a:cubicBezTo>
                  <a:pt x="119" y="162"/>
                  <a:pt x="115" y="163"/>
                  <a:pt x="114" y="164"/>
                </a:cubicBezTo>
                <a:cubicBezTo>
                  <a:pt x="112" y="165"/>
                  <a:pt x="110" y="165"/>
                  <a:pt x="108" y="165"/>
                </a:cubicBezTo>
                <a:cubicBezTo>
                  <a:pt x="107" y="165"/>
                  <a:pt x="106" y="166"/>
                  <a:pt x="105" y="166"/>
                </a:cubicBezTo>
                <a:cubicBezTo>
                  <a:pt x="105" y="167"/>
                  <a:pt x="104" y="168"/>
                  <a:pt x="103" y="167"/>
                </a:cubicBezTo>
                <a:cubicBezTo>
                  <a:pt x="103" y="167"/>
                  <a:pt x="102" y="168"/>
                  <a:pt x="101" y="169"/>
                </a:cubicBezTo>
                <a:cubicBezTo>
                  <a:pt x="100" y="171"/>
                  <a:pt x="99" y="171"/>
                  <a:pt x="97" y="169"/>
                </a:cubicBezTo>
                <a:close/>
                <a:moveTo>
                  <a:pt x="117" y="150"/>
                </a:moveTo>
                <a:cubicBezTo>
                  <a:pt x="118" y="149"/>
                  <a:pt x="118" y="148"/>
                  <a:pt x="118" y="145"/>
                </a:cubicBezTo>
                <a:cubicBezTo>
                  <a:pt x="116" y="135"/>
                  <a:pt x="115" y="135"/>
                  <a:pt x="105" y="136"/>
                </a:cubicBezTo>
                <a:cubicBezTo>
                  <a:pt x="97" y="138"/>
                  <a:pt x="96" y="139"/>
                  <a:pt x="101" y="149"/>
                </a:cubicBezTo>
                <a:cubicBezTo>
                  <a:pt x="103" y="155"/>
                  <a:pt x="103" y="155"/>
                  <a:pt x="109" y="153"/>
                </a:cubicBezTo>
                <a:cubicBezTo>
                  <a:pt x="113" y="152"/>
                  <a:pt x="116" y="151"/>
                  <a:pt x="117" y="150"/>
                </a:cubicBezTo>
                <a:close/>
                <a:moveTo>
                  <a:pt x="83" y="122"/>
                </a:moveTo>
                <a:cubicBezTo>
                  <a:pt x="83" y="122"/>
                  <a:pt x="82" y="122"/>
                  <a:pt x="82" y="122"/>
                </a:cubicBezTo>
                <a:cubicBezTo>
                  <a:pt x="82" y="122"/>
                  <a:pt x="81" y="122"/>
                  <a:pt x="80" y="120"/>
                </a:cubicBezTo>
                <a:cubicBezTo>
                  <a:pt x="78" y="118"/>
                  <a:pt x="78" y="117"/>
                  <a:pt x="79" y="115"/>
                </a:cubicBezTo>
                <a:cubicBezTo>
                  <a:pt x="80" y="113"/>
                  <a:pt x="78" y="99"/>
                  <a:pt x="77" y="97"/>
                </a:cubicBezTo>
                <a:cubicBezTo>
                  <a:pt x="75" y="96"/>
                  <a:pt x="77" y="89"/>
                  <a:pt x="78" y="87"/>
                </a:cubicBezTo>
                <a:cubicBezTo>
                  <a:pt x="79" y="86"/>
                  <a:pt x="81" y="85"/>
                  <a:pt x="83" y="85"/>
                </a:cubicBezTo>
                <a:cubicBezTo>
                  <a:pt x="85" y="85"/>
                  <a:pt x="86" y="84"/>
                  <a:pt x="86" y="84"/>
                </a:cubicBezTo>
                <a:cubicBezTo>
                  <a:pt x="86" y="83"/>
                  <a:pt x="89" y="82"/>
                  <a:pt x="93" y="82"/>
                </a:cubicBezTo>
                <a:cubicBezTo>
                  <a:pt x="96" y="81"/>
                  <a:pt x="101" y="80"/>
                  <a:pt x="102" y="79"/>
                </a:cubicBezTo>
                <a:cubicBezTo>
                  <a:pt x="106" y="76"/>
                  <a:pt x="107" y="77"/>
                  <a:pt x="110" y="84"/>
                </a:cubicBezTo>
                <a:cubicBezTo>
                  <a:pt x="112" y="88"/>
                  <a:pt x="112" y="90"/>
                  <a:pt x="112" y="91"/>
                </a:cubicBezTo>
                <a:cubicBezTo>
                  <a:pt x="111" y="93"/>
                  <a:pt x="111" y="97"/>
                  <a:pt x="111" y="101"/>
                </a:cubicBezTo>
                <a:cubicBezTo>
                  <a:pt x="112" y="111"/>
                  <a:pt x="112" y="112"/>
                  <a:pt x="111" y="115"/>
                </a:cubicBezTo>
                <a:cubicBezTo>
                  <a:pt x="111" y="116"/>
                  <a:pt x="110" y="117"/>
                  <a:pt x="109" y="117"/>
                </a:cubicBezTo>
                <a:cubicBezTo>
                  <a:pt x="108" y="117"/>
                  <a:pt x="107" y="117"/>
                  <a:pt x="106" y="118"/>
                </a:cubicBezTo>
                <a:cubicBezTo>
                  <a:pt x="105" y="119"/>
                  <a:pt x="83" y="123"/>
                  <a:pt x="83" y="122"/>
                </a:cubicBezTo>
                <a:close/>
                <a:moveTo>
                  <a:pt x="96" y="109"/>
                </a:moveTo>
                <a:cubicBezTo>
                  <a:pt x="97" y="108"/>
                  <a:pt x="97" y="106"/>
                  <a:pt x="97" y="104"/>
                </a:cubicBezTo>
                <a:cubicBezTo>
                  <a:pt x="97" y="102"/>
                  <a:pt x="98" y="100"/>
                  <a:pt x="98" y="100"/>
                </a:cubicBezTo>
                <a:cubicBezTo>
                  <a:pt x="99" y="100"/>
                  <a:pt x="99" y="98"/>
                  <a:pt x="100" y="97"/>
                </a:cubicBezTo>
                <a:cubicBezTo>
                  <a:pt x="100" y="94"/>
                  <a:pt x="97" y="91"/>
                  <a:pt x="95" y="93"/>
                </a:cubicBezTo>
                <a:cubicBezTo>
                  <a:pt x="94" y="93"/>
                  <a:pt x="92" y="93"/>
                  <a:pt x="90" y="93"/>
                </a:cubicBezTo>
                <a:cubicBezTo>
                  <a:pt x="86" y="91"/>
                  <a:pt x="86" y="91"/>
                  <a:pt x="85" y="94"/>
                </a:cubicBezTo>
                <a:cubicBezTo>
                  <a:pt x="84" y="95"/>
                  <a:pt x="84" y="97"/>
                  <a:pt x="86" y="103"/>
                </a:cubicBezTo>
                <a:cubicBezTo>
                  <a:pt x="87" y="107"/>
                  <a:pt x="88" y="110"/>
                  <a:pt x="88" y="110"/>
                </a:cubicBezTo>
                <a:cubicBezTo>
                  <a:pt x="89" y="111"/>
                  <a:pt x="94" y="110"/>
                  <a:pt x="96" y="109"/>
                </a:cubicBezTo>
                <a:close/>
                <a:moveTo>
                  <a:pt x="47" y="128"/>
                </a:moveTo>
                <a:cubicBezTo>
                  <a:pt x="45" y="127"/>
                  <a:pt x="43" y="122"/>
                  <a:pt x="41" y="108"/>
                </a:cubicBezTo>
                <a:cubicBezTo>
                  <a:pt x="39" y="95"/>
                  <a:pt x="39" y="93"/>
                  <a:pt x="40" y="92"/>
                </a:cubicBezTo>
                <a:cubicBezTo>
                  <a:pt x="41" y="92"/>
                  <a:pt x="43" y="92"/>
                  <a:pt x="44" y="91"/>
                </a:cubicBezTo>
                <a:cubicBezTo>
                  <a:pt x="48" y="90"/>
                  <a:pt x="63" y="87"/>
                  <a:pt x="65" y="88"/>
                </a:cubicBezTo>
                <a:cubicBezTo>
                  <a:pt x="67" y="88"/>
                  <a:pt x="69" y="92"/>
                  <a:pt x="69" y="98"/>
                </a:cubicBezTo>
                <a:cubicBezTo>
                  <a:pt x="69" y="99"/>
                  <a:pt x="70" y="104"/>
                  <a:pt x="71" y="110"/>
                </a:cubicBezTo>
                <a:cubicBezTo>
                  <a:pt x="72" y="116"/>
                  <a:pt x="72" y="121"/>
                  <a:pt x="72" y="122"/>
                </a:cubicBezTo>
                <a:cubicBezTo>
                  <a:pt x="71" y="123"/>
                  <a:pt x="68" y="124"/>
                  <a:pt x="62" y="125"/>
                </a:cubicBezTo>
                <a:cubicBezTo>
                  <a:pt x="58" y="125"/>
                  <a:pt x="54" y="126"/>
                  <a:pt x="54" y="127"/>
                </a:cubicBezTo>
                <a:cubicBezTo>
                  <a:pt x="54" y="128"/>
                  <a:pt x="49" y="129"/>
                  <a:pt x="47" y="128"/>
                </a:cubicBezTo>
                <a:close/>
                <a:moveTo>
                  <a:pt x="62" y="106"/>
                </a:moveTo>
                <a:cubicBezTo>
                  <a:pt x="61" y="97"/>
                  <a:pt x="61" y="97"/>
                  <a:pt x="54" y="98"/>
                </a:cubicBezTo>
                <a:cubicBezTo>
                  <a:pt x="49" y="99"/>
                  <a:pt x="48" y="101"/>
                  <a:pt x="50" y="110"/>
                </a:cubicBezTo>
                <a:cubicBezTo>
                  <a:pt x="51" y="117"/>
                  <a:pt x="51" y="117"/>
                  <a:pt x="51" y="117"/>
                </a:cubicBezTo>
                <a:cubicBezTo>
                  <a:pt x="58" y="116"/>
                  <a:pt x="58" y="116"/>
                  <a:pt x="58" y="116"/>
                </a:cubicBezTo>
                <a:cubicBezTo>
                  <a:pt x="64" y="115"/>
                  <a:pt x="64" y="115"/>
                  <a:pt x="64" y="115"/>
                </a:cubicBezTo>
                <a:lnTo>
                  <a:pt x="62" y="106"/>
                </a:lnTo>
                <a:close/>
                <a:moveTo>
                  <a:pt x="139" y="111"/>
                </a:moveTo>
                <a:cubicBezTo>
                  <a:pt x="137" y="111"/>
                  <a:pt x="134" y="110"/>
                  <a:pt x="134" y="110"/>
                </a:cubicBezTo>
                <a:cubicBezTo>
                  <a:pt x="133" y="109"/>
                  <a:pt x="132" y="109"/>
                  <a:pt x="130" y="110"/>
                </a:cubicBezTo>
                <a:cubicBezTo>
                  <a:pt x="125" y="113"/>
                  <a:pt x="124" y="110"/>
                  <a:pt x="123" y="96"/>
                </a:cubicBezTo>
                <a:cubicBezTo>
                  <a:pt x="123" y="95"/>
                  <a:pt x="122" y="93"/>
                  <a:pt x="122" y="92"/>
                </a:cubicBezTo>
                <a:cubicBezTo>
                  <a:pt x="119" y="86"/>
                  <a:pt x="117" y="79"/>
                  <a:pt x="118" y="77"/>
                </a:cubicBezTo>
                <a:cubicBezTo>
                  <a:pt x="118" y="75"/>
                  <a:pt x="119" y="74"/>
                  <a:pt x="121" y="73"/>
                </a:cubicBezTo>
                <a:cubicBezTo>
                  <a:pt x="125" y="72"/>
                  <a:pt x="149" y="69"/>
                  <a:pt x="151" y="70"/>
                </a:cubicBezTo>
                <a:cubicBezTo>
                  <a:pt x="152" y="71"/>
                  <a:pt x="152" y="73"/>
                  <a:pt x="154" y="87"/>
                </a:cubicBezTo>
                <a:cubicBezTo>
                  <a:pt x="155" y="94"/>
                  <a:pt x="156" y="100"/>
                  <a:pt x="157" y="101"/>
                </a:cubicBezTo>
                <a:cubicBezTo>
                  <a:pt x="157" y="106"/>
                  <a:pt x="150" y="110"/>
                  <a:pt x="139" y="111"/>
                </a:cubicBezTo>
                <a:close/>
                <a:moveTo>
                  <a:pt x="146" y="95"/>
                </a:moveTo>
                <a:cubicBezTo>
                  <a:pt x="146" y="94"/>
                  <a:pt x="146" y="92"/>
                  <a:pt x="147" y="91"/>
                </a:cubicBezTo>
                <a:cubicBezTo>
                  <a:pt x="147" y="91"/>
                  <a:pt x="147" y="90"/>
                  <a:pt x="146" y="89"/>
                </a:cubicBezTo>
                <a:cubicBezTo>
                  <a:pt x="145" y="88"/>
                  <a:pt x="145" y="86"/>
                  <a:pt x="145" y="86"/>
                </a:cubicBezTo>
                <a:cubicBezTo>
                  <a:pt x="145" y="86"/>
                  <a:pt x="145" y="86"/>
                  <a:pt x="145" y="86"/>
                </a:cubicBezTo>
                <a:cubicBezTo>
                  <a:pt x="146" y="87"/>
                  <a:pt x="146" y="88"/>
                  <a:pt x="146" y="87"/>
                </a:cubicBezTo>
                <a:cubicBezTo>
                  <a:pt x="147" y="87"/>
                  <a:pt x="147" y="86"/>
                  <a:pt x="146" y="84"/>
                </a:cubicBezTo>
                <a:cubicBezTo>
                  <a:pt x="145" y="81"/>
                  <a:pt x="145" y="80"/>
                  <a:pt x="141" y="80"/>
                </a:cubicBezTo>
                <a:cubicBezTo>
                  <a:pt x="139" y="80"/>
                  <a:pt x="136" y="80"/>
                  <a:pt x="134" y="81"/>
                </a:cubicBezTo>
                <a:cubicBezTo>
                  <a:pt x="133" y="81"/>
                  <a:pt x="131" y="81"/>
                  <a:pt x="131" y="80"/>
                </a:cubicBezTo>
                <a:cubicBezTo>
                  <a:pt x="130" y="80"/>
                  <a:pt x="129" y="80"/>
                  <a:pt x="129" y="81"/>
                </a:cubicBezTo>
                <a:cubicBezTo>
                  <a:pt x="128" y="82"/>
                  <a:pt x="128" y="84"/>
                  <a:pt x="130" y="91"/>
                </a:cubicBezTo>
                <a:cubicBezTo>
                  <a:pt x="131" y="95"/>
                  <a:pt x="132" y="100"/>
                  <a:pt x="132" y="100"/>
                </a:cubicBezTo>
                <a:cubicBezTo>
                  <a:pt x="133" y="101"/>
                  <a:pt x="135" y="101"/>
                  <a:pt x="140" y="100"/>
                </a:cubicBezTo>
                <a:cubicBezTo>
                  <a:pt x="146" y="98"/>
                  <a:pt x="146" y="98"/>
                  <a:pt x="146" y="95"/>
                </a:cubicBezTo>
                <a:close/>
                <a:moveTo>
                  <a:pt x="134" y="56"/>
                </a:moveTo>
                <a:cubicBezTo>
                  <a:pt x="130" y="56"/>
                  <a:pt x="126" y="56"/>
                  <a:pt x="125" y="56"/>
                </a:cubicBezTo>
                <a:cubicBezTo>
                  <a:pt x="125" y="56"/>
                  <a:pt x="118" y="56"/>
                  <a:pt x="112" y="57"/>
                </a:cubicBezTo>
                <a:cubicBezTo>
                  <a:pt x="105" y="59"/>
                  <a:pt x="97" y="60"/>
                  <a:pt x="96" y="60"/>
                </a:cubicBezTo>
                <a:cubicBezTo>
                  <a:pt x="94" y="60"/>
                  <a:pt x="84" y="61"/>
                  <a:pt x="75" y="63"/>
                </a:cubicBezTo>
                <a:cubicBezTo>
                  <a:pt x="66" y="64"/>
                  <a:pt x="56" y="66"/>
                  <a:pt x="53" y="66"/>
                </a:cubicBezTo>
                <a:cubicBezTo>
                  <a:pt x="51" y="66"/>
                  <a:pt x="45" y="67"/>
                  <a:pt x="40" y="68"/>
                </a:cubicBezTo>
                <a:cubicBezTo>
                  <a:pt x="33" y="69"/>
                  <a:pt x="32" y="69"/>
                  <a:pt x="30" y="67"/>
                </a:cubicBezTo>
                <a:cubicBezTo>
                  <a:pt x="29" y="65"/>
                  <a:pt x="28" y="63"/>
                  <a:pt x="27" y="53"/>
                </a:cubicBezTo>
                <a:cubicBezTo>
                  <a:pt x="25" y="39"/>
                  <a:pt x="26" y="38"/>
                  <a:pt x="34" y="36"/>
                </a:cubicBezTo>
                <a:cubicBezTo>
                  <a:pt x="37" y="35"/>
                  <a:pt x="41" y="34"/>
                  <a:pt x="43" y="33"/>
                </a:cubicBezTo>
                <a:cubicBezTo>
                  <a:pt x="45" y="32"/>
                  <a:pt x="46" y="32"/>
                  <a:pt x="47" y="33"/>
                </a:cubicBezTo>
                <a:cubicBezTo>
                  <a:pt x="47" y="33"/>
                  <a:pt x="48" y="33"/>
                  <a:pt x="48" y="33"/>
                </a:cubicBezTo>
                <a:cubicBezTo>
                  <a:pt x="48" y="31"/>
                  <a:pt x="75" y="26"/>
                  <a:pt x="82" y="26"/>
                </a:cubicBezTo>
                <a:cubicBezTo>
                  <a:pt x="85" y="26"/>
                  <a:pt x="91" y="25"/>
                  <a:pt x="96" y="25"/>
                </a:cubicBezTo>
                <a:cubicBezTo>
                  <a:pt x="101" y="24"/>
                  <a:pt x="108" y="23"/>
                  <a:pt x="111" y="23"/>
                </a:cubicBezTo>
                <a:cubicBezTo>
                  <a:pt x="113" y="23"/>
                  <a:pt x="120" y="22"/>
                  <a:pt x="125" y="21"/>
                </a:cubicBezTo>
                <a:cubicBezTo>
                  <a:pt x="134" y="20"/>
                  <a:pt x="142" y="19"/>
                  <a:pt x="144" y="20"/>
                </a:cubicBezTo>
                <a:cubicBezTo>
                  <a:pt x="146" y="20"/>
                  <a:pt x="150" y="49"/>
                  <a:pt x="149" y="52"/>
                </a:cubicBezTo>
                <a:cubicBezTo>
                  <a:pt x="147" y="55"/>
                  <a:pt x="146" y="55"/>
                  <a:pt x="134" y="56"/>
                </a:cubicBezTo>
                <a:close/>
                <a:moveTo>
                  <a:pt x="139" y="38"/>
                </a:moveTo>
                <a:cubicBezTo>
                  <a:pt x="138" y="34"/>
                  <a:pt x="137" y="31"/>
                  <a:pt x="137" y="30"/>
                </a:cubicBezTo>
                <a:cubicBezTo>
                  <a:pt x="137" y="29"/>
                  <a:pt x="134" y="30"/>
                  <a:pt x="130" y="32"/>
                </a:cubicBezTo>
                <a:cubicBezTo>
                  <a:pt x="122" y="35"/>
                  <a:pt x="122" y="35"/>
                  <a:pt x="119" y="33"/>
                </a:cubicBezTo>
                <a:cubicBezTo>
                  <a:pt x="117" y="31"/>
                  <a:pt x="116" y="31"/>
                  <a:pt x="107" y="33"/>
                </a:cubicBezTo>
                <a:cubicBezTo>
                  <a:pt x="95" y="35"/>
                  <a:pt x="78" y="37"/>
                  <a:pt x="73" y="37"/>
                </a:cubicBezTo>
                <a:cubicBezTo>
                  <a:pt x="67" y="37"/>
                  <a:pt x="55" y="40"/>
                  <a:pt x="45" y="42"/>
                </a:cubicBezTo>
                <a:cubicBezTo>
                  <a:pt x="35" y="46"/>
                  <a:pt x="35" y="46"/>
                  <a:pt x="35" y="46"/>
                </a:cubicBezTo>
                <a:cubicBezTo>
                  <a:pt x="36" y="52"/>
                  <a:pt x="36" y="52"/>
                  <a:pt x="36" y="52"/>
                </a:cubicBezTo>
                <a:cubicBezTo>
                  <a:pt x="37" y="59"/>
                  <a:pt x="37" y="59"/>
                  <a:pt x="37" y="59"/>
                </a:cubicBezTo>
                <a:cubicBezTo>
                  <a:pt x="41" y="58"/>
                  <a:pt x="41" y="58"/>
                  <a:pt x="41" y="58"/>
                </a:cubicBezTo>
                <a:cubicBezTo>
                  <a:pt x="44" y="58"/>
                  <a:pt x="47" y="58"/>
                  <a:pt x="48" y="58"/>
                </a:cubicBezTo>
                <a:cubicBezTo>
                  <a:pt x="49" y="58"/>
                  <a:pt x="62" y="56"/>
                  <a:pt x="77" y="53"/>
                </a:cubicBezTo>
                <a:cubicBezTo>
                  <a:pt x="106" y="48"/>
                  <a:pt x="133" y="44"/>
                  <a:pt x="136" y="43"/>
                </a:cubicBezTo>
                <a:cubicBezTo>
                  <a:pt x="136" y="43"/>
                  <a:pt x="138" y="44"/>
                  <a:pt x="138" y="44"/>
                </a:cubicBezTo>
                <a:cubicBezTo>
                  <a:pt x="140" y="46"/>
                  <a:pt x="141" y="44"/>
                  <a:pt x="139"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8" name="Picture 247">
            <a:extLst>
              <a:ext uri="{FF2B5EF4-FFF2-40B4-BE49-F238E27FC236}">
                <a16:creationId xmlns:a16="http://schemas.microsoft.com/office/drawing/2014/main" id="{DAE303AA-B330-4461-BDC3-D292D53985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例题运用</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5" name="文本框 14">
            <a:extLst>
              <a:ext uri="{FF2B5EF4-FFF2-40B4-BE49-F238E27FC236}">
                <a16:creationId xmlns:a16="http://schemas.microsoft.com/office/drawing/2014/main" id="{79E5F01A-09EF-4626-9509-C13CA8577EEC}"/>
              </a:ext>
            </a:extLst>
          </p:cNvPr>
          <p:cNvSpPr txBox="1"/>
          <p:nvPr/>
        </p:nvSpPr>
        <p:spPr>
          <a:xfrm>
            <a:off x="1415480" y="1988840"/>
            <a:ext cx="9865096" cy="3416320"/>
          </a:xfrm>
          <a:prstGeom prst="rect">
            <a:avLst/>
          </a:prstGeom>
          <a:noFill/>
        </p:spPr>
        <p:txBody>
          <a:bodyPr wrap="square">
            <a:spAutoFit/>
          </a:bodyPr>
          <a:lstStyle/>
          <a:p>
            <a:r>
              <a:rPr lang="en-US" altLang="zh-CN" sz="3600" dirty="0">
                <a:solidFill>
                  <a:schemeClr val="bg1"/>
                </a:solidFill>
                <a:latin typeface="宋体" panose="02010600030101010101" pitchFamily="2" charset="-122"/>
                <a:ea typeface="宋体" panose="02010600030101010101" pitchFamily="2" charset="-122"/>
              </a:rPr>
              <a:t>TSP</a:t>
            </a:r>
            <a:r>
              <a:rPr lang="zh-CN" altLang="en-US" sz="3600" dirty="0">
                <a:solidFill>
                  <a:schemeClr val="bg1"/>
                </a:solidFill>
                <a:latin typeface="宋体" panose="02010600030101010101" pitchFamily="2" charset="-122"/>
                <a:ea typeface="宋体" panose="02010600030101010101" pitchFamily="2" charset="-122"/>
              </a:rPr>
              <a:t>问题</a:t>
            </a:r>
            <a:endParaRPr lang="en-US" altLang="zh-CN" sz="3600" dirty="0">
              <a:solidFill>
                <a:schemeClr val="bg1"/>
              </a:solidFill>
              <a:latin typeface="宋体" panose="02010600030101010101" pitchFamily="2" charset="-122"/>
              <a:ea typeface="宋体" panose="02010600030101010101" pitchFamily="2" charset="-122"/>
            </a:endParaRPr>
          </a:p>
          <a:p>
            <a:r>
              <a:rPr lang="zh-CN" altLang="en-US" sz="3600" dirty="0">
                <a:solidFill>
                  <a:schemeClr val="bg1"/>
                </a:solidFill>
                <a:latin typeface="宋体" panose="02010600030101010101" pitchFamily="2" charset="-122"/>
                <a:ea typeface="宋体" panose="02010600030101010101" pitchFamily="2" charset="-122"/>
              </a:rPr>
              <a:t>例题一：一位旅行者从一出发点出发，要求经过</a:t>
            </a:r>
            <a:r>
              <a:rPr lang="en-US" altLang="zh-CN" sz="3600" dirty="0">
                <a:solidFill>
                  <a:schemeClr val="bg1"/>
                </a:solidFill>
                <a:latin typeface="宋体" panose="02010600030101010101" pitchFamily="2" charset="-122"/>
                <a:ea typeface="宋体" panose="02010600030101010101" pitchFamily="2" charset="-122"/>
              </a:rPr>
              <a:t>31</a:t>
            </a:r>
            <a:r>
              <a:rPr lang="zh-CN" altLang="en-US" sz="3600" dirty="0">
                <a:solidFill>
                  <a:schemeClr val="bg1"/>
                </a:solidFill>
                <a:latin typeface="宋体" panose="02010600030101010101" pitchFamily="2" charset="-122"/>
                <a:ea typeface="宋体" panose="02010600030101010101" pitchFamily="2" charset="-122"/>
              </a:rPr>
              <a:t>个城市（目标点的坐标已给出），并且每个点只能经过一次，最终经过所有点后回到起点。 </a:t>
            </a:r>
            <a:endParaRPr lang="en-US" altLang="zh-CN" sz="3600" dirty="0">
              <a:solidFill>
                <a:schemeClr val="bg1"/>
              </a:solidFill>
              <a:latin typeface="宋体" panose="02010600030101010101" pitchFamily="2" charset="-122"/>
              <a:ea typeface="宋体" panose="02010600030101010101" pitchFamily="2" charset="-122"/>
            </a:endParaRPr>
          </a:p>
          <a:p>
            <a:endParaRPr lang="en-US" altLang="zh-CN" sz="3600" dirty="0">
              <a:solidFill>
                <a:schemeClr val="bg1"/>
              </a:solidFill>
              <a:latin typeface="宋体" panose="02010600030101010101" pitchFamily="2" charset="-122"/>
              <a:ea typeface="宋体" panose="02010600030101010101" pitchFamily="2" charset="-122"/>
            </a:endParaRPr>
          </a:p>
          <a:p>
            <a:r>
              <a:rPr lang="zh-CN" altLang="en-US" sz="3600" b="1" dirty="0">
                <a:solidFill>
                  <a:srgbClr val="00B0F0"/>
                </a:solidFill>
                <a:latin typeface="宋体" panose="02010600030101010101" pitchFamily="2" charset="-122"/>
                <a:ea typeface="宋体" panose="02010600030101010101" pitchFamily="2" charset="-122"/>
              </a:rPr>
              <a:t>要求</a:t>
            </a:r>
            <a:r>
              <a:rPr lang="en-US" altLang="zh-CN" sz="3600" b="1" dirty="0">
                <a:solidFill>
                  <a:srgbClr val="00B0F0"/>
                </a:solidFill>
                <a:latin typeface="宋体" panose="02010600030101010101" pitchFamily="2" charset="-122"/>
                <a:ea typeface="宋体" panose="02010600030101010101" pitchFamily="2" charset="-122"/>
              </a:rPr>
              <a:t>:</a:t>
            </a:r>
            <a:r>
              <a:rPr lang="zh-CN" altLang="en-US" sz="3600" b="1" dirty="0">
                <a:solidFill>
                  <a:srgbClr val="00B0F0"/>
                </a:solidFill>
                <a:latin typeface="宋体" panose="02010600030101010101" pitchFamily="2" charset="-122"/>
                <a:ea typeface="宋体" panose="02010600030101010101" pitchFamily="2" charset="-122"/>
              </a:rPr>
              <a:t>为旅行者制定一条最短路径。</a:t>
            </a:r>
          </a:p>
        </p:txBody>
      </p:sp>
      <p:pic>
        <p:nvPicPr>
          <p:cNvPr id="16" name="Picture 247">
            <a:extLst>
              <a:ext uri="{FF2B5EF4-FFF2-40B4-BE49-F238E27FC236}">
                <a16:creationId xmlns:a16="http://schemas.microsoft.com/office/drawing/2014/main" id="{67639477-7865-4FC6-8571-DCEBCD2DC5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8620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例题运用</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6" name="文本框 15">
            <a:extLst>
              <a:ext uri="{FF2B5EF4-FFF2-40B4-BE49-F238E27FC236}">
                <a16:creationId xmlns:a16="http://schemas.microsoft.com/office/drawing/2014/main" id="{A70A153C-3862-4928-8F41-5442064166F6}"/>
              </a:ext>
            </a:extLst>
          </p:cNvPr>
          <p:cNvSpPr txBox="1"/>
          <p:nvPr/>
        </p:nvSpPr>
        <p:spPr>
          <a:xfrm>
            <a:off x="454555" y="1700808"/>
            <a:ext cx="11282889" cy="3293209"/>
          </a:xfrm>
          <a:prstGeom prst="rect">
            <a:avLst/>
          </a:prstGeom>
          <a:noFill/>
        </p:spPr>
        <p:txBody>
          <a:bodyPr wrap="square">
            <a:spAutoFit/>
          </a:bodyPr>
          <a:lstStyle/>
          <a:p>
            <a:r>
              <a:rPr lang="zh-CN" altLang="en-US" sz="3600" dirty="0">
                <a:solidFill>
                  <a:schemeClr val="bg1"/>
                </a:solidFill>
                <a:latin typeface="宋体" panose="02010600030101010101" pitchFamily="2" charset="-122"/>
                <a:ea typeface="宋体" panose="02010600030101010101" pitchFamily="2" charset="-122"/>
              </a:rPr>
              <a:t>例题二：</a:t>
            </a:r>
            <a:endParaRPr lang="en-US" altLang="zh-CN" sz="3600" dirty="0">
              <a:solidFill>
                <a:schemeClr val="bg1"/>
              </a:solidFill>
              <a:latin typeface="宋体" panose="02010600030101010101" pitchFamily="2" charset="-122"/>
              <a:ea typeface="宋体" panose="02010600030101010101" pitchFamily="2" charset="-122"/>
            </a:endParaRPr>
          </a:p>
          <a:p>
            <a:r>
              <a:rPr lang="zh-CN" altLang="en-US" sz="3600" dirty="0">
                <a:solidFill>
                  <a:schemeClr val="bg1"/>
                </a:solidFill>
                <a:latin typeface="宋体" panose="02010600030101010101" pitchFamily="2" charset="-122"/>
                <a:ea typeface="宋体" panose="02010600030101010101" pitchFamily="2" charset="-122"/>
              </a:rPr>
              <a:t>求解一元函数 </a:t>
            </a:r>
            <a:r>
              <a:rPr lang="en-US" altLang="zh-CN" sz="3600" dirty="0">
                <a:solidFill>
                  <a:schemeClr val="bg1"/>
                </a:solidFill>
                <a:latin typeface="宋体" panose="02010600030101010101" pitchFamily="2" charset="-122"/>
                <a:ea typeface="宋体" panose="02010600030101010101" pitchFamily="2" charset="-122"/>
              </a:rPr>
              <a:t>y=sin(5*pi*x)/x </a:t>
            </a:r>
            <a:r>
              <a:rPr lang="zh-CN" altLang="en-US" sz="3600" dirty="0">
                <a:solidFill>
                  <a:schemeClr val="bg1"/>
                </a:solidFill>
                <a:latin typeface="宋体" panose="02010600030101010101" pitchFamily="2" charset="-122"/>
                <a:ea typeface="宋体" panose="02010600030101010101" pitchFamily="2" charset="-122"/>
              </a:rPr>
              <a:t>的最小值</a:t>
            </a:r>
            <a:r>
              <a:rPr lang="en-US" altLang="zh-CN" sz="3600" dirty="0">
                <a:solidFill>
                  <a:schemeClr val="bg1"/>
                </a:solidFill>
                <a:latin typeface="宋体" panose="02010600030101010101" pitchFamily="2" charset="-122"/>
                <a:ea typeface="宋体" panose="02010600030101010101" pitchFamily="2" charset="-122"/>
              </a:rPr>
              <a:t> , </a:t>
            </a:r>
            <a:r>
              <a:rPr lang="zh-CN" altLang="en-US" sz="3600" dirty="0">
                <a:solidFill>
                  <a:schemeClr val="bg1"/>
                </a:solidFill>
                <a:latin typeface="宋体" panose="02010600030101010101" pitchFamily="2" charset="-122"/>
                <a:ea typeface="宋体" panose="02010600030101010101" pitchFamily="2" charset="-122"/>
              </a:rPr>
              <a:t>自变量</a:t>
            </a:r>
            <a:r>
              <a:rPr lang="en-US" altLang="zh-CN" sz="3600" dirty="0">
                <a:solidFill>
                  <a:schemeClr val="bg1"/>
                </a:solidFill>
                <a:latin typeface="宋体" panose="02010600030101010101" pitchFamily="2" charset="-122"/>
                <a:ea typeface="宋体" panose="02010600030101010101" pitchFamily="2" charset="-122"/>
              </a:rPr>
              <a:t>x</a:t>
            </a:r>
            <a:r>
              <a:rPr lang="zh-CN" altLang="en-US" sz="3600" dirty="0">
                <a:solidFill>
                  <a:schemeClr val="bg1"/>
                </a:solidFill>
                <a:latin typeface="宋体" panose="02010600030101010101" pitchFamily="2" charset="-122"/>
                <a:ea typeface="宋体" panose="02010600030101010101" pitchFamily="2" charset="-122"/>
              </a:rPr>
              <a:t>范围</a:t>
            </a:r>
            <a:r>
              <a:rPr lang="en-US" altLang="zh-CN" sz="3600" dirty="0">
                <a:solidFill>
                  <a:schemeClr val="bg1"/>
                </a:solidFill>
                <a:latin typeface="宋体" panose="02010600030101010101" pitchFamily="2" charset="-122"/>
                <a:ea typeface="宋体" panose="02010600030101010101" pitchFamily="2" charset="-122"/>
              </a:rPr>
              <a:t>[1,2]</a:t>
            </a:r>
            <a:r>
              <a:rPr lang="zh-CN" altLang="en-US" sz="3600" dirty="0">
                <a:solidFill>
                  <a:schemeClr val="bg1"/>
                </a:solidFill>
                <a:latin typeface="宋体" panose="02010600030101010101" pitchFamily="2" charset="-122"/>
                <a:ea typeface="宋体" panose="02010600030101010101" pitchFamily="2" charset="-122"/>
              </a:rPr>
              <a:t>；</a:t>
            </a:r>
            <a:endParaRPr lang="en-US" altLang="zh-CN" sz="3600" dirty="0">
              <a:solidFill>
                <a:schemeClr val="bg1"/>
              </a:solidFill>
              <a:latin typeface="宋体" panose="02010600030101010101" pitchFamily="2" charset="-122"/>
              <a:ea typeface="宋体" panose="02010600030101010101" pitchFamily="2" charset="-122"/>
            </a:endParaRPr>
          </a:p>
          <a:p>
            <a:endParaRPr lang="en-US" altLang="zh-CN" sz="3600" dirty="0">
              <a:solidFill>
                <a:schemeClr val="bg1"/>
              </a:solidFill>
              <a:latin typeface="宋体" panose="02010600030101010101" pitchFamily="2" charset="-122"/>
              <a:ea typeface="宋体" panose="02010600030101010101" pitchFamily="2" charset="-122"/>
            </a:endParaRPr>
          </a:p>
          <a:p>
            <a:pPr marL="742950" indent="-742950">
              <a:buFont typeface="+mj-ea"/>
              <a:buAutoNum type="circleNumDbPlain"/>
            </a:pPr>
            <a:r>
              <a:rPr lang="zh-CN" altLang="en-US" sz="3200" dirty="0">
                <a:solidFill>
                  <a:schemeClr val="bg1"/>
                </a:solidFill>
                <a:latin typeface="宋体" panose="02010600030101010101" pitchFamily="2" charset="-122"/>
                <a:ea typeface="宋体" panose="02010600030101010101" pitchFamily="2" charset="-122"/>
              </a:rPr>
              <a:t>用代码求解</a:t>
            </a:r>
            <a:endParaRPr lang="en-US" altLang="zh-CN" sz="3200" dirty="0">
              <a:solidFill>
                <a:schemeClr val="bg1"/>
              </a:solidFill>
              <a:latin typeface="宋体" panose="02010600030101010101" pitchFamily="2" charset="-122"/>
              <a:ea typeface="宋体" panose="02010600030101010101" pitchFamily="2" charset="-122"/>
            </a:endParaRPr>
          </a:p>
          <a:p>
            <a:pPr marL="742950" indent="-742950">
              <a:buFont typeface="+mj-ea"/>
              <a:buAutoNum type="circleNumDbPlain"/>
            </a:pPr>
            <a:r>
              <a:rPr lang="zh-CN" altLang="en-US" sz="3200" dirty="0">
                <a:solidFill>
                  <a:schemeClr val="bg1"/>
                </a:solidFill>
                <a:latin typeface="宋体" panose="02010600030101010101" pitchFamily="2" charset="-122"/>
                <a:ea typeface="宋体" panose="02010600030101010101" pitchFamily="2" charset="-122"/>
              </a:rPr>
              <a:t>用工具箱求解</a:t>
            </a:r>
          </a:p>
        </p:txBody>
      </p:sp>
      <p:pic>
        <p:nvPicPr>
          <p:cNvPr id="15" name="Picture 247">
            <a:extLst>
              <a:ext uri="{FF2B5EF4-FFF2-40B4-BE49-F238E27FC236}">
                <a16:creationId xmlns:a16="http://schemas.microsoft.com/office/drawing/2014/main" id="{21D99F05-C688-4310-B484-B79CC24C74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866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例题运用</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0" name="矩形 29">
            <a:extLst>
              <a:ext uri="{FF2B5EF4-FFF2-40B4-BE49-F238E27FC236}">
                <a16:creationId xmlns:a16="http://schemas.microsoft.com/office/drawing/2014/main" id="{03C3A893-C97E-4307-8386-F5E9FF4AB9BC}"/>
              </a:ext>
            </a:extLst>
          </p:cNvPr>
          <p:cNvSpPr/>
          <p:nvPr/>
        </p:nvSpPr>
        <p:spPr>
          <a:xfrm>
            <a:off x="1050135" y="791813"/>
            <a:ext cx="4028558" cy="1384995"/>
          </a:xfrm>
          <a:prstGeom prst="rect">
            <a:avLst/>
          </a:prstGeom>
        </p:spPr>
        <p:txBody>
          <a:bodyPr wrap="square">
            <a:spAutoFit/>
          </a:bodyPr>
          <a:lstStyle/>
          <a:p>
            <a:r>
              <a:rPr lang="zh-CN" altLang="en-US" sz="2800" dirty="0">
                <a:solidFill>
                  <a:schemeClr val="bg1"/>
                </a:solidFill>
                <a:latin typeface="宋体" panose="02010600030101010101" pitchFamily="2" charset="-122"/>
                <a:ea typeface="宋体" panose="02010600030101010101" pitchFamily="2" charset="-122"/>
              </a:rPr>
              <a:t>打开工具箱方法：</a:t>
            </a:r>
          </a:p>
          <a:p>
            <a:r>
              <a:rPr lang="zh-CN" altLang="en-US" sz="2800" dirty="0">
                <a:solidFill>
                  <a:schemeClr val="bg1"/>
                </a:solidFill>
                <a:latin typeface="宋体" panose="02010600030101010101" pitchFamily="2" charset="-122"/>
                <a:ea typeface="宋体" panose="02010600030101010101" pitchFamily="2" charset="-122"/>
              </a:rPr>
              <a:t>工作区输入</a:t>
            </a:r>
            <a:r>
              <a:rPr lang="en-US" altLang="zh-CN" sz="2800" dirty="0" err="1">
                <a:solidFill>
                  <a:schemeClr val="bg1"/>
                </a:solidFill>
                <a:latin typeface="宋体" panose="02010600030101010101" pitchFamily="2" charset="-122"/>
                <a:ea typeface="宋体" panose="02010600030101010101" pitchFamily="2" charset="-122"/>
              </a:rPr>
              <a:t>optimtool</a:t>
            </a:r>
            <a:endParaRPr lang="en-US" altLang="zh-CN" sz="2800" dirty="0">
              <a:solidFill>
                <a:schemeClr val="bg1"/>
              </a:solidFill>
              <a:latin typeface="宋体" panose="02010600030101010101" pitchFamily="2" charset="-122"/>
              <a:ea typeface="宋体" panose="02010600030101010101" pitchFamily="2" charset="-122"/>
            </a:endParaRPr>
          </a:p>
          <a:p>
            <a:r>
              <a:rPr lang="zh-CN" altLang="en-US" sz="2800" dirty="0">
                <a:solidFill>
                  <a:schemeClr val="bg1"/>
                </a:solidFill>
                <a:latin typeface="宋体" panose="02010600030101010101" pitchFamily="2" charset="-122"/>
                <a:ea typeface="宋体" panose="02010600030101010101" pitchFamily="2" charset="-122"/>
              </a:rPr>
              <a:t>或者在工具箱中打开</a:t>
            </a:r>
            <a:endParaRPr lang="en-US" altLang="zh-CN" sz="2800" dirty="0">
              <a:solidFill>
                <a:schemeClr val="bg1"/>
              </a:solidFill>
              <a:latin typeface="宋体" panose="02010600030101010101" pitchFamily="2" charset="-122"/>
              <a:ea typeface="宋体" panose="02010600030101010101" pitchFamily="2" charset="-122"/>
            </a:endParaRPr>
          </a:p>
        </p:txBody>
      </p:sp>
      <p:pic>
        <p:nvPicPr>
          <p:cNvPr id="31" name="Picture 2">
            <a:extLst>
              <a:ext uri="{FF2B5EF4-FFF2-40B4-BE49-F238E27FC236}">
                <a16:creationId xmlns:a16="http://schemas.microsoft.com/office/drawing/2014/main" id="{D3DD68C0-46AA-4F84-AEB7-D9B025477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135" y="799662"/>
            <a:ext cx="7109493" cy="586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矩形 31">
            <a:extLst>
              <a:ext uri="{FF2B5EF4-FFF2-40B4-BE49-F238E27FC236}">
                <a16:creationId xmlns:a16="http://schemas.microsoft.com/office/drawing/2014/main" id="{79AC9140-7191-4AEA-9E21-522E3ED7EE90}"/>
              </a:ext>
            </a:extLst>
          </p:cNvPr>
          <p:cNvSpPr/>
          <p:nvPr/>
        </p:nvSpPr>
        <p:spPr>
          <a:xfrm>
            <a:off x="5612811" y="2150541"/>
            <a:ext cx="6430825" cy="623247"/>
          </a:xfrm>
          <a:prstGeom prst="rect">
            <a:avLst/>
          </a:prstGeom>
          <a:noFill/>
          <a:ln w="38100"/>
        </p:spPr>
        <p:style>
          <a:lnRef idx="2">
            <a:schemeClr val="accent2"/>
          </a:lnRef>
          <a:fillRef idx="1">
            <a:schemeClr val="lt1"/>
          </a:fillRef>
          <a:effectRef idx="0">
            <a:schemeClr val="accent2"/>
          </a:effectRef>
          <a:fontRef idx="minor">
            <a:schemeClr val="dk1"/>
          </a:fontRef>
        </p:style>
        <p:txBody>
          <a:bodyPr lIns="0" tIns="0" rIns="0" bIns="0" rtlCol="0" anchor="ctr">
            <a:noAutofit/>
          </a:bodyPr>
          <a:lstStyle/>
          <a:p>
            <a:pPr algn="ctr"/>
            <a:endParaRPr lang="zh-CN" altLang="en-US"/>
          </a:p>
        </p:txBody>
      </p:sp>
      <p:sp>
        <p:nvSpPr>
          <p:cNvPr id="33" name="TextBox 11">
            <a:extLst>
              <a:ext uri="{FF2B5EF4-FFF2-40B4-BE49-F238E27FC236}">
                <a16:creationId xmlns:a16="http://schemas.microsoft.com/office/drawing/2014/main" id="{544ECFE0-C70C-4E40-8200-4A932F2F938E}"/>
              </a:ext>
            </a:extLst>
          </p:cNvPr>
          <p:cNvSpPr txBox="1"/>
          <p:nvPr/>
        </p:nvSpPr>
        <p:spPr>
          <a:xfrm>
            <a:off x="8178219" y="1349067"/>
            <a:ext cx="3616037" cy="523220"/>
          </a:xfrm>
          <a:prstGeom prst="rect">
            <a:avLst/>
          </a:prstGeom>
          <a:noFill/>
        </p:spPr>
        <p:txBody>
          <a:bodyPr wrap="square" rtlCol="0">
            <a:spAutoFit/>
          </a:bodyPr>
          <a:lstStyle/>
          <a:p>
            <a:r>
              <a:rPr lang="zh-CN" altLang="en-US" sz="2800" dirty="0">
                <a:solidFill>
                  <a:srgbClr val="C00000"/>
                </a:solidFill>
              </a:rPr>
              <a:t>选择工具箱里的算法</a:t>
            </a:r>
          </a:p>
        </p:txBody>
      </p:sp>
      <p:cxnSp>
        <p:nvCxnSpPr>
          <p:cNvPr id="34" name="直接箭头连接符 33">
            <a:extLst>
              <a:ext uri="{FF2B5EF4-FFF2-40B4-BE49-F238E27FC236}">
                <a16:creationId xmlns:a16="http://schemas.microsoft.com/office/drawing/2014/main" id="{2DA289C0-839C-4752-A935-6E7756FD1D42}"/>
              </a:ext>
            </a:extLst>
          </p:cNvPr>
          <p:cNvCxnSpPr>
            <a:stCxn id="33" idx="2"/>
          </p:cNvCxnSpPr>
          <p:nvPr/>
        </p:nvCxnSpPr>
        <p:spPr>
          <a:xfrm flipH="1">
            <a:off x="9986237" y="1872287"/>
            <a:ext cx="1" cy="278254"/>
          </a:xfrm>
          <a:prstGeom prst="straightConnector1">
            <a:avLst/>
          </a:prstGeom>
          <a:ln w="34925">
            <a:tailEnd type="arrow"/>
          </a:ln>
        </p:spPr>
        <p:style>
          <a:lnRef idx="3">
            <a:schemeClr val="accent2"/>
          </a:lnRef>
          <a:fillRef idx="0">
            <a:schemeClr val="accent2"/>
          </a:fillRef>
          <a:effectRef idx="2">
            <a:schemeClr val="accent2"/>
          </a:effectRef>
          <a:fontRef idx="minor">
            <a:schemeClr val="tx1"/>
          </a:fontRef>
        </p:style>
      </p:cxnSp>
      <p:sp>
        <p:nvSpPr>
          <p:cNvPr id="35" name="TextBox 14">
            <a:extLst>
              <a:ext uri="{FF2B5EF4-FFF2-40B4-BE49-F238E27FC236}">
                <a16:creationId xmlns:a16="http://schemas.microsoft.com/office/drawing/2014/main" id="{584E9EDB-33A5-455F-AEEA-86C1B4B7FDDB}"/>
              </a:ext>
            </a:extLst>
          </p:cNvPr>
          <p:cNvSpPr txBox="1"/>
          <p:nvPr/>
        </p:nvSpPr>
        <p:spPr>
          <a:xfrm>
            <a:off x="7218274" y="2967335"/>
            <a:ext cx="4296069" cy="461665"/>
          </a:xfrm>
          <a:prstGeom prst="rect">
            <a:avLst/>
          </a:prstGeom>
          <a:noFill/>
        </p:spPr>
        <p:txBody>
          <a:bodyPr wrap="square" rtlCol="0">
            <a:spAutoFit/>
          </a:bodyPr>
          <a:lstStyle/>
          <a:p>
            <a:r>
              <a:rPr lang="en-US" altLang="zh-CN" sz="2400" dirty="0">
                <a:solidFill>
                  <a:srgbClr val="C00000"/>
                </a:solidFill>
              </a:rPr>
              <a:t>@+</a:t>
            </a:r>
            <a:r>
              <a:rPr lang="zh-CN" altLang="en-US" sz="2400" dirty="0">
                <a:solidFill>
                  <a:srgbClr val="C00000"/>
                </a:solidFill>
              </a:rPr>
              <a:t>目标函数的</a:t>
            </a:r>
            <a:r>
              <a:rPr lang="en-US" altLang="zh-CN" sz="2400" dirty="0">
                <a:solidFill>
                  <a:srgbClr val="C00000"/>
                </a:solidFill>
              </a:rPr>
              <a:t>m</a:t>
            </a:r>
            <a:r>
              <a:rPr lang="zh-CN" altLang="en-US" sz="2400" dirty="0">
                <a:solidFill>
                  <a:srgbClr val="C00000"/>
                </a:solidFill>
              </a:rPr>
              <a:t>文件名称</a:t>
            </a:r>
          </a:p>
        </p:txBody>
      </p:sp>
      <p:sp>
        <p:nvSpPr>
          <p:cNvPr id="36" name="TextBox 15">
            <a:extLst>
              <a:ext uri="{FF2B5EF4-FFF2-40B4-BE49-F238E27FC236}">
                <a16:creationId xmlns:a16="http://schemas.microsoft.com/office/drawing/2014/main" id="{1F09571E-F533-482B-9DAE-5878307FC43B}"/>
              </a:ext>
            </a:extLst>
          </p:cNvPr>
          <p:cNvSpPr txBox="1"/>
          <p:nvPr/>
        </p:nvSpPr>
        <p:spPr>
          <a:xfrm>
            <a:off x="7218274" y="3381716"/>
            <a:ext cx="4732487" cy="461665"/>
          </a:xfrm>
          <a:prstGeom prst="rect">
            <a:avLst/>
          </a:prstGeom>
          <a:noFill/>
        </p:spPr>
        <p:txBody>
          <a:bodyPr wrap="square" rtlCol="0">
            <a:spAutoFit/>
          </a:bodyPr>
          <a:lstStyle/>
          <a:p>
            <a:r>
              <a:rPr lang="zh-CN" altLang="en-US" sz="2400" dirty="0">
                <a:solidFill>
                  <a:srgbClr val="C00000"/>
                </a:solidFill>
              </a:rPr>
              <a:t>起始点，若是二元函数即为矩阵</a:t>
            </a:r>
          </a:p>
        </p:txBody>
      </p:sp>
      <p:sp>
        <p:nvSpPr>
          <p:cNvPr id="37" name="TextBox 16">
            <a:extLst>
              <a:ext uri="{FF2B5EF4-FFF2-40B4-BE49-F238E27FC236}">
                <a16:creationId xmlns:a16="http://schemas.microsoft.com/office/drawing/2014/main" id="{50955FA8-3842-4E9A-9E01-70D4D235C43A}"/>
              </a:ext>
            </a:extLst>
          </p:cNvPr>
          <p:cNvSpPr txBox="1"/>
          <p:nvPr/>
        </p:nvSpPr>
        <p:spPr>
          <a:xfrm>
            <a:off x="3332154" y="3909760"/>
            <a:ext cx="1620981" cy="523220"/>
          </a:xfrm>
          <a:prstGeom prst="rect">
            <a:avLst/>
          </a:prstGeom>
          <a:noFill/>
        </p:spPr>
        <p:txBody>
          <a:bodyPr wrap="square" rtlCol="0">
            <a:spAutoFit/>
          </a:bodyPr>
          <a:lstStyle/>
          <a:p>
            <a:r>
              <a:rPr lang="zh-CN" altLang="en-US" sz="2800" dirty="0">
                <a:solidFill>
                  <a:schemeClr val="bg1"/>
                </a:solidFill>
              </a:rPr>
              <a:t>约束边界</a:t>
            </a:r>
          </a:p>
        </p:txBody>
      </p:sp>
      <p:sp>
        <p:nvSpPr>
          <p:cNvPr id="38" name="矩形 37">
            <a:extLst>
              <a:ext uri="{FF2B5EF4-FFF2-40B4-BE49-F238E27FC236}">
                <a16:creationId xmlns:a16="http://schemas.microsoft.com/office/drawing/2014/main" id="{F5DB3D67-9ACC-4306-BCAC-29DEEE818312}"/>
              </a:ext>
            </a:extLst>
          </p:cNvPr>
          <p:cNvSpPr/>
          <p:nvPr/>
        </p:nvSpPr>
        <p:spPr>
          <a:xfrm>
            <a:off x="5264862" y="3986773"/>
            <a:ext cx="1233054" cy="369194"/>
          </a:xfrm>
          <a:prstGeom prst="rect">
            <a:avLst/>
          </a:prstGeom>
          <a:noFill/>
          <a:ln w="38100"/>
        </p:spPr>
        <p:style>
          <a:lnRef idx="2">
            <a:schemeClr val="accent2"/>
          </a:lnRef>
          <a:fillRef idx="1">
            <a:schemeClr val="lt1"/>
          </a:fillRef>
          <a:effectRef idx="0">
            <a:schemeClr val="accent2"/>
          </a:effectRef>
          <a:fontRef idx="minor">
            <a:schemeClr val="dk1"/>
          </a:fontRef>
        </p:style>
        <p:txBody>
          <a:bodyPr lIns="0" tIns="0" rIns="0" bIns="0" rtlCol="0" anchor="ctr">
            <a:noAutofit/>
          </a:bodyPr>
          <a:lstStyle/>
          <a:p>
            <a:pPr algn="ctr"/>
            <a:endParaRPr lang="zh-CN" altLang="en-US"/>
          </a:p>
        </p:txBody>
      </p:sp>
      <p:sp>
        <p:nvSpPr>
          <p:cNvPr id="39" name="TextBox 18">
            <a:extLst>
              <a:ext uri="{FF2B5EF4-FFF2-40B4-BE49-F238E27FC236}">
                <a16:creationId xmlns:a16="http://schemas.microsoft.com/office/drawing/2014/main" id="{B9F00223-897D-4E94-BF73-9880B611549C}"/>
              </a:ext>
            </a:extLst>
          </p:cNvPr>
          <p:cNvSpPr txBox="1"/>
          <p:nvPr/>
        </p:nvSpPr>
        <p:spPr>
          <a:xfrm>
            <a:off x="8054717" y="4296261"/>
            <a:ext cx="1209672" cy="461665"/>
          </a:xfrm>
          <a:prstGeom prst="rect">
            <a:avLst/>
          </a:prstGeom>
          <a:noFill/>
        </p:spPr>
        <p:txBody>
          <a:bodyPr wrap="square" rtlCol="0">
            <a:spAutoFit/>
          </a:bodyPr>
          <a:lstStyle/>
          <a:p>
            <a:r>
              <a:rPr lang="zh-CN" altLang="en-US" sz="2400" dirty="0">
                <a:solidFill>
                  <a:srgbClr val="C00000"/>
                </a:solidFill>
              </a:rPr>
              <a:t>最小值</a:t>
            </a:r>
          </a:p>
        </p:txBody>
      </p:sp>
      <p:sp>
        <p:nvSpPr>
          <p:cNvPr id="40" name="TextBox 22">
            <a:extLst>
              <a:ext uri="{FF2B5EF4-FFF2-40B4-BE49-F238E27FC236}">
                <a16:creationId xmlns:a16="http://schemas.microsoft.com/office/drawing/2014/main" id="{A5659908-9029-4075-9385-F097562DFB5C}"/>
              </a:ext>
            </a:extLst>
          </p:cNvPr>
          <p:cNvSpPr txBox="1"/>
          <p:nvPr/>
        </p:nvSpPr>
        <p:spPr>
          <a:xfrm>
            <a:off x="10361811" y="4288967"/>
            <a:ext cx="1209672" cy="461665"/>
          </a:xfrm>
          <a:prstGeom prst="rect">
            <a:avLst/>
          </a:prstGeom>
          <a:noFill/>
        </p:spPr>
        <p:txBody>
          <a:bodyPr wrap="square" rtlCol="0">
            <a:spAutoFit/>
          </a:bodyPr>
          <a:lstStyle/>
          <a:p>
            <a:r>
              <a:rPr lang="zh-CN" altLang="en-US" sz="2400" dirty="0">
                <a:solidFill>
                  <a:srgbClr val="C00000"/>
                </a:solidFill>
              </a:rPr>
              <a:t>最大值</a:t>
            </a:r>
          </a:p>
        </p:txBody>
      </p:sp>
      <p:cxnSp>
        <p:nvCxnSpPr>
          <p:cNvPr id="41" name="直接箭头连接符 40">
            <a:extLst>
              <a:ext uri="{FF2B5EF4-FFF2-40B4-BE49-F238E27FC236}">
                <a16:creationId xmlns:a16="http://schemas.microsoft.com/office/drawing/2014/main" id="{BBF9BFA0-6F71-4551-8BC5-FFABDC34955D}"/>
              </a:ext>
            </a:extLst>
          </p:cNvPr>
          <p:cNvCxnSpPr>
            <a:stCxn id="37" idx="3"/>
            <a:endCxn id="38" idx="1"/>
          </p:cNvCxnSpPr>
          <p:nvPr/>
        </p:nvCxnSpPr>
        <p:spPr>
          <a:xfrm>
            <a:off x="4953135" y="4171370"/>
            <a:ext cx="311727" cy="0"/>
          </a:xfrm>
          <a:prstGeom prst="straightConnector1">
            <a:avLst/>
          </a:prstGeom>
          <a:ln w="31750">
            <a:tailEnd type="arrow"/>
          </a:ln>
        </p:spPr>
        <p:style>
          <a:lnRef idx="3">
            <a:schemeClr val="accent2"/>
          </a:lnRef>
          <a:fillRef idx="0">
            <a:schemeClr val="accent2"/>
          </a:fillRef>
          <a:effectRef idx="2">
            <a:schemeClr val="accent2"/>
          </a:effectRef>
          <a:fontRef idx="minor">
            <a:schemeClr val="tx1"/>
          </a:fontRef>
        </p:style>
      </p:cxnSp>
      <p:sp>
        <p:nvSpPr>
          <p:cNvPr id="42" name="TextBox 21">
            <a:extLst>
              <a:ext uri="{FF2B5EF4-FFF2-40B4-BE49-F238E27FC236}">
                <a16:creationId xmlns:a16="http://schemas.microsoft.com/office/drawing/2014/main" id="{2FE50627-A5FF-4EEA-9953-571D1C487AA3}"/>
              </a:ext>
            </a:extLst>
          </p:cNvPr>
          <p:cNvSpPr txBox="1"/>
          <p:nvPr/>
        </p:nvSpPr>
        <p:spPr>
          <a:xfrm>
            <a:off x="3102185" y="5679650"/>
            <a:ext cx="1620981" cy="523220"/>
          </a:xfrm>
          <a:prstGeom prst="rect">
            <a:avLst/>
          </a:prstGeom>
          <a:noFill/>
        </p:spPr>
        <p:txBody>
          <a:bodyPr wrap="square" rtlCol="0">
            <a:spAutoFit/>
          </a:bodyPr>
          <a:lstStyle/>
          <a:p>
            <a:r>
              <a:rPr lang="zh-CN" altLang="en-US" sz="2800" dirty="0">
                <a:solidFill>
                  <a:schemeClr val="bg1"/>
                </a:solidFill>
              </a:rPr>
              <a:t>开始运算</a:t>
            </a:r>
          </a:p>
        </p:txBody>
      </p:sp>
      <p:cxnSp>
        <p:nvCxnSpPr>
          <p:cNvPr id="43" name="直接箭头连接符 42">
            <a:extLst>
              <a:ext uri="{FF2B5EF4-FFF2-40B4-BE49-F238E27FC236}">
                <a16:creationId xmlns:a16="http://schemas.microsoft.com/office/drawing/2014/main" id="{55907639-7417-422B-9742-E23D17287979}"/>
              </a:ext>
            </a:extLst>
          </p:cNvPr>
          <p:cNvCxnSpPr>
            <a:cxnSpLocks/>
            <a:stCxn id="42" idx="3"/>
          </p:cNvCxnSpPr>
          <p:nvPr/>
        </p:nvCxnSpPr>
        <p:spPr>
          <a:xfrm>
            <a:off x="4723166" y="5941260"/>
            <a:ext cx="542005" cy="0"/>
          </a:xfrm>
          <a:prstGeom prst="straightConnector1">
            <a:avLst/>
          </a:prstGeom>
          <a:ln w="34925">
            <a:tailEnd type="arrow"/>
          </a:ln>
        </p:spPr>
        <p:style>
          <a:lnRef idx="3">
            <a:schemeClr val="accent2"/>
          </a:lnRef>
          <a:fillRef idx="0">
            <a:schemeClr val="accent2"/>
          </a:fillRef>
          <a:effectRef idx="2">
            <a:schemeClr val="accent2"/>
          </a:effectRef>
          <a:fontRef idx="minor">
            <a:schemeClr val="tx1"/>
          </a:fontRef>
        </p:style>
      </p:cxnSp>
      <p:sp>
        <p:nvSpPr>
          <p:cNvPr id="44" name="TextBox 26">
            <a:extLst>
              <a:ext uri="{FF2B5EF4-FFF2-40B4-BE49-F238E27FC236}">
                <a16:creationId xmlns:a16="http://schemas.microsoft.com/office/drawing/2014/main" id="{53263B3B-3DAA-451A-AC7E-029CB2325C9E}"/>
              </a:ext>
            </a:extLst>
          </p:cNvPr>
          <p:cNvSpPr txBox="1"/>
          <p:nvPr/>
        </p:nvSpPr>
        <p:spPr>
          <a:xfrm>
            <a:off x="10128448" y="5482433"/>
            <a:ext cx="1676399" cy="461665"/>
          </a:xfrm>
          <a:prstGeom prst="rect">
            <a:avLst/>
          </a:prstGeom>
          <a:noFill/>
        </p:spPr>
        <p:txBody>
          <a:bodyPr wrap="square" rtlCol="0">
            <a:spAutoFit/>
          </a:bodyPr>
          <a:lstStyle/>
          <a:p>
            <a:r>
              <a:rPr lang="zh-CN" altLang="en-US" sz="2400" dirty="0">
                <a:solidFill>
                  <a:srgbClr val="C00000"/>
                </a:solidFill>
              </a:rPr>
              <a:t>清除结果</a:t>
            </a:r>
          </a:p>
        </p:txBody>
      </p:sp>
      <p:cxnSp>
        <p:nvCxnSpPr>
          <p:cNvPr id="45" name="直接箭头连接符 44">
            <a:extLst>
              <a:ext uri="{FF2B5EF4-FFF2-40B4-BE49-F238E27FC236}">
                <a16:creationId xmlns:a16="http://schemas.microsoft.com/office/drawing/2014/main" id="{E7F9D94F-DD60-4986-A133-BD6F8146235A}"/>
              </a:ext>
            </a:extLst>
          </p:cNvPr>
          <p:cNvCxnSpPr>
            <a:stCxn id="44" idx="2"/>
          </p:cNvCxnSpPr>
          <p:nvPr/>
        </p:nvCxnSpPr>
        <p:spPr>
          <a:xfrm>
            <a:off x="10966648" y="5944098"/>
            <a:ext cx="0" cy="258772"/>
          </a:xfrm>
          <a:prstGeom prst="straightConnector1">
            <a:avLst/>
          </a:prstGeom>
          <a:ln w="34925">
            <a:tailEnd type="arrow"/>
          </a:ln>
        </p:spPr>
        <p:style>
          <a:lnRef idx="3">
            <a:schemeClr val="accent2"/>
          </a:lnRef>
          <a:fillRef idx="0">
            <a:schemeClr val="accent2"/>
          </a:fillRef>
          <a:effectRef idx="2">
            <a:schemeClr val="accent2"/>
          </a:effectRef>
          <a:fontRef idx="minor">
            <a:schemeClr val="tx1"/>
          </a:fontRef>
        </p:style>
      </p:cxnSp>
      <p:sp>
        <p:nvSpPr>
          <p:cNvPr id="2" name="文本框 1">
            <a:extLst>
              <a:ext uri="{FF2B5EF4-FFF2-40B4-BE49-F238E27FC236}">
                <a16:creationId xmlns:a16="http://schemas.microsoft.com/office/drawing/2014/main" id="{7D5ECB87-5B1D-40E7-91C6-94F5FFA6E34E}"/>
              </a:ext>
            </a:extLst>
          </p:cNvPr>
          <p:cNvSpPr txBox="1"/>
          <p:nvPr/>
        </p:nvSpPr>
        <p:spPr>
          <a:xfrm>
            <a:off x="688448" y="2348880"/>
            <a:ext cx="1015663" cy="2808312"/>
          </a:xfrm>
          <a:prstGeom prst="rect">
            <a:avLst/>
          </a:prstGeom>
          <a:noFill/>
        </p:spPr>
        <p:txBody>
          <a:bodyPr vert="eaVert" wrap="square" rtlCol="0">
            <a:spAutoFit/>
          </a:bodyPr>
          <a:lstStyle/>
          <a:p>
            <a:r>
              <a:rPr lang="zh-CN" altLang="en-US" sz="5400" b="1" dirty="0">
                <a:solidFill>
                  <a:prstClr val="white"/>
                </a:solidFill>
                <a:latin typeface="宋体" panose="02010600030101010101" pitchFamily="2" charset="-122"/>
                <a:ea typeface="宋体" panose="02010600030101010101" pitchFamily="2" charset="-122"/>
              </a:rPr>
              <a:t>解题步骤</a:t>
            </a:r>
          </a:p>
        </p:txBody>
      </p:sp>
      <p:pic>
        <p:nvPicPr>
          <p:cNvPr id="46" name="Picture 247">
            <a:extLst>
              <a:ext uri="{FF2B5EF4-FFF2-40B4-BE49-F238E27FC236}">
                <a16:creationId xmlns:a16="http://schemas.microsoft.com/office/drawing/2014/main" id="{0D3DF21F-A903-4FE4-82F9-D0D1D6A262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900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例题运用</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pic>
        <p:nvPicPr>
          <p:cNvPr id="15" name="Picture 2">
            <a:extLst>
              <a:ext uri="{FF2B5EF4-FFF2-40B4-BE49-F238E27FC236}">
                <a16:creationId xmlns:a16="http://schemas.microsoft.com/office/drawing/2014/main" id="{C60EF06B-F6CD-4D16-B1AB-35942901E1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 r="32634" b="9772"/>
          <a:stretch/>
        </p:blipFill>
        <p:spPr bwMode="auto">
          <a:xfrm>
            <a:off x="2196894" y="1095252"/>
            <a:ext cx="6631330" cy="152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2">
            <a:extLst>
              <a:ext uri="{FF2B5EF4-FFF2-40B4-BE49-F238E27FC236}">
                <a16:creationId xmlns:a16="http://schemas.microsoft.com/office/drawing/2014/main" id="{6E2B1920-ED9F-4021-BF67-C722323920E9}"/>
              </a:ext>
            </a:extLst>
          </p:cNvPr>
          <p:cNvSpPr txBox="1"/>
          <p:nvPr/>
        </p:nvSpPr>
        <p:spPr>
          <a:xfrm>
            <a:off x="9428472" y="1974767"/>
            <a:ext cx="2166426" cy="954107"/>
          </a:xfrm>
          <a:prstGeom prst="rect">
            <a:avLst/>
          </a:prstGeom>
          <a:noFill/>
        </p:spPr>
        <p:txBody>
          <a:bodyPr wrap="square" rtlCol="0">
            <a:spAutoFit/>
          </a:bodyPr>
          <a:lstStyle/>
          <a:p>
            <a:r>
              <a:rPr lang="zh-CN" altLang="en-US" sz="2800" dirty="0">
                <a:solidFill>
                  <a:schemeClr val="bg1"/>
                </a:solidFill>
              </a:rPr>
              <a:t>最大迭代次数</a:t>
            </a:r>
          </a:p>
        </p:txBody>
      </p:sp>
      <p:sp>
        <p:nvSpPr>
          <p:cNvPr id="18" name="矩形 17">
            <a:extLst>
              <a:ext uri="{FF2B5EF4-FFF2-40B4-BE49-F238E27FC236}">
                <a16:creationId xmlns:a16="http://schemas.microsoft.com/office/drawing/2014/main" id="{15E35D3C-8C8D-43AF-89E5-CB051BE520E1}"/>
              </a:ext>
            </a:extLst>
          </p:cNvPr>
          <p:cNvSpPr/>
          <p:nvPr/>
        </p:nvSpPr>
        <p:spPr>
          <a:xfrm>
            <a:off x="4692321" y="2088963"/>
            <a:ext cx="4304714" cy="714929"/>
          </a:xfrm>
          <a:prstGeom prst="rect">
            <a:avLst/>
          </a:prstGeom>
          <a:noFill/>
          <a:ln w="38100"/>
        </p:spPr>
        <p:style>
          <a:lnRef idx="2">
            <a:schemeClr val="accent2"/>
          </a:lnRef>
          <a:fillRef idx="1">
            <a:schemeClr val="lt1"/>
          </a:fillRef>
          <a:effectRef idx="0">
            <a:schemeClr val="accent2"/>
          </a:effectRef>
          <a:fontRef idx="minor">
            <a:schemeClr val="dk1"/>
          </a:fontRef>
        </p:style>
        <p:txBody>
          <a:bodyPr lIns="0" tIns="0" rIns="0" bIns="0" rtlCol="0" anchor="ctr">
            <a:noAutofit/>
          </a:bodyPr>
          <a:lstStyle/>
          <a:p>
            <a:pPr algn="ctr"/>
            <a:endParaRPr lang="zh-CN" altLang="en-US"/>
          </a:p>
        </p:txBody>
      </p:sp>
      <p:cxnSp>
        <p:nvCxnSpPr>
          <p:cNvPr id="19" name="直接箭头连接符 18">
            <a:extLst>
              <a:ext uri="{FF2B5EF4-FFF2-40B4-BE49-F238E27FC236}">
                <a16:creationId xmlns:a16="http://schemas.microsoft.com/office/drawing/2014/main" id="{ECFDA58C-0F2F-4622-950B-4A5F9C9CD9A0}"/>
              </a:ext>
            </a:extLst>
          </p:cNvPr>
          <p:cNvCxnSpPr>
            <a:cxnSpLocks/>
            <a:stCxn id="17" idx="1"/>
            <a:endCxn id="18" idx="3"/>
          </p:cNvCxnSpPr>
          <p:nvPr/>
        </p:nvCxnSpPr>
        <p:spPr>
          <a:xfrm flipH="1" flipV="1">
            <a:off x="8997035" y="2446428"/>
            <a:ext cx="431437" cy="5393"/>
          </a:xfrm>
          <a:prstGeom prst="straightConnector1">
            <a:avLst/>
          </a:prstGeom>
          <a:ln w="31750">
            <a:tailEnd type="arrow"/>
          </a:ln>
        </p:spPr>
        <p:style>
          <a:lnRef idx="3">
            <a:schemeClr val="accent2"/>
          </a:lnRef>
          <a:fillRef idx="0">
            <a:schemeClr val="accent2"/>
          </a:fillRef>
          <a:effectRef idx="2">
            <a:schemeClr val="accent2"/>
          </a:effectRef>
          <a:fontRef idx="minor">
            <a:schemeClr val="tx1"/>
          </a:fontRef>
        </p:style>
      </p:cxnSp>
      <p:pic>
        <p:nvPicPr>
          <p:cNvPr id="20" name="Picture 3">
            <a:extLst>
              <a:ext uri="{FF2B5EF4-FFF2-40B4-BE49-F238E27FC236}">
                <a16:creationId xmlns:a16="http://schemas.microsoft.com/office/drawing/2014/main" id="{688739E8-2C35-416C-AD5E-C2F574070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811" y="3203940"/>
            <a:ext cx="7250306" cy="128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a:extLst>
              <a:ext uri="{FF2B5EF4-FFF2-40B4-BE49-F238E27FC236}">
                <a16:creationId xmlns:a16="http://schemas.microsoft.com/office/drawing/2014/main" id="{DF0952D6-35E2-49E2-9DBD-377E21EC6005}"/>
              </a:ext>
            </a:extLst>
          </p:cNvPr>
          <p:cNvSpPr/>
          <p:nvPr/>
        </p:nvSpPr>
        <p:spPr>
          <a:xfrm>
            <a:off x="5297232" y="3521344"/>
            <a:ext cx="4149968" cy="604911"/>
          </a:xfrm>
          <a:prstGeom prst="rect">
            <a:avLst/>
          </a:prstGeom>
          <a:noFill/>
          <a:ln w="38100"/>
        </p:spPr>
        <p:style>
          <a:lnRef idx="2">
            <a:schemeClr val="accent2"/>
          </a:lnRef>
          <a:fillRef idx="1">
            <a:schemeClr val="lt1"/>
          </a:fillRef>
          <a:effectRef idx="0">
            <a:schemeClr val="accent2"/>
          </a:effectRef>
          <a:fontRef idx="minor">
            <a:schemeClr val="dk1"/>
          </a:fontRef>
        </p:style>
        <p:txBody>
          <a:bodyPr lIns="0" tIns="0" rIns="0" bIns="0" rtlCol="0" anchor="ctr">
            <a:noAutofit/>
          </a:bodyPr>
          <a:lstStyle/>
          <a:p>
            <a:pPr algn="ctr"/>
            <a:endParaRPr lang="zh-CN" altLang="en-US"/>
          </a:p>
        </p:txBody>
      </p:sp>
      <p:sp>
        <p:nvSpPr>
          <p:cNvPr id="22" name="TextBox 27">
            <a:extLst>
              <a:ext uri="{FF2B5EF4-FFF2-40B4-BE49-F238E27FC236}">
                <a16:creationId xmlns:a16="http://schemas.microsoft.com/office/drawing/2014/main" id="{7CA1FDF5-C257-43FE-A781-A411C3C56717}"/>
              </a:ext>
            </a:extLst>
          </p:cNvPr>
          <p:cNvSpPr txBox="1"/>
          <p:nvPr/>
        </p:nvSpPr>
        <p:spPr>
          <a:xfrm>
            <a:off x="9936151" y="3155478"/>
            <a:ext cx="1692524" cy="1384995"/>
          </a:xfrm>
          <a:prstGeom prst="rect">
            <a:avLst/>
          </a:prstGeom>
          <a:noFill/>
        </p:spPr>
        <p:txBody>
          <a:bodyPr wrap="square" rtlCol="0">
            <a:spAutoFit/>
          </a:bodyPr>
          <a:lstStyle/>
          <a:p>
            <a:r>
              <a:rPr lang="zh-CN" altLang="en-US" sz="2800" dirty="0">
                <a:solidFill>
                  <a:schemeClr val="bg1"/>
                </a:solidFill>
              </a:rPr>
              <a:t>玻尔兹曼退火或者快速退火</a:t>
            </a:r>
          </a:p>
        </p:txBody>
      </p:sp>
      <p:cxnSp>
        <p:nvCxnSpPr>
          <p:cNvPr id="23" name="直接箭头连接符 22">
            <a:extLst>
              <a:ext uri="{FF2B5EF4-FFF2-40B4-BE49-F238E27FC236}">
                <a16:creationId xmlns:a16="http://schemas.microsoft.com/office/drawing/2014/main" id="{6CB9EC0C-2F9D-4BAC-8AE1-ED426B9F6447}"/>
              </a:ext>
            </a:extLst>
          </p:cNvPr>
          <p:cNvCxnSpPr>
            <a:cxnSpLocks/>
            <a:stCxn id="22" idx="1"/>
            <a:endCxn id="21" idx="3"/>
          </p:cNvCxnSpPr>
          <p:nvPr/>
        </p:nvCxnSpPr>
        <p:spPr>
          <a:xfrm flipH="1" flipV="1">
            <a:off x="9447200" y="3823800"/>
            <a:ext cx="488951" cy="24176"/>
          </a:xfrm>
          <a:prstGeom prst="straightConnector1">
            <a:avLst/>
          </a:prstGeom>
          <a:ln w="31750">
            <a:tailEnd type="arrow"/>
          </a:ln>
        </p:spPr>
        <p:style>
          <a:lnRef idx="3">
            <a:schemeClr val="accent2"/>
          </a:lnRef>
          <a:fillRef idx="0">
            <a:schemeClr val="accent2"/>
          </a:fillRef>
          <a:effectRef idx="2">
            <a:schemeClr val="accent2"/>
          </a:effectRef>
          <a:fontRef idx="minor">
            <a:schemeClr val="tx1"/>
          </a:fontRef>
        </p:style>
      </p:cxnSp>
      <p:pic>
        <p:nvPicPr>
          <p:cNvPr id="24" name="Picture 4">
            <a:extLst>
              <a:ext uri="{FF2B5EF4-FFF2-40B4-BE49-F238E27FC236}">
                <a16:creationId xmlns:a16="http://schemas.microsoft.com/office/drawing/2014/main" id="{A4964C39-0A2C-457A-92AB-103D12793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416" y="4492013"/>
            <a:ext cx="7250306" cy="2082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30">
            <a:extLst>
              <a:ext uri="{FF2B5EF4-FFF2-40B4-BE49-F238E27FC236}">
                <a16:creationId xmlns:a16="http://schemas.microsoft.com/office/drawing/2014/main" id="{01EF765B-8DD0-4DE2-9250-6911C67D68F8}"/>
              </a:ext>
            </a:extLst>
          </p:cNvPr>
          <p:cNvSpPr txBox="1"/>
          <p:nvPr/>
        </p:nvSpPr>
        <p:spPr>
          <a:xfrm>
            <a:off x="9768408" y="5271790"/>
            <a:ext cx="2166426" cy="523220"/>
          </a:xfrm>
          <a:prstGeom prst="rect">
            <a:avLst/>
          </a:prstGeom>
          <a:noFill/>
        </p:spPr>
        <p:txBody>
          <a:bodyPr wrap="square" rtlCol="0">
            <a:spAutoFit/>
          </a:bodyPr>
          <a:lstStyle/>
          <a:p>
            <a:r>
              <a:rPr lang="zh-CN" altLang="en-US" sz="2800" dirty="0">
                <a:solidFill>
                  <a:schemeClr val="bg1"/>
                </a:solidFill>
              </a:rPr>
              <a:t>可视化输出</a:t>
            </a:r>
          </a:p>
        </p:txBody>
      </p:sp>
      <p:cxnSp>
        <p:nvCxnSpPr>
          <p:cNvPr id="26" name="直接箭头连接符 25">
            <a:extLst>
              <a:ext uri="{FF2B5EF4-FFF2-40B4-BE49-F238E27FC236}">
                <a16:creationId xmlns:a16="http://schemas.microsoft.com/office/drawing/2014/main" id="{27C44B2F-B4CB-47DB-BC68-8DBDF115F7FE}"/>
              </a:ext>
            </a:extLst>
          </p:cNvPr>
          <p:cNvCxnSpPr>
            <a:cxnSpLocks/>
            <a:stCxn id="25" idx="1"/>
            <a:endCxn id="24" idx="3"/>
          </p:cNvCxnSpPr>
          <p:nvPr/>
        </p:nvCxnSpPr>
        <p:spPr>
          <a:xfrm flipH="1">
            <a:off x="9416722" y="5533400"/>
            <a:ext cx="351686" cy="0"/>
          </a:xfrm>
          <a:prstGeom prst="straightConnector1">
            <a:avLst/>
          </a:prstGeom>
          <a:ln w="31750">
            <a:tailEnd type="arrow"/>
          </a:ln>
        </p:spPr>
        <p:style>
          <a:lnRef idx="3">
            <a:schemeClr val="accent2"/>
          </a:lnRef>
          <a:fillRef idx="0">
            <a:schemeClr val="accent2"/>
          </a:fillRef>
          <a:effectRef idx="2">
            <a:schemeClr val="accent2"/>
          </a:effectRef>
          <a:fontRef idx="minor">
            <a:schemeClr val="tx1"/>
          </a:fontRef>
        </p:style>
      </p:cxnSp>
      <p:sp>
        <p:nvSpPr>
          <p:cNvPr id="28" name="文本框 27">
            <a:extLst>
              <a:ext uri="{FF2B5EF4-FFF2-40B4-BE49-F238E27FC236}">
                <a16:creationId xmlns:a16="http://schemas.microsoft.com/office/drawing/2014/main" id="{AAC40DCB-5B9B-4D7F-96CC-AC158ECFA4AD}"/>
              </a:ext>
            </a:extLst>
          </p:cNvPr>
          <p:cNvSpPr txBox="1"/>
          <p:nvPr/>
        </p:nvSpPr>
        <p:spPr>
          <a:xfrm>
            <a:off x="688448" y="2348880"/>
            <a:ext cx="1015663" cy="2808312"/>
          </a:xfrm>
          <a:prstGeom prst="rect">
            <a:avLst/>
          </a:prstGeom>
          <a:noFill/>
        </p:spPr>
        <p:txBody>
          <a:bodyPr vert="eaVert" wrap="square" rtlCol="0">
            <a:spAutoFit/>
          </a:bodyPr>
          <a:lstStyle/>
          <a:p>
            <a:r>
              <a:rPr lang="zh-CN" altLang="en-US" sz="5400" b="1" dirty="0">
                <a:solidFill>
                  <a:prstClr val="white"/>
                </a:solidFill>
                <a:latin typeface="宋体" panose="02010600030101010101" pitchFamily="2" charset="-122"/>
                <a:ea typeface="宋体" panose="02010600030101010101" pitchFamily="2" charset="-122"/>
              </a:rPr>
              <a:t>解题步骤</a:t>
            </a:r>
          </a:p>
        </p:txBody>
      </p:sp>
      <p:pic>
        <p:nvPicPr>
          <p:cNvPr id="27" name="Picture 247">
            <a:extLst>
              <a:ext uri="{FF2B5EF4-FFF2-40B4-BE49-F238E27FC236}">
                <a16:creationId xmlns:a16="http://schemas.microsoft.com/office/drawing/2014/main" id="{2816D97F-0F02-426B-B06D-A2E031606E0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143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例题运用</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5" name="文本框 14">
            <a:extLst>
              <a:ext uri="{FF2B5EF4-FFF2-40B4-BE49-F238E27FC236}">
                <a16:creationId xmlns:a16="http://schemas.microsoft.com/office/drawing/2014/main" id="{AC3624E6-DA71-4F02-8659-B6C56D46FE5F}"/>
              </a:ext>
            </a:extLst>
          </p:cNvPr>
          <p:cNvSpPr txBox="1"/>
          <p:nvPr/>
        </p:nvSpPr>
        <p:spPr>
          <a:xfrm>
            <a:off x="370801" y="1340768"/>
            <a:ext cx="7036434" cy="3970318"/>
          </a:xfrm>
          <a:prstGeom prst="rect">
            <a:avLst/>
          </a:prstGeom>
          <a:noFill/>
        </p:spPr>
        <p:txBody>
          <a:bodyPr wrap="square">
            <a:spAutoFit/>
          </a:bodyPr>
          <a:lstStyle/>
          <a:p>
            <a:r>
              <a:rPr lang="zh-CN" altLang="en-US" sz="2800" dirty="0">
                <a:solidFill>
                  <a:schemeClr val="bg1"/>
                </a:solidFill>
                <a:latin typeface="宋体" panose="02010600030101010101" pitchFamily="2" charset="-122"/>
                <a:ea typeface="宋体" panose="02010600030101010101" pitchFamily="2" charset="-122"/>
              </a:rPr>
              <a:t>指派问题：</a:t>
            </a:r>
            <a:endParaRPr lang="en-US" altLang="zh-CN" sz="2800" dirty="0">
              <a:solidFill>
                <a:schemeClr val="bg1"/>
              </a:solidFill>
              <a:latin typeface="宋体" panose="02010600030101010101" pitchFamily="2" charset="-122"/>
              <a:ea typeface="宋体" panose="02010600030101010101" pitchFamily="2" charset="-122"/>
            </a:endParaRPr>
          </a:p>
          <a:p>
            <a:r>
              <a:rPr lang="zh-CN" altLang="en-US" sz="2800" dirty="0">
                <a:solidFill>
                  <a:schemeClr val="bg1"/>
                </a:solidFill>
                <a:latin typeface="宋体" panose="02010600030101010101" pitchFamily="2" charset="-122"/>
                <a:ea typeface="宋体" panose="02010600030101010101" pitchFamily="2" charset="-122"/>
              </a:rPr>
              <a:t>    例题三：每行代表</a:t>
            </a:r>
            <a:r>
              <a:rPr lang="en-US" altLang="zh-CN" sz="2800" dirty="0">
                <a:solidFill>
                  <a:schemeClr val="bg1"/>
                </a:solidFill>
                <a:latin typeface="宋体" panose="02010600030101010101" pitchFamily="2" charset="-122"/>
                <a:ea typeface="宋体" panose="02010600030101010101" pitchFamily="2" charset="-122"/>
              </a:rPr>
              <a:t>A</a:t>
            </a:r>
            <a:r>
              <a:rPr lang="zh-CN" altLang="en-US" sz="2800" dirty="0">
                <a:solidFill>
                  <a:schemeClr val="bg1"/>
                </a:solidFill>
                <a:latin typeface="宋体" panose="02010600030101010101" pitchFamily="2" charset="-122"/>
                <a:ea typeface="宋体" panose="02010600030101010101" pitchFamily="2" charset="-122"/>
              </a:rPr>
              <a:t>、</a:t>
            </a:r>
            <a:r>
              <a:rPr lang="en-US" altLang="zh-CN" sz="2800" dirty="0">
                <a:solidFill>
                  <a:schemeClr val="bg1"/>
                </a:solidFill>
                <a:latin typeface="宋体" panose="02010600030101010101" pitchFamily="2" charset="-122"/>
                <a:ea typeface="宋体" panose="02010600030101010101" pitchFamily="2" charset="-122"/>
              </a:rPr>
              <a:t>B</a:t>
            </a:r>
            <a:r>
              <a:rPr lang="zh-CN" altLang="en-US" sz="2800" dirty="0">
                <a:solidFill>
                  <a:schemeClr val="bg1"/>
                </a:solidFill>
                <a:latin typeface="宋体" panose="02010600030101010101" pitchFamily="2" charset="-122"/>
                <a:ea typeface="宋体" panose="02010600030101010101" pitchFamily="2" charset="-122"/>
              </a:rPr>
              <a:t>、</a:t>
            </a:r>
            <a:r>
              <a:rPr lang="en-US" altLang="zh-CN" sz="2800" dirty="0">
                <a:solidFill>
                  <a:schemeClr val="bg1"/>
                </a:solidFill>
                <a:latin typeface="宋体" panose="02010600030101010101" pitchFamily="2" charset="-122"/>
                <a:ea typeface="宋体" panose="02010600030101010101" pitchFamily="2" charset="-122"/>
              </a:rPr>
              <a:t>C</a:t>
            </a:r>
            <a:r>
              <a:rPr lang="zh-CN" altLang="en-US" sz="2800" dirty="0">
                <a:solidFill>
                  <a:schemeClr val="bg1"/>
                </a:solidFill>
                <a:latin typeface="宋体" panose="02010600030101010101" pitchFamily="2" charset="-122"/>
                <a:ea typeface="宋体" panose="02010600030101010101" pitchFamily="2" charset="-122"/>
              </a:rPr>
              <a:t>、</a:t>
            </a:r>
            <a:r>
              <a:rPr lang="en-US" altLang="zh-CN" sz="2800" dirty="0">
                <a:solidFill>
                  <a:schemeClr val="bg1"/>
                </a:solidFill>
                <a:latin typeface="宋体" panose="02010600030101010101" pitchFamily="2" charset="-122"/>
                <a:ea typeface="宋体" panose="02010600030101010101" pitchFamily="2" charset="-122"/>
              </a:rPr>
              <a:t>D</a:t>
            </a:r>
            <a:r>
              <a:rPr lang="zh-CN" altLang="en-US" sz="2800" dirty="0">
                <a:solidFill>
                  <a:schemeClr val="bg1"/>
                </a:solidFill>
                <a:latin typeface="宋体" panose="02010600030101010101" pitchFamily="2" charset="-122"/>
                <a:ea typeface="宋体" panose="02010600030101010101" pitchFamily="2" charset="-122"/>
              </a:rPr>
              <a:t>、</a:t>
            </a:r>
            <a:r>
              <a:rPr lang="en-US" altLang="zh-CN" sz="2800" dirty="0">
                <a:solidFill>
                  <a:schemeClr val="bg1"/>
                </a:solidFill>
                <a:latin typeface="宋体" panose="02010600030101010101" pitchFamily="2" charset="-122"/>
                <a:ea typeface="宋体" panose="02010600030101010101" pitchFamily="2" charset="-122"/>
              </a:rPr>
              <a:t>E</a:t>
            </a:r>
            <a:r>
              <a:rPr lang="zh-CN" altLang="en-US" sz="2800" dirty="0">
                <a:solidFill>
                  <a:schemeClr val="bg1"/>
                </a:solidFill>
                <a:latin typeface="宋体" panose="02010600030101010101" pitchFamily="2" charset="-122"/>
                <a:ea typeface="宋体" panose="02010600030101010101" pitchFamily="2" charset="-122"/>
              </a:rPr>
              <a:t>每个人单独做甲、乙、丙、丁、戊五个工作的时间。每列代表每个工作分别由每个人完成需要的时间。</a:t>
            </a:r>
            <a:endParaRPr lang="en-US" altLang="zh-CN" sz="2800" dirty="0">
              <a:solidFill>
                <a:schemeClr val="bg1"/>
              </a:solidFill>
              <a:latin typeface="宋体" panose="02010600030101010101" pitchFamily="2" charset="-122"/>
              <a:ea typeface="宋体" panose="02010600030101010101" pitchFamily="2" charset="-122"/>
            </a:endParaRPr>
          </a:p>
          <a:p>
            <a:r>
              <a:rPr lang="zh-CN" altLang="en-US" sz="2800" dirty="0">
                <a:solidFill>
                  <a:schemeClr val="bg1"/>
                </a:solidFill>
                <a:latin typeface="宋体" panose="02010600030101010101" pitchFamily="2" charset="-122"/>
                <a:ea typeface="宋体" panose="02010600030101010101" pitchFamily="2" charset="-122"/>
              </a:rPr>
              <a:t>    即：矩阵中位于</a:t>
            </a:r>
            <a:r>
              <a:rPr lang="en-US" altLang="zh-CN" sz="2800" dirty="0">
                <a:solidFill>
                  <a:schemeClr val="bg1"/>
                </a:solidFill>
                <a:latin typeface="宋体" panose="02010600030101010101" pitchFamily="2" charset="-122"/>
                <a:ea typeface="宋体" panose="02010600030101010101" pitchFamily="2" charset="-122"/>
              </a:rPr>
              <a:t>(</a:t>
            </a:r>
            <a:r>
              <a:rPr lang="en-US" altLang="zh-CN" sz="2800" dirty="0" err="1">
                <a:solidFill>
                  <a:schemeClr val="bg1"/>
                </a:solidFill>
                <a:latin typeface="宋体" panose="02010600030101010101" pitchFamily="2" charset="-122"/>
                <a:ea typeface="宋体" panose="02010600030101010101" pitchFamily="2" charset="-122"/>
              </a:rPr>
              <a:t>i,j</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的元素是第</a:t>
            </a:r>
            <a:r>
              <a:rPr lang="en-US" altLang="zh-CN" sz="2800" dirty="0" err="1">
                <a:solidFill>
                  <a:schemeClr val="bg1"/>
                </a:solidFill>
                <a:latin typeface="宋体" panose="02010600030101010101" pitchFamily="2" charset="-122"/>
                <a:ea typeface="宋体" panose="02010600030101010101" pitchFamily="2" charset="-122"/>
              </a:rPr>
              <a:t>i</a:t>
            </a:r>
            <a:r>
              <a:rPr lang="zh-CN" altLang="en-US" sz="2800" dirty="0">
                <a:solidFill>
                  <a:schemeClr val="bg1"/>
                </a:solidFill>
                <a:latin typeface="宋体" panose="02010600030101010101" pitchFamily="2" charset="-122"/>
                <a:ea typeface="宋体" panose="02010600030101010101" pitchFamily="2" charset="-122"/>
              </a:rPr>
              <a:t>个人做第</a:t>
            </a:r>
            <a:r>
              <a:rPr lang="en-US" altLang="zh-CN" sz="2800" dirty="0">
                <a:solidFill>
                  <a:schemeClr val="bg1"/>
                </a:solidFill>
                <a:latin typeface="宋体" panose="02010600030101010101" pitchFamily="2" charset="-122"/>
                <a:ea typeface="宋体" panose="02010600030101010101" pitchFamily="2" charset="-122"/>
              </a:rPr>
              <a:t>j</a:t>
            </a:r>
            <a:r>
              <a:rPr lang="zh-CN" altLang="en-US" sz="2800" dirty="0">
                <a:solidFill>
                  <a:schemeClr val="bg1"/>
                </a:solidFill>
                <a:latin typeface="宋体" panose="02010600030101010101" pitchFamily="2" charset="-122"/>
                <a:ea typeface="宋体" panose="02010600030101010101" pitchFamily="2" charset="-122"/>
              </a:rPr>
              <a:t>个工作的时间。</a:t>
            </a:r>
            <a:endParaRPr lang="en-US" altLang="zh-CN" sz="2800" dirty="0">
              <a:solidFill>
                <a:schemeClr val="bg1"/>
              </a:solidFill>
              <a:latin typeface="宋体" panose="02010600030101010101" pitchFamily="2" charset="-122"/>
              <a:ea typeface="宋体" panose="02010600030101010101" pitchFamily="2" charset="-122"/>
            </a:endParaRPr>
          </a:p>
          <a:p>
            <a:endParaRPr lang="en-US" altLang="zh-CN" sz="2800" dirty="0">
              <a:solidFill>
                <a:schemeClr val="bg1"/>
              </a:solidFill>
              <a:latin typeface="宋体" panose="02010600030101010101" pitchFamily="2" charset="-122"/>
              <a:ea typeface="宋体" panose="02010600030101010101" pitchFamily="2" charset="-122"/>
            </a:endParaRPr>
          </a:p>
          <a:p>
            <a:r>
              <a:rPr lang="zh-CN" altLang="en-US" sz="2800" b="1" dirty="0">
                <a:solidFill>
                  <a:srgbClr val="00B0F0"/>
                </a:solidFill>
                <a:latin typeface="宋体" panose="02010600030101010101" pitchFamily="2" charset="-122"/>
                <a:ea typeface="宋体" panose="02010600030101010101" pitchFamily="2" charset="-122"/>
              </a:rPr>
              <a:t>    试问怎么安排最合理？</a:t>
            </a:r>
          </a:p>
        </p:txBody>
      </p:sp>
      <p:graphicFrame>
        <p:nvGraphicFramePr>
          <p:cNvPr id="4" name="表格 4">
            <a:extLst>
              <a:ext uri="{FF2B5EF4-FFF2-40B4-BE49-F238E27FC236}">
                <a16:creationId xmlns:a16="http://schemas.microsoft.com/office/drawing/2014/main" id="{37D49FB6-2B23-4D57-9325-E132B6F77E5D}"/>
              </a:ext>
            </a:extLst>
          </p:cNvPr>
          <p:cNvGraphicFramePr>
            <a:graphicFrameLocks noGrp="1"/>
          </p:cNvGraphicFramePr>
          <p:nvPr>
            <p:extLst>
              <p:ext uri="{D42A27DB-BD31-4B8C-83A1-F6EECF244321}">
                <p14:modId xmlns:p14="http://schemas.microsoft.com/office/powerpoint/2010/main" val="2374704353"/>
              </p:ext>
            </p:extLst>
          </p:nvPr>
        </p:nvGraphicFramePr>
        <p:xfrm>
          <a:off x="7752184" y="2035186"/>
          <a:ext cx="4176030" cy="2955477"/>
        </p:xfrm>
        <a:graphic>
          <a:graphicData uri="http://schemas.openxmlformats.org/drawingml/2006/table">
            <a:tbl>
              <a:tblPr bandRow="1">
                <a:tableStyleId>{0660B408-B3CF-4A94-85FC-2B1E0A45F4A2}</a:tableStyleId>
              </a:tblPr>
              <a:tblGrid>
                <a:gridCol w="696005">
                  <a:extLst>
                    <a:ext uri="{9D8B030D-6E8A-4147-A177-3AD203B41FA5}">
                      <a16:colId xmlns:a16="http://schemas.microsoft.com/office/drawing/2014/main" val="3235355153"/>
                    </a:ext>
                  </a:extLst>
                </a:gridCol>
                <a:gridCol w="696005">
                  <a:extLst>
                    <a:ext uri="{9D8B030D-6E8A-4147-A177-3AD203B41FA5}">
                      <a16:colId xmlns:a16="http://schemas.microsoft.com/office/drawing/2014/main" val="1862815586"/>
                    </a:ext>
                  </a:extLst>
                </a:gridCol>
                <a:gridCol w="696005">
                  <a:extLst>
                    <a:ext uri="{9D8B030D-6E8A-4147-A177-3AD203B41FA5}">
                      <a16:colId xmlns:a16="http://schemas.microsoft.com/office/drawing/2014/main" val="1881227284"/>
                    </a:ext>
                  </a:extLst>
                </a:gridCol>
                <a:gridCol w="696005">
                  <a:extLst>
                    <a:ext uri="{9D8B030D-6E8A-4147-A177-3AD203B41FA5}">
                      <a16:colId xmlns:a16="http://schemas.microsoft.com/office/drawing/2014/main" val="3841152268"/>
                    </a:ext>
                  </a:extLst>
                </a:gridCol>
                <a:gridCol w="696005">
                  <a:extLst>
                    <a:ext uri="{9D8B030D-6E8A-4147-A177-3AD203B41FA5}">
                      <a16:colId xmlns:a16="http://schemas.microsoft.com/office/drawing/2014/main" val="507937413"/>
                    </a:ext>
                  </a:extLst>
                </a:gridCol>
                <a:gridCol w="696005">
                  <a:extLst>
                    <a:ext uri="{9D8B030D-6E8A-4147-A177-3AD203B41FA5}">
                      <a16:colId xmlns:a16="http://schemas.microsoft.com/office/drawing/2014/main" val="3784022785"/>
                    </a:ext>
                  </a:extLst>
                </a:gridCol>
              </a:tblGrid>
              <a:tr h="422211">
                <a:tc gridSpan="6">
                  <a:txBody>
                    <a:bodyPr/>
                    <a:lstStyle/>
                    <a:p>
                      <a:pPr algn="ctr"/>
                      <a:r>
                        <a:rPr lang="zh-CN" altLang="en-US" sz="1800" b="0" i="0" kern="1200" dirty="0">
                          <a:solidFill>
                            <a:schemeClr val="dk1"/>
                          </a:solidFill>
                          <a:effectLst/>
                          <a:latin typeface="+mn-lt"/>
                          <a:ea typeface="+mn-ea"/>
                          <a:cs typeface="+mn-cs"/>
                        </a:rPr>
                        <a:t>指派矩阵</a:t>
                      </a:r>
                      <a:endParaRPr lang="zh-CN" altLang="en-US" dirty="0"/>
                    </a:p>
                  </a:txBody>
                  <a:tcPr anchor="ctr"/>
                </a:tc>
                <a:tc hMerge="1">
                  <a:txBody>
                    <a:bodyPr/>
                    <a:lstStyle/>
                    <a:p>
                      <a:pPr algn="ctr"/>
                      <a:r>
                        <a:rPr lang="zh-CN" altLang="en-US" sz="1800" b="0" i="0" kern="1200" dirty="0">
                          <a:solidFill>
                            <a:schemeClr val="dk1"/>
                          </a:solidFill>
                          <a:effectLst/>
                          <a:latin typeface="+mn-lt"/>
                          <a:ea typeface="+mn-ea"/>
                          <a:cs typeface="+mn-cs"/>
                        </a:rPr>
                        <a:t>指派矩阵</a:t>
                      </a:r>
                      <a:endParaRPr lang="zh-CN" altLang="en-US" dirty="0"/>
                    </a:p>
                  </a:txBody>
                  <a:tcPr anchor="ctr"/>
                </a:tc>
                <a:tc hMerge="1">
                  <a:txBody>
                    <a:bodyPr/>
                    <a:lstStyle/>
                    <a:p>
                      <a:pPr algn="ctr"/>
                      <a:endParaRPr lang="zh-CN" altLang="en-US" dirty="0"/>
                    </a:p>
                  </a:txBody>
                  <a:tcPr anchor="b"/>
                </a:tc>
                <a:tc hMerge="1">
                  <a:txBody>
                    <a:bodyPr/>
                    <a:lstStyle/>
                    <a:p>
                      <a:pPr algn="ctr"/>
                      <a:endParaRPr lang="zh-CN" altLang="en-US" dirty="0"/>
                    </a:p>
                  </a:txBody>
                  <a:tcPr anchor="b"/>
                </a:tc>
                <a:tc hMerge="1">
                  <a:txBody>
                    <a:bodyPr/>
                    <a:lstStyle/>
                    <a:p>
                      <a:pPr algn="ctr"/>
                      <a:endParaRPr lang="zh-CN" altLang="en-US" dirty="0"/>
                    </a:p>
                  </a:txBody>
                  <a:tcPr anchor="b"/>
                </a:tc>
                <a:tc hMerge="1">
                  <a:txBody>
                    <a:bodyPr/>
                    <a:lstStyle/>
                    <a:p>
                      <a:pPr algn="ctr"/>
                      <a:endParaRPr lang="zh-CN" altLang="en-US" dirty="0"/>
                    </a:p>
                  </a:txBody>
                  <a:tcPr anchor="b"/>
                </a:tc>
                <a:extLst>
                  <a:ext uri="{0D108BD9-81ED-4DB2-BD59-A6C34878D82A}">
                    <a16:rowId xmlns:a16="http://schemas.microsoft.com/office/drawing/2014/main" val="4092004004"/>
                  </a:ext>
                </a:extLst>
              </a:tr>
              <a:tr h="422211">
                <a:tc>
                  <a:txBody>
                    <a:bodyPr/>
                    <a:lstStyle/>
                    <a:p>
                      <a:pPr algn="ctr"/>
                      <a:endParaRPr lang="zh-CN" altLang="en-US" dirty="0"/>
                    </a:p>
                  </a:txBody>
                  <a:tcPr anchor="ctr"/>
                </a:tc>
                <a:tc>
                  <a:txBody>
                    <a:bodyPr/>
                    <a:lstStyle/>
                    <a:p>
                      <a:pPr algn="ctr"/>
                      <a:r>
                        <a:rPr lang="zh-CN" altLang="en-US" dirty="0"/>
                        <a:t>甲</a:t>
                      </a:r>
                    </a:p>
                  </a:txBody>
                  <a:tcPr anchor="ctr"/>
                </a:tc>
                <a:tc>
                  <a:txBody>
                    <a:bodyPr/>
                    <a:lstStyle/>
                    <a:p>
                      <a:pPr algn="ctr"/>
                      <a:r>
                        <a:rPr lang="zh-CN" altLang="en-US" dirty="0"/>
                        <a:t>乙</a:t>
                      </a:r>
                    </a:p>
                  </a:txBody>
                  <a:tcPr anchor="ctr"/>
                </a:tc>
                <a:tc>
                  <a:txBody>
                    <a:bodyPr/>
                    <a:lstStyle/>
                    <a:p>
                      <a:pPr algn="ctr"/>
                      <a:r>
                        <a:rPr lang="zh-CN" altLang="en-US" dirty="0"/>
                        <a:t>丙</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丁</a:t>
                      </a:r>
                    </a:p>
                  </a:txBody>
                  <a:tcPr anchor="ctr"/>
                </a:tc>
                <a:tc>
                  <a:txBody>
                    <a:bodyPr/>
                    <a:lstStyle/>
                    <a:p>
                      <a:pPr algn="ctr"/>
                      <a:r>
                        <a:rPr lang="zh-CN" altLang="en-US" dirty="0"/>
                        <a:t>戊</a:t>
                      </a:r>
                    </a:p>
                  </a:txBody>
                  <a:tcPr anchor="ctr"/>
                </a:tc>
                <a:extLst>
                  <a:ext uri="{0D108BD9-81ED-4DB2-BD59-A6C34878D82A}">
                    <a16:rowId xmlns:a16="http://schemas.microsoft.com/office/drawing/2014/main" val="809959317"/>
                  </a:ext>
                </a:extLst>
              </a:tr>
              <a:tr h="422211">
                <a:tc>
                  <a:txBody>
                    <a:bodyPr/>
                    <a:lstStyle/>
                    <a:p>
                      <a:pPr algn="ctr"/>
                      <a:r>
                        <a:rPr lang="en-US" altLang="zh-CN" dirty="0"/>
                        <a:t>A</a:t>
                      </a:r>
                      <a:endParaRPr lang="zh-CN" altLang="en-US" dirty="0"/>
                    </a:p>
                  </a:txBody>
                  <a:tcPr anchor="ctr"/>
                </a:tc>
                <a:tc>
                  <a:txBody>
                    <a:bodyPr/>
                    <a:lstStyle/>
                    <a:p>
                      <a:pPr algn="ctr"/>
                      <a:r>
                        <a:rPr lang="en-US" altLang="zh-CN" dirty="0"/>
                        <a:t>17</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9</a:t>
                      </a:r>
                      <a:endParaRPr lang="zh-CN" altLang="en-US" dirty="0"/>
                    </a:p>
                  </a:txBody>
                  <a:tcPr anchor="ctr"/>
                </a:tc>
                <a:tc>
                  <a:txBody>
                    <a:bodyPr/>
                    <a:lstStyle/>
                    <a:p>
                      <a:pPr algn="ctr"/>
                      <a:r>
                        <a:rPr lang="en-US" altLang="zh-CN" dirty="0"/>
                        <a:t>15</a:t>
                      </a:r>
                      <a:endParaRPr lang="zh-CN" altLang="en-US" dirty="0"/>
                    </a:p>
                  </a:txBody>
                  <a:tcPr anchor="ctr"/>
                </a:tc>
                <a:tc>
                  <a:txBody>
                    <a:bodyPr/>
                    <a:lstStyle/>
                    <a:p>
                      <a:pPr algn="ctr"/>
                      <a:r>
                        <a:rPr lang="en-US" altLang="zh-CN" dirty="0"/>
                        <a:t>16</a:t>
                      </a:r>
                      <a:endParaRPr lang="zh-CN" altLang="en-US" dirty="0"/>
                    </a:p>
                  </a:txBody>
                  <a:tcPr anchor="ctr"/>
                </a:tc>
                <a:extLst>
                  <a:ext uri="{0D108BD9-81ED-4DB2-BD59-A6C34878D82A}">
                    <a16:rowId xmlns:a16="http://schemas.microsoft.com/office/drawing/2014/main" val="2205798852"/>
                  </a:ext>
                </a:extLst>
              </a:tr>
              <a:tr h="422211">
                <a:tc>
                  <a:txBody>
                    <a:bodyPr/>
                    <a:lstStyle/>
                    <a:p>
                      <a:pPr algn="ctr"/>
                      <a:r>
                        <a:rPr lang="en-US" altLang="zh-CN" dirty="0"/>
                        <a:t>B</a:t>
                      </a:r>
                      <a:endParaRPr lang="zh-CN" altLang="en-US" dirty="0"/>
                    </a:p>
                  </a:txBody>
                  <a:tcPr anchor="ctr"/>
                </a:tc>
                <a:tc>
                  <a:txBody>
                    <a:bodyPr/>
                    <a:lstStyle/>
                    <a:p>
                      <a:pPr algn="ctr"/>
                      <a:r>
                        <a:rPr lang="en-US" altLang="zh-CN" dirty="0"/>
                        <a:t>8</a:t>
                      </a:r>
                      <a:endParaRPr lang="zh-CN" altLang="en-US" dirty="0"/>
                    </a:p>
                  </a:txBody>
                  <a:tcPr anchor="ctr"/>
                </a:tc>
                <a:tc>
                  <a:txBody>
                    <a:bodyPr/>
                    <a:lstStyle/>
                    <a:p>
                      <a:pPr algn="ctr"/>
                      <a:r>
                        <a:rPr lang="en-US" altLang="zh-CN" dirty="0"/>
                        <a:t>15</a:t>
                      </a:r>
                      <a:endParaRPr lang="zh-CN" altLang="en-US" dirty="0"/>
                    </a:p>
                  </a:txBody>
                  <a:tcPr anchor="ctr"/>
                </a:tc>
                <a:tc>
                  <a:txBody>
                    <a:bodyPr/>
                    <a:lstStyle/>
                    <a:p>
                      <a:pPr algn="ctr"/>
                      <a:r>
                        <a:rPr lang="en-US" altLang="zh-CN" dirty="0"/>
                        <a:t>17</a:t>
                      </a:r>
                      <a:endParaRPr lang="zh-CN" altLang="en-US" dirty="0"/>
                    </a:p>
                  </a:txBody>
                  <a:tcPr anchor="ctr"/>
                </a:tc>
                <a:tc>
                  <a:txBody>
                    <a:bodyPr/>
                    <a:lstStyle/>
                    <a:p>
                      <a:pPr algn="ctr"/>
                      <a:r>
                        <a:rPr lang="en-US" altLang="zh-CN" dirty="0"/>
                        <a:t>9</a:t>
                      </a:r>
                      <a:endParaRPr lang="zh-CN" altLang="en-US" dirty="0"/>
                    </a:p>
                  </a:txBody>
                  <a:tcPr anchor="ctr"/>
                </a:tc>
                <a:tc>
                  <a:txBody>
                    <a:bodyPr/>
                    <a:lstStyle/>
                    <a:p>
                      <a:pPr algn="ctr"/>
                      <a:r>
                        <a:rPr lang="en-US" altLang="zh-CN" dirty="0"/>
                        <a:t>11</a:t>
                      </a:r>
                      <a:endParaRPr lang="zh-CN" altLang="en-US" dirty="0"/>
                    </a:p>
                  </a:txBody>
                  <a:tcPr anchor="ctr"/>
                </a:tc>
                <a:extLst>
                  <a:ext uri="{0D108BD9-81ED-4DB2-BD59-A6C34878D82A}">
                    <a16:rowId xmlns:a16="http://schemas.microsoft.com/office/drawing/2014/main" val="2245043630"/>
                  </a:ext>
                </a:extLst>
              </a:tr>
              <a:tr h="422211">
                <a:tc>
                  <a:txBody>
                    <a:bodyPr/>
                    <a:lstStyle/>
                    <a:p>
                      <a:pPr algn="ctr"/>
                      <a:r>
                        <a:rPr lang="en-US" altLang="zh-CN" dirty="0"/>
                        <a:t>C</a:t>
                      </a:r>
                      <a:endParaRPr lang="zh-CN" altLang="en-US" dirty="0"/>
                    </a:p>
                  </a:txBody>
                  <a:tcPr anchor="ctr"/>
                </a:tc>
                <a:tc>
                  <a:txBody>
                    <a:bodyPr/>
                    <a:lstStyle/>
                    <a:p>
                      <a:pPr algn="ctr"/>
                      <a:r>
                        <a:rPr lang="en-US" altLang="zh-CN" dirty="0"/>
                        <a:t>5</a:t>
                      </a:r>
                      <a:endParaRPr lang="zh-CN" altLang="en-US" dirty="0"/>
                    </a:p>
                  </a:txBody>
                  <a:tcPr anchor="ctr"/>
                </a:tc>
                <a:tc>
                  <a:txBody>
                    <a:bodyPr/>
                    <a:lstStyle/>
                    <a:p>
                      <a:pPr algn="ctr"/>
                      <a:r>
                        <a:rPr lang="en-US" altLang="zh-CN" dirty="0"/>
                        <a:t>8</a:t>
                      </a:r>
                      <a:endParaRPr lang="zh-CN" altLang="en-US" dirty="0"/>
                    </a:p>
                  </a:txBody>
                  <a:tcPr anchor="ctr"/>
                </a:tc>
                <a:tc>
                  <a:txBody>
                    <a:bodyPr/>
                    <a:lstStyle/>
                    <a:p>
                      <a:pPr algn="ctr"/>
                      <a:r>
                        <a:rPr lang="en-US" altLang="zh-CN" dirty="0"/>
                        <a:t>4</a:t>
                      </a:r>
                      <a:endParaRPr lang="zh-CN" altLang="en-US" dirty="0"/>
                    </a:p>
                  </a:txBody>
                  <a:tcPr anchor="ctr"/>
                </a:tc>
                <a:tc>
                  <a:txBody>
                    <a:bodyPr/>
                    <a:lstStyle/>
                    <a:p>
                      <a:pPr algn="ctr"/>
                      <a:r>
                        <a:rPr lang="en-US" altLang="zh-CN" dirty="0"/>
                        <a:t>18</a:t>
                      </a:r>
                      <a:endParaRPr lang="zh-CN" altLang="en-US" dirty="0"/>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1804522884"/>
                  </a:ext>
                </a:extLst>
              </a:tr>
              <a:tr h="422211">
                <a:tc>
                  <a:txBody>
                    <a:bodyPr/>
                    <a:lstStyle/>
                    <a:p>
                      <a:pPr algn="ctr"/>
                      <a:r>
                        <a:rPr lang="en-US" altLang="zh-CN" dirty="0"/>
                        <a:t>D</a:t>
                      </a:r>
                      <a:endParaRPr lang="zh-CN" altLang="en-US" dirty="0"/>
                    </a:p>
                  </a:txBody>
                  <a:tcPr anchor="ctr"/>
                </a:tc>
                <a:tc>
                  <a:txBody>
                    <a:bodyPr/>
                    <a:lstStyle/>
                    <a:p>
                      <a:pPr algn="ctr"/>
                      <a:r>
                        <a:rPr lang="en-US" altLang="zh-CN" dirty="0"/>
                        <a:t>20</a:t>
                      </a:r>
                      <a:endParaRPr lang="zh-CN" altLang="en-US" dirty="0"/>
                    </a:p>
                  </a:txBody>
                  <a:tcPr anchor="ctr"/>
                </a:tc>
                <a:tc>
                  <a:txBody>
                    <a:bodyPr/>
                    <a:lstStyle/>
                    <a:p>
                      <a:pPr algn="ctr"/>
                      <a:r>
                        <a:rPr lang="en-US" altLang="zh-CN" dirty="0"/>
                        <a:t>6</a:t>
                      </a:r>
                      <a:endParaRPr lang="zh-CN" altLang="en-US" dirty="0"/>
                    </a:p>
                  </a:txBody>
                  <a:tcPr anchor="ctr"/>
                </a:tc>
                <a:tc>
                  <a:txBody>
                    <a:bodyPr/>
                    <a:lstStyle/>
                    <a:p>
                      <a:pPr algn="ctr"/>
                      <a:r>
                        <a:rPr lang="en-US" altLang="zh-CN" dirty="0"/>
                        <a:t>14</a:t>
                      </a:r>
                      <a:endParaRPr lang="zh-CN" altLang="en-US" dirty="0"/>
                    </a:p>
                  </a:txBody>
                  <a:tcPr anchor="ctr"/>
                </a:tc>
                <a:tc>
                  <a:txBody>
                    <a:bodyPr/>
                    <a:lstStyle/>
                    <a:p>
                      <a:pPr algn="ctr"/>
                      <a:r>
                        <a:rPr lang="en-US" altLang="zh-CN" dirty="0"/>
                        <a:t>9</a:t>
                      </a:r>
                      <a:endParaRPr lang="zh-CN" altLang="en-US" dirty="0"/>
                    </a:p>
                  </a:txBody>
                  <a:tcPr anchor="ctr"/>
                </a:tc>
                <a:tc>
                  <a:txBody>
                    <a:bodyPr/>
                    <a:lstStyle/>
                    <a:p>
                      <a:pPr algn="ctr"/>
                      <a:r>
                        <a:rPr lang="en-US" altLang="zh-CN" dirty="0"/>
                        <a:t>7</a:t>
                      </a:r>
                      <a:endParaRPr lang="zh-CN" altLang="en-US" dirty="0"/>
                    </a:p>
                  </a:txBody>
                  <a:tcPr anchor="ctr"/>
                </a:tc>
                <a:extLst>
                  <a:ext uri="{0D108BD9-81ED-4DB2-BD59-A6C34878D82A}">
                    <a16:rowId xmlns:a16="http://schemas.microsoft.com/office/drawing/2014/main" val="3096004187"/>
                  </a:ext>
                </a:extLst>
              </a:tr>
              <a:tr h="422211">
                <a:tc>
                  <a:txBody>
                    <a:bodyPr/>
                    <a:lstStyle/>
                    <a:p>
                      <a:pPr algn="ctr"/>
                      <a:r>
                        <a:rPr lang="en-US" altLang="zh-CN" dirty="0"/>
                        <a:t>E</a:t>
                      </a:r>
                      <a:endParaRPr lang="zh-CN" altLang="en-US" dirty="0"/>
                    </a:p>
                  </a:txBody>
                  <a:tcPr anchor="ctr"/>
                </a:tc>
                <a:tc>
                  <a:txBody>
                    <a:bodyPr/>
                    <a:lstStyle/>
                    <a:p>
                      <a:pPr algn="ctr"/>
                      <a:r>
                        <a:rPr lang="en-US" altLang="zh-CN" dirty="0"/>
                        <a:t>17</a:t>
                      </a:r>
                      <a:endParaRPr lang="zh-CN" altLang="en-US" dirty="0"/>
                    </a:p>
                  </a:txBody>
                  <a:tcPr anchor="ctr"/>
                </a:tc>
                <a:tc>
                  <a:txBody>
                    <a:bodyPr/>
                    <a:lstStyle/>
                    <a:p>
                      <a:pPr algn="ctr"/>
                      <a:r>
                        <a:rPr lang="en-US" altLang="zh-CN" dirty="0"/>
                        <a:t>14</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885706519"/>
                  </a:ext>
                </a:extLst>
              </a:tr>
            </a:tbl>
          </a:graphicData>
        </a:graphic>
      </p:graphicFrame>
      <p:pic>
        <p:nvPicPr>
          <p:cNvPr id="16" name="Picture 247">
            <a:extLst>
              <a:ext uri="{FF2B5EF4-FFF2-40B4-BE49-F238E27FC236}">
                <a16:creationId xmlns:a16="http://schemas.microsoft.com/office/drawing/2014/main" id="{67E997A5-2522-440B-BFCF-EAA9873484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885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3" name="文本框 22"/>
          <p:cNvSpPr txBox="1"/>
          <p:nvPr/>
        </p:nvSpPr>
        <p:spPr>
          <a:xfrm>
            <a:off x="4403305" y="2702816"/>
            <a:ext cx="6378937" cy="1015663"/>
          </a:xfrm>
          <a:prstGeom prst="rect">
            <a:avLst/>
          </a:prstGeom>
          <a:noFill/>
        </p:spPr>
        <p:txBody>
          <a:bodyPr wrap="square" rtlCol="0">
            <a:spAutoFit/>
          </a:bodyPr>
          <a:lstStyle/>
          <a:p>
            <a:r>
              <a:rPr lang="zh-CN" altLang="en-US" sz="6000" dirty="0">
                <a:solidFill>
                  <a:srgbClr val="FDFCFD"/>
                </a:solidFill>
                <a:latin typeface="黑体" panose="02010609060101010101" pitchFamily="49" charset="-122"/>
                <a:ea typeface="黑体" panose="02010609060101010101" pitchFamily="49" charset="-122"/>
                <a:cs typeface="+mn-ea"/>
                <a:sym typeface="+mn-lt"/>
              </a:rPr>
              <a:t>作业小试</a:t>
            </a:r>
          </a:p>
        </p:txBody>
      </p:sp>
      <p:grpSp>
        <p:nvGrpSpPr>
          <p:cNvPr id="2" name="组合 1"/>
          <p:cNvGrpSpPr/>
          <p:nvPr/>
        </p:nvGrpSpPr>
        <p:grpSpPr>
          <a:xfrm>
            <a:off x="1755228" y="4293096"/>
            <a:ext cx="8703304" cy="140996"/>
            <a:chOff x="323528" y="4293096"/>
            <a:chExt cx="8703304" cy="140996"/>
          </a:xfrm>
        </p:grpSpPr>
        <p:grpSp>
          <p:nvGrpSpPr>
            <p:cNvPr id="29" name="组合 28"/>
            <p:cNvGrpSpPr/>
            <p:nvPr/>
          </p:nvGrpSpPr>
          <p:grpSpPr>
            <a:xfrm>
              <a:off x="323528" y="4293096"/>
              <a:ext cx="4464719" cy="140996"/>
              <a:chOff x="617922" y="1097616"/>
              <a:chExt cx="4464719" cy="140996"/>
            </a:xfrm>
          </p:grpSpPr>
          <p:sp>
            <p:nvSpPr>
              <p:cNvPr id="30"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34"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4562113" y="4293096"/>
              <a:ext cx="4464719" cy="140996"/>
              <a:chOff x="617922" y="1097616"/>
              <a:chExt cx="4464719" cy="140996"/>
            </a:xfrm>
          </p:grpSpPr>
          <p:sp>
            <p:nvSpPr>
              <p:cNvPr id="36"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37"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grpSp>
        <p:nvGrpSpPr>
          <p:cNvPr id="3" name="组合 2"/>
          <p:cNvGrpSpPr/>
          <p:nvPr/>
        </p:nvGrpSpPr>
        <p:grpSpPr>
          <a:xfrm>
            <a:off x="1755229" y="2065320"/>
            <a:ext cx="8703836" cy="140996"/>
            <a:chOff x="323528" y="2065320"/>
            <a:chExt cx="8703836" cy="140996"/>
          </a:xfrm>
        </p:grpSpPr>
        <p:grpSp>
          <p:nvGrpSpPr>
            <p:cNvPr id="25" name="组合 24"/>
            <p:cNvGrpSpPr/>
            <p:nvPr/>
          </p:nvGrpSpPr>
          <p:grpSpPr>
            <a:xfrm>
              <a:off x="323528" y="2065320"/>
              <a:ext cx="4464719" cy="140996"/>
              <a:chOff x="617922" y="1097616"/>
              <a:chExt cx="4464719" cy="140996"/>
            </a:xfrm>
          </p:grpSpPr>
          <p:sp>
            <p:nvSpPr>
              <p:cNvPr id="27"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8"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38" name="组合 37"/>
            <p:cNvGrpSpPr/>
            <p:nvPr/>
          </p:nvGrpSpPr>
          <p:grpSpPr>
            <a:xfrm>
              <a:off x="4562645" y="2065320"/>
              <a:ext cx="4464719" cy="140996"/>
              <a:chOff x="617922" y="1097616"/>
              <a:chExt cx="4464719" cy="140996"/>
            </a:xfrm>
          </p:grpSpPr>
          <p:sp>
            <p:nvSpPr>
              <p:cNvPr id="39"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40"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sp>
        <p:nvSpPr>
          <p:cNvPr id="56" name="Freeform 29"/>
          <p:cNvSpPr>
            <a:spLocks noEditPoints="1"/>
          </p:cNvSpPr>
          <p:nvPr/>
        </p:nvSpPr>
        <p:spPr bwMode="auto">
          <a:xfrm>
            <a:off x="2780154" y="2618416"/>
            <a:ext cx="1199612" cy="1251769"/>
          </a:xfrm>
          <a:custGeom>
            <a:avLst/>
            <a:gdLst>
              <a:gd name="T0" fmla="*/ 14 w 939"/>
              <a:gd name="T1" fmla="*/ 370 h 978"/>
              <a:gd name="T2" fmla="*/ 115 w 939"/>
              <a:gd name="T3" fmla="*/ 87 h 978"/>
              <a:gd name="T4" fmla="*/ 517 w 939"/>
              <a:gd name="T5" fmla="*/ 9 h 978"/>
              <a:gd name="T6" fmla="*/ 818 w 939"/>
              <a:gd name="T7" fmla="*/ 112 h 978"/>
              <a:gd name="T8" fmla="*/ 896 w 939"/>
              <a:gd name="T9" fmla="*/ 454 h 978"/>
              <a:gd name="T10" fmla="*/ 825 w 939"/>
              <a:gd name="T11" fmla="*/ 864 h 978"/>
              <a:gd name="T12" fmla="*/ 345 w 939"/>
              <a:gd name="T13" fmla="*/ 944 h 978"/>
              <a:gd name="T14" fmla="*/ 41 w 939"/>
              <a:gd name="T15" fmla="*/ 801 h 978"/>
              <a:gd name="T16" fmla="*/ 393 w 939"/>
              <a:gd name="T17" fmla="*/ 430 h 978"/>
              <a:gd name="T18" fmla="*/ 275 w 939"/>
              <a:gd name="T19" fmla="*/ 25 h 978"/>
              <a:gd name="T20" fmla="*/ 395 w 939"/>
              <a:gd name="T21" fmla="*/ 25 h 978"/>
              <a:gd name="T22" fmla="*/ 571 w 939"/>
              <a:gd name="T23" fmla="*/ 43 h 978"/>
              <a:gd name="T24" fmla="*/ 497 w 939"/>
              <a:gd name="T25" fmla="*/ 67 h 978"/>
              <a:gd name="T26" fmla="*/ 283 w 939"/>
              <a:gd name="T27" fmla="*/ 63 h 978"/>
              <a:gd name="T28" fmla="*/ 416 w 939"/>
              <a:gd name="T29" fmla="*/ 97 h 978"/>
              <a:gd name="T30" fmla="*/ 526 w 939"/>
              <a:gd name="T31" fmla="*/ 92 h 978"/>
              <a:gd name="T32" fmla="*/ 317 w 939"/>
              <a:gd name="T33" fmla="*/ 69 h 978"/>
              <a:gd name="T34" fmla="*/ 568 w 939"/>
              <a:gd name="T35" fmla="*/ 81 h 978"/>
              <a:gd name="T36" fmla="*/ 538 w 939"/>
              <a:gd name="T37" fmla="*/ 107 h 978"/>
              <a:gd name="T38" fmla="*/ 26 w 939"/>
              <a:gd name="T39" fmla="*/ 211 h 978"/>
              <a:gd name="T40" fmla="*/ 121 w 939"/>
              <a:gd name="T41" fmla="*/ 421 h 978"/>
              <a:gd name="T42" fmla="*/ 157 w 939"/>
              <a:gd name="T43" fmla="*/ 417 h 978"/>
              <a:gd name="T44" fmla="*/ 44 w 939"/>
              <a:gd name="T45" fmla="*/ 203 h 978"/>
              <a:gd name="T46" fmla="*/ 59 w 939"/>
              <a:gd name="T47" fmla="*/ 188 h 978"/>
              <a:gd name="T48" fmla="*/ 266 w 939"/>
              <a:gd name="T49" fmla="*/ 421 h 978"/>
              <a:gd name="T50" fmla="*/ 400 w 939"/>
              <a:gd name="T51" fmla="*/ 439 h 978"/>
              <a:gd name="T52" fmla="*/ 733 w 939"/>
              <a:gd name="T53" fmla="*/ 312 h 978"/>
              <a:gd name="T54" fmla="*/ 782 w 939"/>
              <a:gd name="T55" fmla="*/ 126 h 978"/>
              <a:gd name="T56" fmla="*/ 247 w 939"/>
              <a:gd name="T57" fmla="*/ 104 h 978"/>
              <a:gd name="T58" fmla="*/ 554 w 939"/>
              <a:gd name="T59" fmla="*/ 486 h 978"/>
              <a:gd name="T60" fmla="*/ 696 w 939"/>
              <a:gd name="T61" fmla="*/ 471 h 978"/>
              <a:gd name="T62" fmla="*/ 845 w 939"/>
              <a:gd name="T63" fmla="*/ 142 h 978"/>
              <a:gd name="T64" fmla="*/ 874 w 939"/>
              <a:gd name="T65" fmla="*/ 211 h 978"/>
              <a:gd name="T66" fmla="*/ 830 w 939"/>
              <a:gd name="T67" fmla="*/ 309 h 978"/>
              <a:gd name="T68" fmla="*/ 780 w 939"/>
              <a:gd name="T69" fmla="*/ 437 h 978"/>
              <a:gd name="T70" fmla="*/ 806 w 939"/>
              <a:gd name="T71" fmla="*/ 714 h 978"/>
              <a:gd name="T72" fmla="*/ 845 w 939"/>
              <a:gd name="T73" fmla="*/ 831 h 978"/>
              <a:gd name="T74" fmla="*/ 878 w 939"/>
              <a:gd name="T75" fmla="*/ 254 h 978"/>
              <a:gd name="T76" fmla="*/ 264 w 939"/>
              <a:gd name="T77" fmla="*/ 363 h 978"/>
              <a:gd name="T78" fmla="*/ 330 w 939"/>
              <a:gd name="T79" fmla="*/ 429 h 978"/>
              <a:gd name="T80" fmla="*/ 368 w 939"/>
              <a:gd name="T81" fmla="*/ 406 h 978"/>
              <a:gd name="T82" fmla="*/ 762 w 939"/>
              <a:gd name="T83" fmla="*/ 857 h 978"/>
              <a:gd name="T84" fmla="*/ 791 w 939"/>
              <a:gd name="T85" fmla="*/ 909 h 978"/>
              <a:gd name="T86" fmla="*/ 759 w 939"/>
              <a:gd name="T87" fmla="*/ 390 h 978"/>
              <a:gd name="T88" fmla="*/ 716 w 939"/>
              <a:gd name="T89" fmla="*/ 855 h 978"/>
              <a:gd name="T90" fmla="*/ 755 w 939"/>
              <a:gd name="T91" fmla="*/ 405 h 978"/>
              <a:gd name="T92" fmla="*/ 58 w 939"/>
              <a:gd name="T93" fmla="*/ 757 h 978"/>
              <a:gd name="T94" fmla="*/ 401 w 939"/>
              <a:gd name="T95" fmla="*/ 918 h 978"/>
              <a:gd name="T96" fmla="*/ 674 w 939"/>
              <a:gd name="T97" fmla="*/ 602 h 978"/>
              <a:gd name="T98" fmla="*/ 287 w 939"/>
              <a:gd name="T99" fmla="*/ 563 h 978"/>
              <a:gd name="T100" fmla="*/ 56 w 939"/>
              <a:gd name="T101" fmla="*/ 476 h 978"/>
              <a:gd name="T102" fmla="*/ 389 w 939"/>
              <a:gd name="T103" fmla="*/ 441 h 978"/>
              <a:gd name="T104" fmla="*/ 354 w 939"/>
              <a:gd name="T105" fmla="*/ 477 h 978"/>
              <a:gd name="T106" fmla="*/ 284 w 939"/>
              <a:gd name="T107" fmla="*/ 466 h 978"/>
              <a:gd name="T108" fmla="*/ 292 w 939"/>
              <a:gd name="T109" fmla="*/ 468 h 978"/>
              <a:gd name="T110" fmla="*/ 332 w 939"/>
              <a:gd name="T111" fmla="*/ 496 h 978"/>
              <a:gd name="T112" fmla="*/ 686 w 939"/>
              <a:gd name="T113" fmla="*/ 554 h 978"/>
              <a:gd name="T114" fmla="*/ 535 w 939"/>
              <a:gd name="T115" fmla="*/ 952 h 978"/>
              <a:gd name="T116" fmla="*/ 49 w 939"/>
              <a:gd name="T117" fmla="*/ 815 h 978"/>
              <a:gd name="T118" fmla="*/ 304 w 939"/>
              <a:gd name="T119" fmla="*/ 919 h 978"/>
              <a:gd name="T120" fmla="*/ 680 w 939"/>
              <a:gd name="T121" fmla="*/ 949 h 978"/>
              <a:gd name="T122" fmla="*/ 699 w 939"/>
              <a:gd name="T123" fmla="*/ 49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9" h="978">
                <a:moveTo>
                  <a:pt x="41" y="801"/>
                </a:moveTo>
                <a:cubicBezTo>
                  <a:pt x="46" y="758"/>
                  <a:pt x="57" y="718"/>
                  <a:pt x="55" y="679"/>
                </a:cubicBezTo>
                <a:cubicBezTo>
                  <a:pt x="55" y="673"/>
                  <a:pt x="53" y="668"/>
                  <a:pt x="53" y="663"/>
                </a:cubicBezTo>
                <a:cubicBezTo>
                  <a:pt x="49" y="620"/>
                  <a:pt x="53" y="574"/>
                  <a:pt x="53" y="541"/>
                </a:cubicBezTo>
                <a:cubicBezTo>
                  <a:pt x="51" y="494"/>
                  <a:pt x="39" y="449"/>
                  <a:pt x="39" y="405"/>
                </a:cubicBezTo>
                <a:cubicBezTo>
                  <a:pt x="28" y="396"/>
                  <a:pt x="21" y="380"/>
                  <a:pt x="14" y="370"/>
                </a:cubicBezTo>
                <a:cubicBezTo>
                  <a:pt x="8" y="340"/>
                  <a:pt x="7" y="306"/>
                  <a:pt x="0" y="279"/>
                </a:cubicBezTo>
                <a:cubicBezTo>
                  <a:pt x="4" y="270"/>
                  <a:pt x="1" y="261"/>
                  <a:pt x="7" y="256"/>
                </a:cubicBezTo>
                <a:cubicBezTo>
                  <a:pt x="6" y="228"/>
                  <a:pt x="13" y="213"/>
                  <a:pt x="19" y="191"/>
                </a:cubicBezTo>
                <a:cubicBezTo>
                  <a:pt x="24" y="174"/>
                  <a:pt x="28" y="163"/>
                  <a:pt x="34" y="150"/>
                </a:cubicBezTo>
                <a:cubicBezTo>
                  <a:pt x="43" y="128"/>
                  <a:pt x="53" y="104"/>
                  <a:pt x="70" y="87"/>
                </a:cubicBezTo>
                <a:cubicBezTo>
                  <a:pt x="83" y="80"/>
                  <a:pt x="106" y="71"/>
                  <a:pt x="115" y="87"/>
                </a:cubicBezTo>
                <a:cubicBezTo>
                  <a:pt x="154" y="86"/>
                  <a:pt x="207" y="82"/>
                  <a:pt x="243" y="90"/>
                </a:cubicBezTo>
                <a:cubicBezTo>
                  <a:pt x="240" y="73"/>
                  <a:pt x="243" y="54"/>
                  <a:pt x="252" y="34"/>
                </a:cubicBezTo>
                <a:cubicBezTo>
                  <a:pt x="272" y="2"/>
                  <a:pt x="313" y="10"/>
                  <a:pt x="360" y="9"/>
                </a:cubicBezTo>
                <a:cubicBezTo>
                  <a:pt x="372" y="9"/>
                  <a:pt x="385" y="5"/>
                  <a:pt x="398" y="4"/>
                </a:cubicBezTo>
                <a:cubicBezTo>
                  <a:pt x="431" y="1"/>
                  <a:pt x="466" y="0"/>
                  <a:pt x="495" y="3"/>
                </a:cubicBezTo>
                <a:cubicBezTo>
                  <a:pt x="503" y="4"/>
                  <a:pt x="510" y="8"/>
                  <a:pt x="517" y="9"/>
                </a:cubicBezTo>
                <a:cubicBezTo>
                  <a:pt x="521" y="10"/>
                  <a:pt x="527" y="8"/>
                  <a:pt x="531" y="9"/>
                </a:cubicBezTo>
                <a:cubicBezTo>
                  <a:pt x="550" y="13"/>
                  <a:pt x="569" y="25"/>
                  <a:pt x="583" y="31"/>
                </a:cubicBezTo>
                <a:cubicBezTo>
                  <a:pt x="586" y="57"/>
                  <a:pt x="597" y="73"/>
                  <a:pt x="593" y="102"/>
                </a:cubicBezTo>
                <a:cubicBezTo>
                  <a:pt x="635" y="107"/>
                  <a:pt x="682" y="102"/>
                  <a:pt x="728" y="106"/>
                </a:cubicBezTo>
                <a:cubicBezTo>
                  <a:pt x="741" y="107"/>
                  <a:pt x="754" y="113"/>
                  <a:pt x="767" y="114"/>
                </a:cubicBezTo>
                <a:cubicBezTo>
                  <a:pt x="785" y="115"/>
                  <a:pt x="803" y="111"/>
                  <a:pt x="818" y="112"/>
                </a:cubicBezTo>
                <a:cubicBezTo>
                  <a:pt x="844" y="115"/>
                  <a:pt x="866" y="132"/>
                  <a:pt x="878" y="148"/>
                </a:cubicBezTo>
                <a:cubicBezTo>
                  <a:pt x="884" y="158"/>
                  <a:pt x="882" y="167"/>
                  <a:pt x="884" y="181"/>
                </a:cubicBezTo>
                <a:cubicBezTo>
                  <a:pt x="887" y="194"/>
                  <a:pt x="894" y="207"/>
                  <a:pt x="894" y="217"/>
                </a:cubicBezTo>
                <a:cubicBezTo>
                  <a:pt x="895" y="231"/>
                  <a:pt x="887" y="243"/>
                  <a:pt x="888" y="261"/>
                </a:cubicBezTo>
                <a:cubicBezTo>
                  <a:pt x="891" y="302"/>
                  <a:pt x="892" y="350"/>
                  <a:pt x="894" y="393"/>
                </a:cubicBezTo>
                <a:cubicBezTo>
                  <a:pt x="896" y="413"/>
                  <a:pt x="893" y="433"/>
                  <a:pt x="896" y="454"/>
                </a:cubicBezTo>
                <a:cubicBezTo>
                  <a:pt x="902" y="505"/>
                  <a:pt x="899" y="558"/>
                  <a:pt x="903" y="604"/>
                </a:cubicBezTo>
                <a:cubicBezTo>
                  <a:pt x="904" y="618"/>
                  <a:pt x="909" y="631"/>
                  <a:pt x="906" y="644"/>
                </a:cubicBezTo>
                <a:cubicBezTo>
                  <a:pt x="907" y="648"/>
                  <a:pt x="910" y="651"/>
                  <a:pt x="911" y="655"/>
                </a:cubicBezTo>
                <a:cubicBezTo>
                  <a:pt x="910" y="720"/>
                  <a:pt x="939" y="783"/>
                  <a:pt x="908" y="830"/>
                </a:cubicBezTo>
                <a:cubicBezTo>
                  <a:pt x="886" y="840"/>
                  <a:pt x="864" y="830"/>
                  <a:pt x="843" y="843"/>
                </a:cubicBezTo>
                <a:cubicBezTo>
                  <a:pt x="839" y="852"/>
                  <a:pt x="834" y="866"/>
                  <a:pt x="825" y="864"/>
                </a:cubicBezTo>
                <a:cubicBezTo>
                  <a:pt x="814" y="893"/>
                  <a:pt x="812" y="924"/>
                  <a:pt x="790" y="939"/>
                </a:cubicBezTo>
                <a:cubicBezTo>
                  <a:pt x="767" y="955"/>
                  <a:pt x="733" y="949"/>
                  <a:pt x="704" y="950"/>
                </a:cubicBezTo>
                <a:cubicBezTo>
                  <a:pt x="699" y="953"/>
                  <a:pt x="697" y="956"/>
                  <a:pt x="694" y="959"/>
                </a:cubicBezTo>
                <a:cubicBezTo>
                  <a:pt x="677" y="976"/>
                  <a:pt x="647" y="972"/>
                  <a:pt x="617" y="978"/>
                </a:cubicBezTo>
                <a:cubicBezTo>
                  <a:pt x="551" y="967"/>
                  <a:pt x="473" y="973"/>
                  <a:pt x="405" y="957"/>
                </a:cubicBezTo>
                <a:cubicBezTo>
                  <a:pt x="384" y="952"/>
                  <a:pt x="366" y="945"/>
                  <a:pt x="345" y="944"/>
                </a:cubicBezTo>
                <a:cubicBezTo>
                  <a:pt x="325" y="939"/>
                  <a:pt x="301" y="928"/>
                  <a:pt x="282" y="922"/>
                </a:cubicBezTo>
                <a:cubicBezTo>
                  <a:pt x="244" y="910"/>
                  <a:pt x="208" y="895"/>
                  <a:pt x="168" y="883"/>
                </a:cubicBezTo>
                <a:cubicBezTo>
                  <a:pt x="150" y="878"/>
                  <a:pt x="134" y="874"/>
                  <a:pt x="111" y="866"/>
                </a:cubicBezTo>
                <a:cubicBezTo>
                  <a:pt x="91" y="858"/>
                  <a:pt x="73" y="851"/>
                  <a:pt x="54" y="845"/>
                </a:cubicBezTo>
                <a:cubicBezTo>
                  <a:pt x="47" y="840"/>
                  <a:pt x="42" y="833"/>
                  <a:pt x="34" y="830"/>
                </a:cubicBezTo>
                <a:cubicBezTo>
                  <a:pt x="31" y="819"/>
                  <a:pt x="25" y="802"/>
                  <a:pt x="41" y="801"/>
                </a:cubicBezTo>
                <a:close/>
                <a:moveTo>
                  <a:pt x="409" y="415"/>
                </a:moveTo>
                <a:cubicBezTo>
                  <a:pt x="419" y="398"/>
                  <a:pt x="427" y="386"/>
                  <a:pt x="421" y="369"/>
                </a:cubicBezTo>
                <a:cubicBezTo>
                  <a:pt x="421" y="369"/>
                  <a:pt x="424" y="370"/>
                  <a:pt x="424" y="370"/>
                </a:cubicBezTo>
                <a:cubicBezTo>
                  <a:pt x="420" y="354"/>
                  <a:pt x="404" y="342"/>
                  <a:pt x="383" y="341"/>
                </a:cubicBezTo>
                <a:cubicBezTo>
                  <a:pt x="396" y="347"/>
                  <a:pt x="404" y="357"/>
                  <a:pt x="410" y="369"/>
                </a:cubicBezTo>
                <a:cubicBezTo>
                  <a:pt x="407" y="399"/>
                  <a:pt x="403" y="410"/>
                  <a:pt x="393" y="430"/>
                </a:cubicBezTo>
                <a:cubicBezTo>
                  <a:pt x="393" y="429"/>
                  <a:pt x="392" y="428"/>
                  <a:pt x="391" y="430"/>
                </a:cubicBezTo>
                <a:cubicBezTo>
                  <a:pt x="401" y="434"/>
                  <a:pt x="401" y="417"/>
                  <a:pt x="409" y="415"/>
                </a:cubicBezTo>
                <a:close/>
                <a:moveTo>
                  <a:pt x="571" y="43"/>
                </a:moveTo>
                <a:cubicBezTo>
                  <a:pt x="560" y="22"/>
                  <a:pt x="505" y="14"/>
                  <a:pt x="482" y="13"/>
                </a:cubicBezTo>
                <a:cubicBezTo>
                  <a:pt x="443" y="11"/>
                  <a:pt x="396" y="15"/>
                  <a:pt x="356" y="19"/>
                </a:cubicBezTo>
                <a:cubicBezTo>
                  <a:pt x="326" y="22"/>
                  <a:pt x="290" y="16"/>
                  <a:pt x="275" y="25"/>
                </a:cubicBezTo>
                <a:cubicBezTo>
                  <a:pt x="267" y="30"/>
                  <a:pt x="258" y="47"/>
                  <a:pt x="258" y="53"/>
                </a:cubicBezTo>
                <a:cubicBezTo>
                  <a:pt x="264" y="51"/>
                  <a:pt x="270" y="50"/>
                  <a:pt x="277" y="49"/>
                </a:cubicBezTo>
                <a:cubicBezTo>
                  <a:pt x="279" y="45"/>
                  <a:pt x="280" y="42"/>
                  <a:pt x="284" y="40"/>
                </a:cubicBezTo>
                <a:cubicBezTo>
                  <a:pt x="296" y="33"/>
                  <a:pt x="310" y="32"/>
                  <a:pt x="324" y="30"/>
                </a:cubicBezTo>
                <a:cubicBezTo>
                  <a:pt x="330" y="29"/>
                  <a:pt x="335" y="26"/>
                  <a:pt x="340" y="25"/>
                </a:cubicBezTo>
                <a:cubicBezTo>
                  <a:pt x="358" y="23"/>
                  <a:pt x="377" y="24"/>
                  <a:pt x="395" y="25"/>
                </a:cubicBezTo>
                <a:cubicBezTo>
                  <a:pt x="408" y="26"/>
                  <a:pt x="422" y="23"/>
                  <a:pt x="431" y="25"/>
                </a:cubicBezTo>
                <a:cubicBezTo>
                  <a:pt x="435" y="26"/>
                  <a:pt x="439" y="29"/>
                  <a:pt x="444" y="30"/>
                </a:cubicBezTo>
                <a:cubicBezTo>
                  <a:pt x="458" y="33"/>
                  <a:pt x="472" y="30"/>
                  <a:pt x="487" y="33"/>
                </a:cubicBezTo>
                <a:cubicBezTo>
                  <a:pt x="503" y="36"/>
                  <a:pt x="518" y="43"/>
                  <a:pt x="535" y="44"/>
                </a:cubicBezTo>
                <a:cubicBezTo>
                  <a:pt x="542" y="54"/>
                  <a:pt x="551" y="65"/>
                  <a:pt x="548" y="77"/>
                </a:cubicBezTo>
                <a:cubicBezTo>
                  <a:pt x="565" y="73"/>
                  <a:pt x="582" y="65"/>
                  <a:pt x="571" y="43"/>
                </a:cubicBezTo>
                <a:close/>
                <a:moveTo>
                  <a:pt x="288" y="51"/>
                </a:moveTo>
                <a:cubicBezTo>
                  <a:pt x="293" y="52"/>
                  <a:pt x="296" y="56"/>
                  <a:pt x="299" y="59"/>
                </a:cubicBezTo>
                <a:cubicBezTo>
                  <a:pt x="307" y="55"/>
                  <a:pt x="314" y="62"/>
                  <a:pt x="324" y="55"/>
                </a:cubicBezTo>
                <a:cubicBezTo>
                  <a:pt x="352" y="51"/>
                  <a:pt x="382" y="56"/>
                  <a:pt x="412" y="56"/>
                </a:cubicBezTo>
                <a:cubicBezTo>
                  <a:pt x="423" y="56"/>
                  <a:pt x="433" y="54"/>
                  <a:pt x="442" y="55"/>
                </a:cubicBezTo>
                <a:cubicBezTo>
                  <a:pt x="461" y="57"/>
                  <a:pt x="475" y="69"/>
                  <a:pt x="497" y="67"/>
                </a:cubicBezTo>
                <a:cubicBezTo>
                  <a:pt x="504" y="60"/>
                  <a:pt x="515" y="56"/>
                  <a:pt x="526" y="53"/>
                </a:cubicBezTo>
                <a:cubicBezTo>
                  <a:pt x="447" y="38"/>
                  <a:pt x="356" y="24"/>
                  <a:pt x="288" y="51"/>
                </a:cubicBezTo>
                <a:close/>
                <a:moveTo>
                  <a:pt x="257" y="67"/>
                </a:moveTo>
                <a:cubicBezTo>
                  <a:pt x="255" y="78"/>
                  <a:pt x="248" y="119"/>
                  <a:pt x="268" y="112"/>
                </a:cubicBezTo>
                <a:cubicBezTo>
                  <a:pt x="271" y="105"/>
                  <a:pt x="270" y="100"/>
                  <a:pt x="268" y="92"/>
                </a:cubicBezTo>
                <a:cubicBezTo>
                  <a:pt x="269" y="83"/>
                  <a:pt x="281" y="71"/>
                  <a:pt x="283" y="63"/>
                </a:cubicBezTo>
                <a:cubicBezTo>
                  <a:pt x="274" y="57"/>
                  <a:pt x="264" y="62"/>
                  <a:pt x="257" y="67"/>
                </a:cubicBezTo>
                <a:close/>
                <a:moveTo>
                  <a:pt x="444" y="65"/>
                </a:moveTo>
                <a:cubicBezTo>
                  <a:pt x="430" y="64"/>
                  <a:pt x="415" y="67"/>
                  <a:pt x="400" y="66"/>
                </a:cubicBezTo>
                <a:cubicBezTo>
                  <a:pt x="377" y="65"/>
                  <a:pt x="353" y="61"/>
                  <a:pt x="334" y="67"/>
                </a:cubicBezTo>
                <a:cubicBezTo>
                  <a:pt x="343" y="75"/>
                  <a:pt x="349" y="87"/>
                  <a:pt x="348" y="99"/>
                </a:cubicBezTo>
                <a:cubicBezTo>
                  <a:pt x="370" y="101"/>
                  <a:pt x="395" y="98"/>
                  <a:pt x="416" y="97"/>
                </a:cubicBezTo>
                <a:cubicBezTo>
                  <a:pt x="447" y="96"/>
                  <a:pt x="474" y="103"/>
                  <a:pt x="500" y="100"/>
                </a:cubicBezTo>
                <a:cubicBezTo>
                  <a:pt x="499" y="91"/>
                  <a:pt x="496" y="86"/>
                  <a:pt x="496" y="79"/>
                </a:cubicBezTo>
                <a:cubicBezTo>
                  <a:pt x="480" y="77"/>
                  <a:pt x="463" y="67"/>
                  <a:pt x="444" y="65"/>
                </a:cubicBezTo>
                <a:close/>
                <a:moveTo>
                  <a:pt x="516" y="127"/>
                </a:moveTo>
                <a:cubicBezTo>
                  <a:pt x="522" y="126"/>
                  <a:pt x="526" y="124"/>
                  <a:pt x="528" y="120"/>
                </a:cubicBezTo>
                <a:cubicBezTo>
                  <a:pt x="529" y="109"/>
                  <a:pt x="525" y="100"/>
                  <a:pt x="526" y="92"/>
                </a:cubicBezTo>
                <a:cubicBezTo>
                  <a:pt x="526" y="83"/>
                  <a:pt x="534" y="75"/>
                  <a:pt x="531" y="65"/>
                </a:cubicBezTo>
                <a:cubicBezTo>
                  <a:pt x="496" y="62"/>
                  <a:pt x="510" y="110"/>
                  <a:pt x="516" y="127"/>
                </a:cubicBezTo>
                <a:close/>
                <a:moveTo>
                  <a:pt x="318" y="96"/>
                </a:moveTo>
                <a:cubicBezTo>
                  <a:pt x="319" y="98"/>
                  <a:pt x="327" y="97"/>
                  <a:pt x="333" y="97"/>
                </a:cubicBezTo>
                <a:cubicBezTo>
                  <a:pt x="334" y="87"/>
                  <a:pt x="328" y="78"/>
                  <a:pt x="325" y="67"/>
                </a:cubicBezTo>
                <a:cubicBezTo>
                  <a:pt x="321" y="67"/>
                  <a:pt x="321" y="70"/>
                  <a:pt x="317" y="69"/>
                </a:cubicBezTo>
                <a:cubicBezTo>
                  <a:pt x="317" y="80"/>
                  <a:pt x="318" y="97"/>
                  <a:pt x="318" y="96"/>
                </a:cubicBezTo>
                <a:close/>
                <a:moveTo>
                  <a:pt x="568" y="81"/>
                </a:moveTo>
                <a:cubicBezTo>
                  <a:pt x="569" y="87"/>
                  <a:pt x="573" y="96"/>
                  <a:pt x="576" y="104"/>
                </a:cubicBezTo>
                <a:cubicBezTo>
                  <a:pt x="578" y="104"/>
                  <a:pt x="581" y="104"/>
                  <a:pt x="583" y="104"/>
                </a:cubicBezTo>
                <a:cubicBezTo>
                  <a:pt x="587" y="94"/>
                  <a:pt x="588" y="79"/>
                  <a:pt x="579" y="74"/>
                </a:cubicBezTo>
                <a:cubicBezTo>
                  <a:pt x="576" y="79"/>
                  <a:pt x="574" y="79"/>
                  <a:pt x="568" y="81"/>
                </a:cubicBezTo>
                <a:close/>
                <a:moveTo>
                  <a:pt x="287" y="79"/>
                </a:moveTo>
                <a:cubicBezTo>
                  <a:pt x="287" y="83"/>
                  <a:pt x="282" y="84"/>
                  <a:pt x="280" y="90"/>
                </a:cubicBezTo>
                <a:cubicBezTo>
                  <a:pt x="293" y="95"/>
                  <a:pt x="313" y="98"/>
                  <a:pt x="308" y="75"/>
                </a:cubicBezTo>
                <a:cubicBezTo>
                  <a:pt x="302" y="76"/>
                  <a:pt x="295" y="78"/>
                  <a:pt x="287" y="79"/>
                </a:cubicBezTo>
                <a:close/>
                <a:moveTo>
                  <a:pt x="546" y="94"/>
                </a:moveTo>
                <a:cubicBezTo>
                  <a:pt x="539" y="91"/>
                  <a:pt x="533" y="101"/>
                  <a:pt x="538" y="107"/>
                </a:cubicBezTo>
                <a:cubicBezTo>
                  <a:pt x="546" y="105"/>
                  <a:pt x="552" y="106"/>
                  <a:pt x="563" y="105"/>
                </a:cubicBezTo>
                <a:cubicBezTo>
                  <a:pt x="563" y="99"/>
                  <a:pt x="561" y="93"/>
                  <a:pt x="559" y="86"/>
                </a:cubicBezTo>
                <a:cubicBezTo>
                  <a:pt x="553" y="87"/>
                  <a:pt x="548" y="89"/>
                  <a:pt x="546" y="94"/>
                </a:cubicBezTo>
                <a:close/>
                <a:moveTo>
                  <a:pt x="79" y="96"/>
                </a:moveTo>
                <a:cubicBezTo>
                  <a:pt x="75" y="101"/>
                  <a:pt x="74" y="107"/>
                  <a:pt x="68" y="109"/>
                </a:cubicBezTo>
                <a:cubicBezTo>
                  <a:pt x="45" y="139"/>
                  <a:pt x="34" y="177"/>
                  <a:pt x="26" y="211"/>
                </a:cubicBezTo>
                <a:cubicBezTo>
                  <a:pt x="12" y="240"/>
                  <a:pt x="15" y="294"/>
                  <a:pt x="26" y="330"/>
                </a:cubicBezTo>
                <a:cubicBezTo>
                  <a:pt x="23" y="339"/>
                  <a:pt x="28" y="343"/>
                  <a:pt x="28" y="353"/>
                </a:cubicBezTo>
                <a:cubicBezTo>
                  <a:pt x="32" y="353"/>
                  <a:pt x="30" y="360"/>
                  <a:pt x="34" y="360"/>
                </a:cubicBezTo>
                <a:cubicBezTo>
                  <a:pt x="31" y="367"/>
                  <a:pt x="38" y="375"/>
                  <a:pt x="39" y="383"/>
                </a:cubicBezTo>
                <a:cubicBezTo>
                  <a:pt x="44" y="387"/>
                  <a:pt x="49" y="391"/>
                  <a:pt x="50" y="400"/>
                </a:cubicBezTo>
                <a:cubicBezTo>
                  <a:pt x="72" y="413"/>
                  <a:pt x="97" y="419"/>
                  <a:pt x="121" y="421"/>
                </a:cubicBezTo>
                <a:cubicBezTo>
                  <a:pt x="124" y="421"/>
                  <a:pt x="128" y="425"/>
                  <a:pt x="131" y="425"/>
                </a:cubicBezTo>
                <a:cubicBezTo>
                  <a:pt x="135" y="425"/>
                  <a:pt x="139" y="423"/>
                  <a:pt x="142" y="424"/>
                </a:cubicBezTo>
                <a:cubicBezTo>
                  <a:pt x="153" y="425"/>
                  <a:pt x="157" y="429"/>
                  <a:pt x="166" y="431"/>
                </a:cubicBezTo>
                <a:cubicBezTo>
                  <a:pt x="198" y="440"/>
                  <a:pt x="231" y="441"/>
                  <a:pt x="259" y="445"/>
                </a:cubicBezTo>
                <a:cubicBezTo>
                  <a:pt x="256" y="444"/>
                  <a:pt x="260" y="436"/>
                  <a:pt x="257" y="435"/>
                </a:cubicBezTo>
                <a:cubicBezTo>
                  <a:pt x="226" y="428"/>
                  <a:pt x="192" y="423"/>
                  <a:pt x="157" y="417"/>
                </a:cubicBezTo>
                <a:cubicBezTo>
                  <a:pt x="142" y="415"/>
                  <a:pt x="129" y="410"/>
                  <a:pt x="112" y="405"/>
                </a:cubicBezTo>
                <a:cubicBezTo>
                  <a:pt x="79" y="395"/>
                  <a:pt x="57" y="383"/>
                  <a:pt x="39" y="363"/>
                </a:cubicBezTo>
                <a:cubicBezTo>
                  <a:pt x="32" y="350"/>
                  <a:pt x="33" y="337"/>
                  <a:pt x="33" y="328"/>
                </a:cubicBezTo>
                <a:cubicBezTo>
                  <a:pt x="32" y="322"/>
                  <a:pt x="29" y="316"/>
                  <a:pt x="29" y="310"/>
                </a:cubicBezTo>
                <a:cubicBezTo>
                  <a:pt x="28" y="296"/>
                  <a:pt x="32" y="277"/>
                  <a:pt x="34" y="263"/>
                </a:cubicBezTo>
                <a:cubicBezTo>
                  <a:pt x="37" y="243"/>
                  <a:pt x="40" y="223"/>
                  <a:pt x="44" y="203"/>
                </a:cubicBezTo>
                <a:cubicBezTo>
                  <a:pt x="52" y="160"/>
                  <a:pt x="75" y="123"/>
                  <a:pt x="97" y="94"/>
                </a:cubicBezTo>
                <a:cubicBezTo>
                  <a:pt x="87" y="92"/>
                  <a:pt x="87" y="94"/>
                  <a:pt x="79" y="96"/>
                </a:cubicBezTo>
                <a:close/>
                <a:moveTo>
                  <a:pt x="247" y="104"/>
                </a:moveTo>
                <a:cubicBezTo>
                  <a:pt x="241" y="103"/>
                  <a:pt x="239" y="98"/>
                  <a:pt x="233" y="97"/>
                </a:cubicBezTo>
                <a:cubicBezTo>
                  <a:pt x="201" y="93"/>
                  <a:pt x="164" y="98"/>
                  <a:pt x="124" y="95"/>
                </a:cubicBezTo>
                <a:cubicBezTo>
                  <a:pt x="89" y="115"/>
                  <a:pt x="71" y="146"/>
                  <a:pt x="59" y="188"/>
                </a:cubicBezTo>
                <a:cubicBezTo>
                  <a:pt x="54" y="207"/>
                  <a:pt x="54" y="226"/>
                  <a:pt x="53" y="244"/>
                </a:cubicBezTo>
                <a:cubicBezTo>
                  <a:pt x="52" y="254"/>
                  <a:pt x="46" y="263"/>
                  <a:pt x="45" y="273"/>
                </a:cubicBezTo>
                <a:cubicBezTo>
                  <a:pt x="41" y="299"/>
                  <a:pt x="39" y="329"/>
                  <a:pt x="50" y="358"/>
                </a:cubicBezTo>
                <a:cubicBezTo>
                  <a:pt x="72" y="384"/>
                  <a:pt x="104" y="388"/>
                  <a:pt x="135" y="401"/>
                </a:cubicBezTo>
                <a:cubicBezTo>
                  <a:pt x="152" y="406"/>
                  <a:pt x="170" y="406"/>
                  <a:pt x="187" y="409"/>
                </a:cubicBezTo>
                <a:cubicBezTo>
                  <a:pt x="215" y="412"/>
                  <a:pt x="241" y="426"/>
                  <a:pt x="266" y="421"/>
                </a:cubicBezTo>
                <a:cubicBezTo>
                  <a:pt x="269" y="396"/>
                  <a:pt x="246" y="378"/>
                  <a:pt x="254" y="356"/>
                </a:cubicBezTo>
                <a:cubicBezTo>
                  <a:pt x="264" y="333"/>
                  <a:pt x="316" y="325"/>
                  <a:pt x="338" y="328"/>
                </a:cubicBezTo>
                <a:cubicBezTo>
                  <a:pt x="356" y="330"/>
                  <a:pt x="378" y="328"/>
                  <a:pt x="394" y="331"/>
                </a:cubicBezTo>
                <a:cubicBezTo>
                  <a:pt x="412" y="336"/>
                  <a:pt x="422" y="349"/>
                  <a:pt x="432" y="358"/>
                </a:cubicBezTo>
                <a:cubicBezTo>
                  <a:pt x="433" y="361"/>
                  <a:pt x="436" y="365"/>
                  <a:pt x="437" y="370"/>
                </a:cubicBezTo>
                <a:cubicBezTo>
                  <a:pt x="434" y="395"/>
                  <a:pt x="421" y="424"/>
                  <a:pt x="400" y="439"/>
                </a:cubicBezTo>
                <a:cubicBezTo>
                  <a:pt x="406" y="447"/>
                  <a:pt x="396" y="453"/>
                  <a:pt x="401" y="461"/>
                </a:cubicBezTo>
                <a:cubicBezTo>
                  <a:pt x="430" y="460"/>
                  <a:pt x="449" y="464"/>
                  <a:pt x="475" y="465"/>
                </a:cubicBezTo>
                <a:cubicBezTo>
                  <a:pt x="504" y="471"/>
                  <a:pt x="549" y="472"/>
                  <a:pt x="573" y="478"/>
                </a:cubicBezTo>
                <a:cubicBezTo>
                  <a:pt x="594" y="477"/>
                  <a:pt x="601" y="481"/>
                  <a:pt x="620" y="476"/>
                </a:cubicBezTo>
                <a:cubicBezTo>
                  <a:pt x="643" y="462"/>
                  <a:pt x="666" y="455"/>
                  <a:pt x="681" y="435"/>
                </a:cubicBezTo>
                <a:cubicBezTo>
                  <a:pt x="705" y="404"/>
                  <a:pt x="725" y="359"/>
                  <a:pt x="733" y="312"/>
                </a:cubicBezTo>
                <a:cubicBezTo>
                  <a:pt x="735" y="296"/>
                  <a:pt x="734" y="280"/>
                  <a:pt x="737" y="266"/>
                </a:cubicBezTo>
                <a:cubicBezTo>
                  <a:pt x="739" y="260"/>
                  <a:pt x="742" y="255"/>
                  <a:pt x="744" y="249"/>
                </a:cubicBezTo>
                <a:cubicBezTo>
                  <a:pt x="751" y="218"/>
                  <a:pt x="758" y="186"/>
                  <a:pt x="767" y="157"/>
                </a:cubicBezTo>
                <a:cubicBezTo>
                  <a:pt x="774" y="154"/>
                  <a:pt x="776" y="145"/>
                  <a:pt x="781" y="138"/>
                </a:cubicBezTo>
                <a:cubicBezTo>
                  <a:pt x="785" y="133"/>
                  <a:pt x="796" y="128"/>
                  <a:pt x="794" y="124"/>
                </a:cubicBezTo>
                <a:cubicBezTo>
                  <a:pt x="792" y="124"/>
                  <a:pt x="784" y="123"/>
                  <a:pt x="782" y="126"/>
                </a:cubicBezTo>
                <a:cubicBezTo>
                  <a:pt x="707" y="110"/>
                  <a:pt x="611" y="113"/>
                  <a:pt x="541" y="116"/>
                </a:cubicBezTo>
                <a:cubicBezTo>
                  <a:pt x="537" y="122"/>
                  <a:pt x="540" y="122"/>
                  <a:pt x="538" y="129"/>
                </a:cubicBezTo>
                <a:cubicBezTo>
                  <a:pt x="532" y="134"/>
                  <a:pt x="524" y="137"/>
                  <a:pt x="513" y="138"/>
                </a:cubicBezTo>
                <a:cubicBezTo>
                  <a:pt x="506" y="133"/>
                  <a:pt x="502" y="125"/>
                  <a:pt x="501" y="114"/>
                </a:cubicBezTo>
                <a:cubicBezTo>
                  <a:pt x="433" y="106"/>
                  <a:pt x="353" y="109"/>
                  <a:pt x="280" y="107"/>
                </a:cubicBezTo>
                <a:cubicBezTo>
                  <a:pt x="278" y="126"/>
                  <a:pt x="245" y="127"/>
                  <a:pt x="247" y="104"/>
                </a:cubicBezTo>
                <a:close/>
                <a:moveTo>
                  <a:pt x="803" y="135"/>
                </a:moveTo>
                <a:cubicBezTo>
                  <a:pt x="782" y="154"/>
                  <a:pt x="766" y="189"/>
                  <a:pt x="766" y="214"/>
                </a:cubicBezTo>
                <a:cubicBezTo>
                  <a:pt x="749" y="256"/>
                  <a:pt x="748" y="300"/>
                  <a:pt x="735" y="343"/>
                </a:cubicBezTo>
                <a:cubicBezTo>
                  <a:pt x="729" y="364"/>
                  <a:pt x="722" y="384"/>
                  <a:pt x="714" y="400"/>
                </a:cubicBezTo>
                <a:cubicBezTo>
                  <a:pt x="706" y="415"/>
                  <a:pt x="699" y="427"/>
                  <a:pt x="694" y="444"/>
                </a:cubicBezTo>
                <a:cubicBezTo>
                  <a:pt x="665" y="480"/>
                  <a:pt x="614" y="494"/>
                  <a:pt x="554" y="486"/>
                </a:cubicBezTo>
                <a:cubicBezTo>
                  <a:pt x="500" y="479"/>
                  <a:pt x="446" y="471"/>
                  <a:pt x="399" y="468"/>
                </a:cubicBezTo>
                <a:cubicBezTo>
                  <a:pt x="393" y="475"/>
                  <a:pt x="396" y="482"/>
                  <a:pt x="394" y="492"/>
                </a:cubicBezTo>
                <a:cubicBezTo>
                  <a:pt x="434" y="498"/>
                  <a:pt x="478" y="501"/>
                  <a:pt x="521" y="506"/>
                </a:cubicBezTo>
                <a:cubicBezTo>
                  <a:pt x="553" y="510"/>
                  <a:pt x="576" y="515"/>
                  <a:pt x="604" y="511"/>
                </a:cubicBezTo>
                <a:cubicBezTo>
                  <a:pt x="631" y="507"/>
                  <a:pt x="662" y="501"/>
                  <a:pt x="681" y="486"/>
                </a:cubicBezTo>
                <a:cubicBezTo>
                  <a:pt x="686" y="482"/>
                  <a:pt x="691" y="476"/>
                  <a:pt x="696" y="471"/>
                </a:cubicBezTo>
                <a:cubicBezTo>
                  <a:pt x="718" y="451"/>
                  <a:pt x="730" y="430"/>
                  <a:pt x="744" y="402"/>
                </a:cubicBezTo>
                <a:cubicBezTo>
                  <a:pt x="758" y="362"/>
                  <a:pt x="768" y="309"/>
                  <a:pt x="766" y="270"/>
                </a:cubicBezTo>
                <a:cubicBezTo>
                  <a:pt x="776" y="256"/>
                  <a:pt x="773" y="237"/>
                  <a:pt x="777" y="221"/>
                </a:cubicBezTo>
                <a:cubicBezTo>
                  <a:pt x="780" y="212"/>
                  <a:pt x="786" y="199"/>
                  <a:pt x="791" y="190"/>
                </a:cubicBezTo>
                <a:cubicBezTo>
                  <a:pt x="801" y="168"/>
                  <a:pt x="812" y="158"/>
                  <a:pt x="830" y="147"/>
                </a:cubicBezTo>
                <a:cubicBezTo>
                  <a:pt x="837" y="146"/>
                  <a:pt x="839" y="145"/>
                  <a:pt x="845" y="142"/>
                </a:cubicBezTo>
                <a:cubicBezTo>
                  <a:pt x="852" y="143"/>
                  <a:pt x="856" y="148"/>
                  <a:pt x="862" y="150"/>
                </a:cubicBezTo>
                <a:cubicBezTo>
                  <a:pt x="853" y="130"/>
                  <a:pt x="822" y="125"/>
                  <a:pt x="803" y="135"/>
                </a:cubicBezTo>
                <a:close/>
                <a:moveTo>
                  <a:pt x="782" y="241"/>
                </a:moveTo>
                <a:cubicBezTo>
                  <a:pt x="781" y="250"/>
                  <a:pt x="781" y="261"/>
                  <a:pt x="781" y="270"/>
                </a:cubicBezTo>
                <a:cubicBezTo>
                  <a:pt x="811" y="272"/>
                  <a:pt x="861" y="264"/>
                  <a:pt x="872" y="246"/>
                </a:cubicBezTo>
                <a:cubicBezTo>
                  <a:pt x="877" y="237"/>
                  <a:pt x="875" y="223"/>
                  <a:pt x="874" y="211"/>
                </a:cubicBezTo>
                <a:cubicBezTo>
                  <a:pt x="874" y="210"/>
                  <a:pt x="873" y="209"/>
                  <a:pt x="872" y="209"/>
                </a:cubicBezTo>
                <a:cubicBezTo>
                  <a:pt x="857" y="237"/>
                  <a:pt x="814" y="241"/>
                  <a:pt x="782" y="241"/>
                </a:cubicBezTo>
                <a:close/>
                <a:moveTo>
                  <a:pt x="833" y="273"/>
                </a:moveTo>
                <a:cubicBezTo>
                  <a:pt x="839" y="314"/>
                  <a:pt x="839" y="350"/>
                  <a:pt x="833" y="388"/>
                </a:cubicBezTo>
                <a:cubicBezTo>
                  <a:pt x="831" y="405"/>
                  <a:pt x="834" y="426"/>
                  <a:pt x="825" y="441"/>
                </a:cubicBezTo>
                <a:cubicBezTo>
                  <a:pt x="820" y="412"/>
                  <a:pt x="832" y="356"/>
                  <a:pt x="830" y="309"/>
                </a:cubicBezTo>
                <a:cubicBezTo>
                  <a:pt x="829" y="298"/>
                  <a:pt x="831" y="275"/>
                  <a:pt x="818" y="277"/>
                </a:cubicBezTo>
                <a:cubicBezTo>
                  <a:pt x="817" y="291"/>
                  <a:pt x="822" y="327"/>
                  <a:pt x="815" y="349"/>
                </a:cubicBezTo>
                <a:cubicBezTo>
                  <a:pt x="807" y="322"/>
                  <a:pt x="814" y="305"/>
                  <a:pt x="810" y="279"/>
                </a:cubicBezTo>
                <a:cubicBezTo>
                  <a:pt x="800" y="278"/>
                  <a:pt x="791" y="280"/>
                  <a:pt x="782" y="278"/>
                </a:cubicBezTo>
                <a:cubicBezTo>
                  <a:pt x="785" y="308"/>
                  <a:pt x="783" y="333"/>
                  <a:pt x="781" y="358"/>
                </a:cubicBezTo>
                <a:cubicBezTo>
                  <a:pt x="779" y="383"/>
                  <a:pt x="781" y="409"/>
                  <a:pt x="780" y="437"/>
                </a:cubicBezTo>
                <a:cubicBezTo>
                  <a:pt x="777" y="491"/>
                  <a:pt x="774" y="559"/>
                  <a:pt x="770" y="613"/>
                </a:cubicBezTo>
                <a:cubicBezTo>
                  <a:pt x="764" y="697"/>
                  <a:pt x="765" y="785"/>
                  <a:pt x="785" y="857"/>
                </a:cubicBezTo>
                <a:cubicBezTo>
                  <a:pt x="794" y="873"/>
                  <a:pt x="795" y="891"/>
                  <a:pt x="800" y="908"/>
                </a:cubicBezTo>
                <a:cubicBezTo>
                  <a:pt x="810" y="887"/>
                  <a:pt x="813" y="869"/>
                  <a:pt x="811" y="841"/>
                </a:cubicBezTo>
                <a:cubicBezTo>
                  <a:pt x="809" y="812"/>
                  <a:pt x="805" y="776"/>
                  <a:pt x="802" y="745"/>
                </a:cubicBezTo>
                <a:cubicBezTo>
                  <a:pt x="801" y="735"/>
                  <a:pt x="793" y="720"/>
                  <a:pt x="806" y="714"/>
                </a:cubicBezTo>
                <a:cubicBezTo>
                  <a:pt x="815" y="759"/>
                  <a:pt x="814" y="808"/>
                  <a:pt x="825" y="850"/>
                </a:cubicBezTo>
                <a:cubicBezTo>
                  <a:pt x="835" y="842"/>
                  <a:pt x="833" y="829"/>
                  <a:pt x="835" y="817"/>
                </a:cubicBezTo>
                <a:cubicBezTo>
                  <a:pt x="840" y="781"/>
                  <a:pt x="847" y="741"/>
                  <a:pt x="841" y="699"/>
                </a:cubicBezTo>
                <a:cubicBezTo>
                  <a:pt x="835" y="658"/>
                  <a:pt x="823" y="618"/>
                  <a:pt x="832" y="586"/>
                </a:cubicBezTo>
                <a:cubicBezTo>
                  <a:pt x="840" y="605"/>
                  <a:pt x="836" y="626"/>
                  <a:pt x="840" y="647"/>
                </a:cubicBezTo>
                <a:cubicBezTo>
                  <a:pt x="850" y="711"/>
                  <a:pt x="859" y="768"/>
                  <a:pt x="845" y="831"/>
                </a:cubicBezTo>
                <a:cubicBezTo>
                  <a:pt x="859" y="823"/>
                  <a:pt x="889" y="831"/>
                  <a:pt x="902" y="820"/>
                </a:cubicBezTo>
                <a:cubicBezTo>
                  <a:pt x="921" y="802"/>
                  <a:pt x="910" y="746"/>
                  <a:pt x="909" y="721"/>
                </a:cubicBezTo>
                <a:cubicBezTo>
                  <a:pt x="909" y="721"/>
                  <a:pt x="910" y="719"/>
                  <a:pt x="909" y="718"/>
                </a:cubicBezTo>
                <a:cubicBezTo>
                  <a:pt x="907" y="699"/>
                  <a:pt x="900" y="681"/>
                  <a:pt x="899" y="662"/>
                </a:cubicBezTo>
                <a:cubicBezTo>
                  <a:pt x="899" y="632"/>
                  <a:pt x="895" y="603"/>
                  <a:pt x="893" y="574"/>
                </a:cubicBezTo>
                <a:cubicBezTo>
                  <a:pt x="887" y="472"/>
                  <a:pt x="884" y="359"/>
                  <a:pt x="878" y="254"/>
                </a:cubicBezTo>
                <a:cubicBezTo>
                  <a:pt x="878" y="254"/>
                  <a:pt x="878" y="253"/>
                  <a:pt x="877" y="253"/>
                </a:cubicBezTo>
                <a:cubicBezTo>
                  <a:pt x="865" y="262"/>
                  <a:pt x="851" y="269"/>
                  <a:pt x="833" y="273"/>
                </a:cubicBezTo>
                <a:close/>
                <a:moveTo>
                  <a:pt x="373" y="346"/>
                </a:moveTo>
                <a:cubicBezTo>
                  <a:pt x="365" y="344"/>
                  <a:pt x="358" y="345"/>
                  <a:pt x="350" y="344"/>
                </a:cubicBezTo>
                <a:cubicBezTo>
                  <a:pt x="344" y="343"/>
                  <a:pt x="337" y="340"/>
                  <a:pt x="330" y="339"/>
                </a:cubicBezTo>
                <a:cubicBezTo>
                  <a:pt x="307" y="337"/>
                  <a:pt x="270" y="341"/>
                  <a:pt x="264" y="363"/>
                </a:cubicBezTo>
                <a:cubicBezTo>
                  <a:pt x="259" y="383"/>
                  <a:pt x="275" y="397"/>
                  <a:pt x="278" y="419"/>
                </a:cubicBezTo>
                <a:cubicBezTo>
                  <a:pt x="282" y="419"/>
                  <a:pt x="285" y="421"/>
                  <a:pt x="289" y="421"/>
                </a:cubicBezTo>
                <a:cubicBezTo>
                  <a:pt x="288" y="413"/>
                  <a:pt x="277" y="407"/>
                  <a:pt x="279" y="399"/>
                </a:cubicBezTo>
                <a:cubicBezTo>
                  <a:pt x="294" y="407"/>
                  <a:pt x="296" y="428"/>
                  <a:pt x="319" y="427"/>
                </a:cubicBezTo>
                <a:cubicBezTo>
                  <a:pt x="313" y="412"/>
                  <a:pt x="297" y="401"/>
                  <a:pt x="294" y="386"/>
                </a:cubicBezTo>
                <a:cubicBezTo>
                  <a:pt x="308" y="399"/>
                  <a:pt x="320" y="413"/>
                  <a:pt x="330" y="429"/>
                </a:cubicBezTo>
                <a:cubicBezTo>
                  <a:pt x="338" y="428"/>
                  <a:pt x="347" y="433"/>
                  <a:pt x="353" y="430"/>
                </a:cubicBezTo>
                <a:cubicBezTo>
                  <a:pt x="342" y="413"/>
                  <a:pt x="325" y="402"/>
                  <a:pt x="320" y="380"/>
                </a:cubicBezTo>
                <a:cubicBezTo>
                  <a:pt x="335" y="396"/>
                  <a:pt x="349" y="412"/>
                  <a:pt x="361" y="430"/>
                </a:cubicBezTo>
                <a:cubicBezTo>
                  <a:pt x="366" y="427"/>
                  <a:pt x="370" y="434"/>
                  <a:pt x="373" y="429"/>
                </a:cubicBezTo>
                <a:cubicBezTo>
                  <a:pt x="366" y="416"/>
                  <a:pt x="355" y="402"/>
                  <a:pt x="351" y="390"/>
                </a:cubicBezTo>
                <a:cubicBezTo>
                  <a:pt x="359" y="390"/>
                  <a:pt x="363" y="400"/>
                  <a:pt x="368" y="406"/>
                </a:cubicBezTo>
                <a:cubicBezTo>
                  <a:pt x="373" y="413"/>
                  <a:pt x="377" y="421"/>
                  <a:pt x="383" y="426"/>
                </a:cubicBezTo>
                <a:cubicBezTo>
                  <a:pt x="400" y="395"/>
                  <a:pt x="409" y="360"/>
                  <a:pt x="373" y="346"/>
                </a:cubicBezTo>
                <a:close/>
                <a:moveTo>
                  <a:pt x="759" y="390"/>
                </a:moveTo>
                <a:cubicBezTo>
                  <a:pt x="767" y="417"/>
                  <a:pt x="763" y="450"/>
                  <a:pt x="760" y="476"/>
                </a:cubicBezTo>
                <a:cubicBezTo>
                  <a:pt x="756" y="507"/>
                  <a:pt x="754" y="534"/>
                  <a:pt x="752" y="563"/>
                </a:cubicBezTo>
                <a:cubicBezTo>
                  <a:pt x="747" y="660"/>
                  <a:pt x="738" y="762"/>
                  <a:pt x="762" y="857"/>
                </a:cubicBezTo>
                <a:cubicBezTo>
                  <a:pt x="766" y="861"/>
                  <a:pt x="770" y="868"/>
                  <a:pt x="772" y="874"/>
                </a:cubicBezTo>
                <a:cubicBezTo>
                  <a:pt x="776" y="887"/>
                  <a:pt x="777" y="910"/>
                  <a:pt x="771" y="918"/>
                </a:cubicBezTo>
                <a:cubicBezTo>
                  <a:pt x="760" y="933"/>
                  <a:pt x="733" y="927"/>
                  <a:pt x="715" y="926"/>
                </a:cubicBezTo>
                <a:cubicBezTo>
                  <a:pt x="711" y="930"/>
                  <a:pt x="711" y="938"/>
                  <a:pt x="708" y="943"/>
                </a:cubicBezTo>
                <a:cubicBezTo>
                  <a:pt x="739" y="939"/>
                  <a:pt x="770" y="946"/>
                  <a:pt x="789" y="927"/>
                </a:cubicBezTo>
                <a:cubicBezTo>
                  <a:pt x="781" y="921"/>
                  <a:pt x="789" y="916"/>
                  <a:pt x="791" y="909"/>
                </a:cubicBezTo>
                <a:cubicBezTo>
                  <a:pt x="781" y="870"/>
                  <a:pt x="770" y="836"/>
                  <a:pt x="764" y="798"/>
                </a:cubicBezTo>
                <a:cubicBezTo>
                  <a:pt x="754" y="746"/>
                  <a:pt x="762" y="695"/>
                  <a:pt x="762" y="638"/>
                </a:cubicBezTo>
                <a:cubicBezTo>
                  <a:pt x="762" y="631"/>
                  <a:pt x="760" y="623"/>
                  <a:pt x="760" y="615"/>
                </a:cubicBezTo>
                <a:cubicBezTo>
                  <a:pt x="761" y="572"/>
                  <a:pt x="767" y="522"/>
                  <a:pt x="769" y="482"/>
                </a:cubicBezTo>
                <a:cubicBezTo>
                  <a:pt x="770" y="435"/>
                  <a:pt x="775" y="392"/>
                  <a:pt x="767" y="350"/>
                </a:cubicBezTo>
                <a:cubicBezTo>
                  <a:pt x="764" y="363"/>
                  <a:pt x="764" y="379"/>
                  <a:pt x="759" y="390"/>
                </a:cubicBezTo>
                <a:close/>
                <a:moveTo>
                  <a:pt x="713" y="477"/>
                </a:moveTo>
                <a:cubicBezTo>
                  <a:pt x="720" y="485"/>
                  <a:pt x="710" y="492"/>
                  <a:pt x="709" y="501"/>
                </a:cubicBezTo>
                <a:cubicBezTo>
                  <a:pt x="701" y="550"/>
                  <a:pt x="709" y="598"/>
                  <a:pt x="709" y="644"/>
                </a:cubicBezTo>
                <a:cubicBezTo>
                  <a:pt x="708" y="706"/>
                  <a:pt x="713" y="754"/>
                  <a:pt x="714" y="808"/>
                </a:cubicBezTo>
                <a:cubicBezTo>
                  <a:pt x="714" y="819"/>
                  <a:pt x="712" y="830"/>
                  <a:pt x="713" y="840"/>
                </a:cubicBezTo>
                <a:cubicBezTo>
                  <a:pt x="713" y="845"/>
                  <a:pt x="716" y="849"/>
                  <a:pt x="716" y="855"/>
                </a:cubicBezTo>
                <a:cubicBezTo>
                  <a:pt x="718" y="876"/>
                  <a:pt x="715" y="896"/>
                  <a:pt x="715" y="917"/>
                </a:cubicBezTo>
                <a:cubicBezTo>
                  <a:pt x="734" y="920"/>
                  <a:pt x="745" y="923"/>
                  <a:pt x="761" y="914"/>
                </a:cubicBezTo>
                <a:cubicBezTo>
                  <a:pt x="774" y="895"/>
                  <a:pt x="759" y="873"/>
                  <a:pt x="754" y="857"/>
                </a:cubicBezTo>
                <a:cubicBezTo>
                  <a:pt x="740" y="820"/>
                  <a:pt x="736" y="767"/>
                  <a:pt x="737" y="724"/>
                </a:cubicBezTo>
                <a:cubicBezTo>
                  <a:pt x="740" y="641"/>
                  <a:pt x="742" y="559"/>
                  <a:pt x="751" y="478"/>
                </a:cubicBezTo>
                <a:cubicBezTo>
                  <a:pt x="754" y="451"/>
                  <a:pt x="761" y="432"/>
                  <a:pt x="755" y="405"/>
                </a:cubicBezTo>
                <a:cubicBezTo>
                  <a:pt x="748" y="430"/>
                  <a:pt x="735" y="456"/>
                  <a:pt x="713" y="477"/>
                </a:cubicBezTo>
                <a:close/>
                <a:moveTo>
                  <a:pt x="56" y="476"/>
                </a:moveTo>
                <a:cubicBezTo>
                  <a:pt x="58" y="495"/>
                  <a:pt x="62" y="515"/>
                  <a:pt x="63" y="531"/>
                </a:cubicBezTo>
                <a:cubicBezTo>
                  <a:pt x="65" y="571"/>
                  <a:pt x="63" y="599"/>
                  <a:pt x="61" y="634"/>
                </a:cubicBezTo>
                <a:cubicBezTo>
                  <a:pt x="61" y="654"/>
                  <a:pt x="64" y="672"/>
                  <a:pt x="65" y="689"/>
                </a:cubicBezTo>
                <a:cubicBezTo>
                  <a:pt x="66" y="712"/>
                  <a:pt x="61" y="735"/>
                  <a:pt x="58" y="757"/>
                </a:cubicBezTo>
                <a:cubicBezTo>
                  <a:pt x="55" y="773"/>
                  <a:pt x="51" y="787"/>
                  <a:pt x="50" y="803"/>
                </a:cubicBezTo>
                <a:cubicBezTo>
                  <a:pt x="72" y="817"/>
                  <a:pt x="98" y="822"/>
                  <a:pt x="126" y="831"/>
                </a:cubicBezTo>
                <a:cubicBezTo>
                  <a:pt x="158" y="841"/>
                  <a:pt x="194" y="851"/>
                  <a:pt x="228" y="864"/>
                </a:cubicBezTo>
                <a:cubicBezTo>
                  <a:pt x="261" y="877"/>
                  <a:pt x="293" y="892"/>
                  <a:pt x="325" y="901"/>
                </a:cubicBezTo>
                <a:cubicBezTo>
                  <a:pt x="345" y="906"/>
                  <a:pt x="367" y="907"/>
                  <a:pt x="385" y="912"/>
                </a:cubicBezTo>
                <a:cubicBezTo>
                  <a:pt x="390" y="913"/>
                  <a:pt x="396" y="917"/>
                  <a:pt x="401" y="918"/>
                </a:cubicBezTo>
                <a:cubicBezTo>
                  <a:pt x="437" y="928"/>
                  <a:pt x="478" y="927"/>
                  <a:pt x="515" y="935"/>
                </a:cubicBezTo>
                <a:cubicBezTo>
                  <a:pt x="554" y="945"/>
                  <a:pt x="602" y="943"/>
                  <a:pt x="642" y="942"/>
                </a:cubicBezTo>
                <a:cubicBezTo>
                  <a:pt x="649" y="937"/>
                  <a:pt x="653" y="937"/>
                  <a:pt x="663" y="934"/>
                </a:cubicBezTo>
                <a:cubicBezTo>
                  <a:pt x="693" y="911"/>
                  <a:pt x="683" y="855"/>
                  <a:pt x="680" y="815"/>
                </a:cubicBezTo>
                <a:cubicBezTo>
                  <a:pt x="677" y="765"/>
                  <a:pt x="672" y="718"/>
                  <a:pt x="671" y="680"/>
                </a:cubicBezTo>
                <a:cubicBezTo>
                  <a:pt x="671" y="653"/>
                  <a:pt x="675" y="628"/>
                  <a:pt x="674" y="602"/>
                </a:cubicBezTo>
                <a:cubicBezTo>
                  <a:pt x="673" y="568"/>
                  <a:pt x="673" y="536"/>
                  <a:pt x="676" y="506"/>
                </a:cubicBezTo>
                <a:cubicBezTo>
                  <a:pt x="648" y="513"/>
                  <a:pt x="620" y="527"/>
                  <a:pt x="587" y="525"/>
                </a:cubicBezTo>
                <a:cubicBezTo>
                  <a:pt x="521" y="520"/>
                  <a:pt x="450" y="509"/>
                  <a:pt x="394" y="501"/>
                </a:cubicBezTo>
                <a:cubicBezTo>
                  <a:pt x="392" y="523"/>
                  <a:pt x="393" y="550"/>
                  <a:pt x="376" y="561"/>
                </a:cubicBezTo>
                <a:cubicBezTo>
                  <a:pt x="365" y="568"/>
                  <a:pt x="353" y="565"/>
                  <a:pt x="341" y="564"/>
                </a:cubicBezTo>
                <a:cubicBezTo>
                  <a:pt x="324" y="564"/>
                  <a:pt x="301" y="570"/>
                  <a:pt x="287" y="563"/>
                </a:cubicBezTo>
                <a:cubicBezTo>
                  <a:pt x="268" y="554"/>
                  <a:pt x="259" y="517"/>
                  <a:pt x="259" y="496"/>
                </a:cubicBezTo>
                <a:cubicBezTo>
                  <a:pt x="259" y="486"/>
                  <a:pt x="266" y="476"/>
                  <a:pt x="264" y="466"/>
                </a:cubicBezTo>
                <a:cubicBezTo>
                  <a:pt x="260" y="464"/>
                  <a:pt x="254" y="463"/>
                  <a:pt x="247" y="464"/>
                </a:cubicBezTo>
                <a:cubicBezTo>
                  <a:pt x="188" y="439"/>
                  <a:pt x="113" y="437"/>
                  <a:pt x="54" y="415"/>
                </a:cubicBezTo>
                <a:cubicBezTo>
                  <a:pt x="53" y="415"/>
                  <a:pt x="52" y="415"/>
                  <a:pt x="53" y="416"/>
                </a:cubicBezTo>
                <a:cubicBezTo>
                  <a:pt x="49" y="426"/>
                  <a:pt x="54" y="455"/>
                  <a:pt x="56" y="476"/>
                </a:cubicBezTo>
                <a:close/>
                <a:moveTo>
                  <a:pt x="364" y="445"/>
                </a:moveTo>
                <a:cubicBezTo>
                  <a:pt x="335" y="438"/>
                  <a:pt x="307" y="434"/>
                  <a:pt x="274" y="430"/>
                </a:cubicBezTo>
                <a:cubicBezTo>
                  <a:pt x="269" y="436"/>
                  <a:pt x="271" y="441"/>
                  <a:pt x="274" y="450"/>
                </a:cubicBezTo>
                <a:cubicBezTo>
                  <a:pt x="305" y="466"/>
                  <a:pt x="351" y="468"/>
                  <a:pt x="386" y="464"/>
                </a:cubicBezTo>
                <a:cubicBezTo>
                  <a:pt x="386" y="461"/>
                  <a:pt x="387" y="460"/>
                  <a:pt x="389" y="460"/>
                </a:cubicBezTo>
                <a:cubicBezTo>
                  <a:pt x="385" y="451"/>
                  <a:pt x="386" y="446"/>
                  <a:pt x="389" y="441"/>
                </a:cubicBezTo>
                <a:cubicBezTo>
                  <a:pt x="376" y="440"/>
                  <a:pt x="372" y="441"/>
                  <a:pt x="364" y="445"/>
                </a:cubicBezTo>
                <a:close/>
                <a:moveTo>
                  <a:pt x="297" y="556"/>
                </a:moveTo>
                <a:cubicBezTo>
                  <a:pt x="312" y="554"/>
                  <a:pt x="329" y="561"/>
                  <a:pt x="341" y="553"/>
                </a:cubicBezTo>
                <a:cubicBezTo>
                  <a:pt x="350" y="547"/>
                  <a:pt x="355" y="531"/>
                  <a:pt x="358" y="520"/>
                </a:cubicBezTo>
                <a:cubicBezTo>
                  <a:pt x="361" y="504"/>
                  <a:pt x="362" y="495"/>
                  <a:pt x="363" y="477"/>
                </a:cubicBezTo>
                <a:cubicBezTo>
                  <a:pt x="358" y="477"/>
                  <a:pt x="359" y="477"/>
                  <a:pt x="354" y="477"/>
                </a:cubicBezTo>
                <a:cubicBezTo>
                  <a:pt x="352" y="502"/>
                  <a:pt x="355" y="535"/>
                  <a:pt x="322" y="542"/>
                </a:cubicBezTo>
                <a:cubicBezTo>
                  <a:pt x="305" y="524"/>
                  <a:pt x="327" y="499"/>
                  <a:pt x="317" y="472"/>
                </a:cubicBezTo>
                <a:cubicBezTo>
                  <a:pt x="296" y="476"/>
                  <a:pt x="304" y="517"/>
                  <a:pt x="304" y="527"/>
                </a:cubicBezTo>
                <a:cubicBezTo>
                  <a:pt x="288" y="554"/>
                  <a:pt x="272" y="508"/>
                  <a:pt x="277" y="491"/>
                </a:cubicBezTo>
                <a:cubicBezTo>
                  <a:pt x="278" y="488"/>
                  <a:pt x="280" y="489"/>
                  <a:pt x="280" y="486"/>
                </a:cubicBezTo>
                <a:cubicBezTo>
                  <a:pt x="282" y="479"/>
                  <a:pt x="279" y="469"/>
                  <a:pt x="284" y="466"/>
                </a:cubicBezTo>
                <a:cubicBezTo>
                  <a:pt x="280" y="466"/>
                  <a:pt x="279" y="468"/>
                  <a:pt x="277" y="465"/>
                </a:cubicBezTo>
                <a:cubicBezTo>
                  <a:pt x="269" y="499"/>
                  <a:pt x="269" y="538"/>
                  <a:pt x="297" y="556"/>
                </a:cubicBezTo>
                <a:close/>
                <a:moveTo>
                  <a:pt x="293" y="523"/>
                </a:moveTo>
                <a:cubicBezTo>
                  <a:pt x="294" y="523"/>
                  <a:pt x="294" y="523"/>
                  <a:pt x="294" y="522"/>
                </a:cubicBezTo>
                <a:cubicBezTo>
                  <a:pt x="292" y="517"/>
                  <a:pt x="296" y="498"/>
                  <a:pt x="297" y="483"/>
                </a:cubicBezTo>
                <a:cubicBezTo>
                  <a:pt x="297" y="478"/>
                  <a:pt x="301" y="469"/>
                  <a:pt x="292" y="468"/>
                </a:cubicBezTo>
                <a:cubicBezTo>
                  <a:pt x="286" y="486"/>
                  <a:pt x="281" y="513"/>
                  <a:pt x="293" y="523"/>
                </a:cubicBezTo>
                <a:close/>
                <a:moveTo>
                  <a:pt x="332" y="496"/>
                </a:moveTo>
                <a:cubicBezTo>
                  <a:pt x="329" y="509"/>
                  <a:pt x="320" y="521"/>
                  <a:pt x="325" y="531"/>
                </a:cubicBezTo>
                <a:cubicBezTo>
                  <a:pt x="347" y="523"/>
                  <a:pt x="341" y="489"/>
                  <a:pt x="343" y="475"/>
                </a:cubicBezTo>
                <a:cubicBezTo>
                  <a:pt x="337" y="475"/>
                  <a:pt x="333" y="474"/>
                  <a:pt x="329" y="473"/>
                </a:cubicBezTo>
                <a:cubicBezTo>
                  <a:pt x="329" y="479"/>
                  <a:pt x="325" y="492"/>
                  <a:pt x="332" y="496"/>
                </a:cubicBezTo>
                <a:close/>
                <a:moveTo>
                  <a:pt x="351" y="558"/>
                </a:moveTo>
                <a:cubicBezTo>
                  <a:pt x="390" y="552"/>
                  <a:pt x="379" y="513"/>
                  <a:pt x="385" y="477"/>
                </a:cubicBezTo>
                <a:cubicBezTo>
                  <a:pt x="380" y="476"/>
                  <a:pt x="375" y="479"/>
                  <a:pt x="373" y="477"/>
                </a:cubicBezTo>
                <a:cubicBezTo>
                  <a:pt x="370" y="514"/>
                  <a:pt x="366" y="541"/>
                  <a:pt x="351" y="558"/>
                </a:cubicBezTo>
                <a:close/>
                <a:moveTo>
                  <a:pt x="688" y="507"/>
                </a:moveTo>
                <a:cubicBezTo>
                  <a:pt x="685" y="525"/>
                  <a:pt x="685" y="540"/>
                  <a:pt x="686" y="554"/>
                </a:cubicBezTo>
                <a:cubicBezTo>
                  <a:pt x="688" y="576"/>
                  <a:pt x="686" y="609"/>
                  <a:pt x="685" y="639"/>
                </a:cubicBezTo>
                <a:cubicBezTo>
                  <a:pt x="683" y="693"/>
                  <a:pt x="686" y="737"/>
                  <a:pt x="689" y="784"/>
                </a:cubicBezTo>
                <a:cubicBezTo>
                  <a:pt x="693" y="833"/>
                  <a:pt x="703" y="882"/>
                  <a:pt x="688" y="927"/>
                </a:cubicBezTo>
                <a:cubicBezTo>
                  <a:pt x="679" y="931"/>
                  <a:pt x="676" y="940"/>
                  <a:pt x="669" y="944"/>
                </a:cubicBezTo>
                <a:cubicBezTo>
                  <a:pt x="641" y="961"/>
                  <a:pt x="600" y="951"/>
                  <a:pt x="568" y="952"/>
                </a:cubicBezTo>
                <a:cubicBezTo>
                  <a:pt x="556" y="952"/>
                  <a:pt x="545" y="952"/>
                  <a:pt x="535" y="952"/>
                </a:cubicBezTo>
                <a:cubicBezTo>
                  <a:pt x="524" y="951"/>
                  <a:pt x="516" y="946"/>
                  <a:pt x="506" y="944"/>
                </a:cubicBezTo>
                <a:cubicBezTo>
                  <a:pt x="485" y="940"/>
                  <a:pt x="463" y="939"/>
                  <a:pt x="442" y="935"/>
                </a:cubicBezTo>
                <a:cubicBezTo>
                  <a:pt x="412" y="931"/>
                  <a:pt x="385" y="920"/>
                  <a:pt x="358" y="918"/>
                </a:cubicBezTo>
                <a:cubicBezTo>
                  <a:pt x="336" y="910"/>
                  <a:pt x="306" y="904"/>
                  <a:pt x="287" y="897"/>
                </a:cubicBezTo>
                <a:cubicBezTo>
                  <a:pt x="276" y="893"/>
                  <a:pt x="269" y="889"/>
                  <a:pt x="261" y="886"/>
                </a:cubicBezTo>
                <a:cubicBezTo>
                  <a:pt x="188" y="858"/>
                  <a:pt x="114" y="845"/>
                  <a:pt x="49" y="815"/>
                </a:cubicBezTo>
                <a:cubicBezTo>
                  <a:pt x="50" y="822"/>
                  <a:pt x="43" y="815"/>
                  <a:pt x="41" y="813"/>
                </a:cubicBezTo>
                <a:cubicBezTo>
                  <a:pt x="39" y="824"/>
                  <a:pt x="49" y="825"/>
                  <a:pt x="55" y="828"/>
                </a:cubicBezTo>
                <a:cubicBezTo>
                  <a:pt x="69" y="837"/>
                  <a:pt x="83" y="849"/>
                  <a:pt x="105" y="848"/>
                </a:cubicBezTo>
                <a:cubicBezTo>
                  <a:pt x="119" y="858"/>
                  <a:pt x="134" y="859"/>
                  <a:pt x="150" y="867"/>
                </a:cubicBezTo>
                <a:cubicBezTo>
                  <a:pt x="160" y="868"/>
                  <a:pt x="180" y="875"/>
                  <a:pt x="191" y="876"/>
                </a:cubicBezTo>
                <a:cubicBezTo>
                  <a:pt x="228" y="893"/>
                  <a:pt x="265" y="905"/>
                  <a:pt x="304" y="919"/>
                </a:cubicBezTo>
                <a:cubicBezTo>
                  <a:pt x="332" y="930"/>
                  <a:pt x="360" y="935"/>
                  <a:pt x="393" y="940"/>
                </a:cubicBezTo>
                <a:cubicBezTo>
                  <a:pt x="409" y="943"/>
                  <a:pt x="427" y="944"/>
                  <a:pt x="442" y="949"/>
                </a:cubicBezTo>
                <a:cubicBezTo>
                  <a:pt x="446" y="950"/>
                  <a:pt x="450" y="954"/>
                  <a:pt x="454" y="955"/>
                </a:cubicBezTo>
                <a:cubicBezTo>
                  <a:pt x="470" y="960"/>
                  <a:pt x="491" y="959"/>
                  <a:pt x="510" y="960"/>
                </a:cubicBezTo>
                <a:cubicBezTo>
                  <a:pt x="559" y="964"/>
                  <a:pt x="615" y="967"/>
                  <a:pt x="663" y="964"/>
                </a:cubicBezTo>
                <a:cubicBezTo>
                  <a:pt x="669" y="960"/>
                  <a:pt x="677" y="957"/>
                  <a:pt x="680" y="949"/>
                </a:cubicBezTo>
                <a:cubicBezTo>
                  <a:pt x="686" y="948"/>
                  <a:pt x="689" y="945"/>
                  <a:pt x="695" y="942"/>
                </a:cubicBezTo>
                <a:cubicBezTo>
                  <a:pt x="712" y="913"/>
                  <a:pt x="704" y="870"/>
                  <a:pt x="703" y="837"/>
                </a:cubicBezTo>
                <a:cubicBezTo>
                  <a:pt x="702" y="810"/>
                  <a:pt x="702" y="782"/>
                  <a:pt x="701" y="755"/>
                </a:cubicBezTo>
                <a:cubicBezTo>
                  <a:pt x="700" y="713"/>
                  <a:pt x="697" y="670"/>
                  <a:pt x="696" y="628"/>
                </a:cubicBezTo>
                <a:cubicBezTo>
                  <a:pt x="695" y="581"/>
                  <a:pt x="695" y="535"/>
                  <a:pt x="700" y="491"/>
                </a:cubicBezTo>
                <a:cubicBezTo>
                  <a:pt x="700" y="490"/>
                  <a:pt x="700" y="489"/>
                  <a:pt x="699" y="490"/>
                </a:cubicBezTo>
                <a:cubicBezTo>
                  <a:pt x="692" y="494"/>
                  <a:pt x="689" y="499"/>
                  <a:pt x="688" y="5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8" name="Picture 247">
            <a:extLst>
              <a:ext uri="{FF2B5EF4-FFF2-40B4-BE49-F238E27FC236}">
                <a16:creationId xmlns:a16="http://schemas.microsoft.com/office/drawing/2014/main" id="{CB59BC92-1F25-4B1F-95B1-E0826A67E7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作业小试</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5" name="文本框 14">
            <a:extLst>
              <a:ext uri="{FF2B5EF4-FFF2-40B4-BE49-F238E27FC236}">
                <a16:creationId xmlns:a16="http://schemas.microsoft.com/office/drawing/2014/main" id="{AC3624E6-DA71-4F02-8659-B6C56D46FE5F}"/>
              </a:ext>
            </a:extLst>
          </p:cNvPr>
          <p:cNvSpPr txBox="1"/>
          <p:nvPr/>
        </p:nvSpPr>
        <p:spPr>
          <a:xfrm>
            <a:off x="355710" y="1020345"/>
            <a:ext cx="7036434" cy="56938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宋体" panose="02010600030101010101" pitchFamily="2" charset="-122"/>
                <a:ea typeface="宋体" panose="02010600030101010101" pitchFamily="2" charset="-122"/>
              </a:rPr>
              <a:t>作业</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一：</a:t>
            </a:r>
            <a:endPar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宋体" panose="02010600030101010101" pitchFamily="2" charset="-122"/>
                <a:ea typeface="宋体" panose="02010600030101010101" pitchFamily="2" charset="-122"/>
              </a:rPr>
              <a:t>    </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每行代表</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C</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D</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E</a:t>
            </a:r>
            <a:r>
              <a:rPr lang="zh-CN" altLang="en-US" sz="2800" dirty="0">
                <a:solidFill>
                  <a:prstClr val="white"/>
                </a:solidFill>
                <a:latin typeface="宋体" panose="02010600030101010101" pitchFamily="2" charset="-122"/>
                <a:ea typeface="宋体" panose="02010600030101010101" pitchFamily="2" charset="-122"/>
              </a:rPr>
              <a:t>、</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F</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每个人单独做甲、乙、丙、丁、戊、己六个工作</a:t>
            </a:r>
            <a:r>
              <a:rPr lang="zh-CN" altLang="en-US" sz="2800" dirty="0">
                <a:solidFill>
                  <a:prstClr val="white"/>
                </a:solidFill>
                <a:latin typeface="宋体" panose="02010600030101010101" pitchFamily="2" charset="-122"/>
                <a:ea typeface="宋体" panose="02010600030101010101" pitchFamily="2" charset="-122"/>
              </a:rPr>
              <a:t>需要的花费</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。每列代表每个工作分别由每个人完成需要的</a:t>
            </a:r>
            <a:r>
              <a:rPr lang="zh-CN" altLang="en-US" sz="2800" dirty="0">
                <a:solidFill>
                  <a:prstClr val="white"/>
                </a:solidFill>
                <a:latin typeface="宋体" panose="02010600030101010101" pitchFamily="2" charset="-122"/>
                <a:ea typeface="宋体" panose="02010600030101010101" pitchFamily="2" charset="-122"/>
              </a:rPr>
              <a:t>花费</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endPar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即：矩阵中位于</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i,j</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的元素是第</a:t>
            </a:r>
            <a:r>
              <a:rPr kumimoji="0" lang="en-US" altLang="zh-CN" sz="28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i</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个人做第</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j</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个工作的</a:t>
            </a:r>
            <a:r>
              <a:rPr lang="zh-CN" altLang="en-US" sz="2800" dirty="0">
                <a:solidFill>
                  <a:prstClr val="white"/>
                </a:solidFill>
                <a:latin typeface="宋体" panose="02010600030101010101" pitchFamily="2" charset="-122"/>
                <a:ea typeface="宋体" panose="02010600030101010101" pitchFamily="2" charset="-122"/>
              </a:rPr>
              <a:t>花费</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endPar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试问怎么安排最合理？</a:t>
            </a:r>
            <a:endParaRPr kumimoji="0" lang="en-US" altLang="zh-CN"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宋体" panose="02010600030101010101" pitchFamily="2" charset="-122"/>
                <a:ea typeface="宋体" panose="02010600030101010101" pitchFamily="2" charset="-122"/>
              </a:rPr>
              <a:t>作业二：</a:t>
            </a:r>
            <a:endParaRPr lang="en-US" altLang="zh-CN" sz="2800"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宋体" panose="02010600030101010101" pitchFamily="2" charset="-122"/>
                <a:ea typeface="宋体" panose="02010600030101010101" pitchFamily="2" charset="-122"/>
              </a:rPr>
              <a:t>    </a:t>
            </a:r>
            <a:r>
              <a:rPr lang="zh-CN" altLang="en-US" sz="2800" dirty="0">
                <a:solidFill>
                  <a:prstClr val="white"/>
                </a:solidFill>
                <a:latin typeface="宋体" panose="02010600030101010101" pitchFamily="2" charset="-122"/>
                <a:ea typeface="宋体" panose="02010600030101010101" pitchFamily="2" charset="-122"/>
              </a:rPr>
              <a:t>上网查询一篇运用模拟退火算法求解的论文。</a:t>
            </a:r>
          </a:p>
        </p:txBody>
      </p:sp>
      <p:graphicFrame>
        <p:nvGraphicFramePr>
          <p:cNvPr id="4" name="表格 4">
            <a:extLst>
              <a:ext uri="{FF2B5EF4-FFF2-40B4-BE49-F238E27FC236}">
                <a16:creationId xmlns:a16="http://schemas.microsoft.com/office/drawing/2014/main" id="{37D49FB6-2B23-4D57-9325-E132B6F77E5D}"/>
              </a:ext>
            </a:extLst>
          </p:cNvPr>
          <p:cNvGraphicFramePr>
            <a:graphicFrameLocks noGrp="1"/>
          </p:cNvGraphicFramePr>
          <p:nvPr>
            <p:extLst>
              <p:ext uri="{D42A27DB-BD31-4B8C-83A1-F6EECF244321}">
                <p14:modId xmlns:p14="http://schemas.microsoft.com/office/powerpoint/2010/main" val="2143732539"/>
              </p:ext>
            </p:extLst>
          </p:nvPr>
        </p:nvGraphicFramePr>
        <p:xfrm>
          <a:off x="7536160" y="1339427"/>
          <a:ext cx="4176032" cy="3377688"/>
        </p:xfrm>
        <a:graphic>
          <a:graphicData uri="http://schemas.openxmlformats.org/drawingml/2006/table">
            <a:tbl>
              <a:tblPr bandRow="1">
                <a:tableStyleId>{0660B408-B3CF-4A94-85FC-2B1E0A45F4A2}</a:tableStyleId>
              </a:tblPr>
              <a:tblGrid>
                <a:gridCol w="596576">
                  <a:extLst>
                    <a:ext uri="{9D8B030D-6E8A-4147-A177-3AD203B41FA5}">
                      <a16:colId xmlns:a16="http://schemas.microsoft.com/office/drawing/2014/main" val="3235355153"/>
                    </a:ext>
                  </a:extLst>
                </a:gridCol>
                <a:gridCol w="596576">
                  <a:extLst>
                    <a:ext uri="{9D8B030D-6E8A-4147-A177-3AD203B41FA5}">
                      <a16:colId xmlns:a16="http://schemas.microsoft.com/office/drawing/2014/main" val="1862815586"/>
                    </a:ext>
                  </a:extLst>
                </a:gridCol>
                <a:gridCol w="596576">
                  <a:extLst>
                    <a:ext uri="{9D8B030D-6E8A-4147-A177-3AD203B41FA5}">
                      <a16:colId xmlns:a16="http://schemas.microsoft.com/office/drawing/2014/main" val="1881227284"/>
                    </a:ext>
                  </a:extLst>
                </a:gridCol>
                <a:gridCol w="596576">
                  <a:extLst>
                    <a:ext uri="{9D8B030D-6E8A-4147-A177-3AD203B41FA5}">
                      <a16:colId xmlns:a16="http://schemas.microsoft.com/office/drawing/2014/main" val="3841152268"/>
                    </a:ext>
                  </a:extLst>
                </a:gridCol>
                <a:gridCol w="596576">
                  <a:extLst>
                    <a:ext uri="{9D8B030D-6E8A-4147-A177-3AD203B41FA5}">
                      <a16:colId xmlns:a16="http://schemas.microsoft.com/office/drawing/2014/main" val="507937413"/>
                    </a:ext>
                  </a:extLst>
                </a:gridCol>
                <a:gridCol w="596576">
                  <a:extLst>
                    <a:ext uri="{9D8B030D-6E8A-4147-A177-3AD203B41FA5}">
                      <a16:colId xmlns:a16="http://schemas.microsoft.com/office/drawing/2014/main" val="3784022785"/>
                    </a:ext>
                  </a:extLst>
                </a:gridCol>
                <a:gridCol w="596576">
                  <a:extLst>
                    <a:ext uri="{9D8B030D-6E8A-4147-A177-3AD203B41FA5}">
                      <a16:colId xmlns:a16="http://schemas.microsoft.com/office/drawing/2014/main" val="197933129"/>
                    </a:ext>
                  </a:extLst>
                </a:gridCol>
              </a:tblGrid>
              <a:tr h="422211">
                <a:tc gridSpan="7">
                  <a:txBody>
                    <a:bodyPr/>
                    <a:lstStyle/>
                    <a:p>
                      <a:pPr algn="ctr"/>
                      <a:r>
                        <a:rPr lang="zh-CN" altLang="en-US" sz="1800" b="0" i="0" kern="1200" dirty="0">
                          <a:solidFill>
                            <a:schemeClr val="dk1"/>
                          </a:solidFill>
                          <a:effectLst/>
                          <a:latin typeface="+mn-lt"/>
                          <a:ea typeface="+mn-ea"/>
                          <a:cs typeface="+mn-cs"/>
                        </a:rPr>
                        <a:t>指派矩阵</a:t>
                      </a:r>
                      <a:endParaRPr lang="zh-CN" altLang="en-US" dirty="0"/>
                    </a:p>
                  </a:txBody>
                  <a:tcPr anchor="ctr"/>
                </a:tc>
                <a:tc hMerge="1">
                  <a:txBody>
                    <a:bodyPr/>
                    <a:lstStyle/>
                    <a:p>
                      <a:pPr algn="ctr"/>
                      <a:r>
                        <a:rPr lang="zh-CN" altLang="en-US" sz="1800" b="0" i="0" kern="1200" dirty="0">
                          <a:solidFill>
                            <a:schemeClr val="dk1"/>
                          </a:solidFill>
                          <a:effectLst/>
                          <a:latin typeface="+mn-lt"/>
                          <a:ea typeface="+mn-ea"/>
                          <a:cs typeface="+mn-cs"/>
                        </a:rPr>
                        <a:t>指派矩阵</a:t>
                      </a:r>
                      <a:endParaRPr lang="zh-CN" altLang="en-US" dirty="0"/>
                    </a:p>
                  </a:txBody>
                  <a:tcPr anchor="ctr"/>
                </a:tc>
                <a:tc hMerge="1">
                  <a:txBody>
                    <a:bodyPr/>
                    <a:lstStyle/>
                    <a:p>
                      <a:pPr algn="ctr"/>
                      <a:endParaRPr lang="zh-CN" altLang="en-US" dirty="0"/>
                    </a:p>
                  </a:txBody>
                  <a:tcPr anchor="b"/>
                </a:tc>
                <a:tc hMerge="1">
                  <a:txBody>
                    <a:bodyPr/>
                    <a:lstStyle/>
                    <a:p>
                      <a:pPr algn="ctr"/>
                      <a:endParaRPr lang="zh-CN" altLang="en-US" dirty="0"/>
                    </a:p>
                  </a:txBody>
                  <a:tcPr anchor="b"/>
                </a:tc>
                <a:tc hMerge="1">
                  <a:txBody>
                    <a:bodyPr/>
                    <a:lstStyle/>
                    <a:p>
                      <a:pPr algn="ctr"/>
                      <a:endParaRPr lang="zh-CN" altLang="en-US" dirty="0"/>
                    </a:p>
                  </a:txBody>
                  <a:tcPr anchor="b"/>
                </a:tc>
                <a:tc hMerge="1">
                  <a:txBody>
                    <a:bodyPr/>
                    <a:lstStyle/>
                    <a:p>
                      <a:pPr algn="ctr"/>
                      <a:endParaRPr lang="zh-CN" altLang="en-US" dirty="0"/>
                    </a:p>
                  </a:txBody>
                  <a:tcPr anchor="b"/>
                </a:tc>
                <a:tc hMerge="1">
                  <a:txBody>
                    <a:bodyPr/>
                    <a:lstStyle/>
                    <a:p>
                      <a:pPr algn="ctr"/>
                      <a:endParaRPr lang="zh-CN" altLang="en-US" dirty="0"/>
                    </a:p>
                  </a:txBody>
                  <a:tcPr anchor="ctr"/>
                </a:tc>
                <a:extLst>
                  <a:ext uri="{0D108BD9-81ED-4DB2-BD59-A6C34878D82A}">
                    <a16:rowId xmlns:a16="http://schemas.microsoft.com/office/drawing/2014/main" val="4092004004"/>
                  </a:ext>
                </a:extLst>
              </a:tr>
              <a:tr h="422211">
                <a:tc>
                  <a:txBody>
                    <a:bodyPr/>
                    <a:lstStyle/>
                    <a:p>
                      <a:pPr algn="ctr"/>
                      <a:endParaRPr lang="zh-CN" altLang="en-US" dirty="0"/>
                    </a:p>
                  </a:txBody>
                  <a:tcPr anchor="ctr"/>
                </a:tc>
                <a:tc>
                  <a:txBody>
                    <a:bodyPr/>
                    <a:lstStyle/>
                    <a:p>
                      <a:pPr algn="ctr"/>
                      <a:r>
                        <a:rPr lang="zh-CN" altLang="en-US" dirty="0"/>
                        <a:t>甲</a:t>
                      </a:r>
                    </a:p>
                  </a:txBody>
                  <a:tcPr anchor="ctr"/>
                </a:tc>
                <a:tc>
                  <a:txBody>
                    <a:bodyPr/>
                    <a:lstStyle/>
                    <a:p>
                      <a:pPr algn="ctr"/>
                      <a:r>
                        <a:rPr lang="zh-CN" altLang="en-US" dirty="0"/>
                        <a:t>乙</a:t>
                      </a:r>
                    </a:p>
                  </a:txBody>
                  <a:tcPr anchor="ctr"/>
                </a:tc>
                <a:tc>
                  <a:txBody>
                    <a:bodyPr/>
                    <a:lstStyle/>
                    <a:p>
                      <a:pPr algn="ctr"/>
                      <a:r>
                        <a:rPr lang="zh-CN" altLang="en-US" dirty="0"/>
                        <a:t>丙</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丁</a:t>
                      </a:r>
                    </a:p>
                  </a:txBody>
                  <a:tcPr anchor="ctr"/>
                </a:tc>
                <a:tc>
                  <a:txBody>
                    <a:bodyPr/>
                    <a:lstStyle/>
                    <a:p>
                      <a:pPr algn="ctr"/>
                      <a:r>
                        <a:rPr lang="zh-CN" altLang="en-US" dirty="0"/>
                        <a:t>戊</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noProof="0" dirty="0">
                          <a:solidFill>
                            <a:schemeClr val="dk1"/>
                          </a:solidFill>
                          <a:latin typeface="+mn-lt"/>
                          <a:ea typeface="+mn-ea"/>
                          <a:cs typeface="+mn-cs"/>
                        </a:rPr>
                        <a:t>己</a:t>
                      </a:r>
                      <a:endParaRPr lang="zh-CN" alt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809959317"/>
                  </a:ext>
                </a:extLst>
              </a:tr>
              <a:tr h="422211">
                <a:tc>
                  <a:txBody>
                    <a:bodyPr/>
                    <a:lstStyle/>
                    <a:p>
                      <a:pPr algn="ctr"/>
                      <a:r>
                        <a:rPr lang="en-US" altLang="zh-CN" dirty="0"/>
                        <a:t>A</a:t>
                      </a:r>
                      <a:endParaRPr lang="zh-CN" altLang="en-US" dirty="0"/>
                    </a:p>
                  </a:txBody>
                  <a:tcPr anchor="ctr"/>
                </a:tc>
                <a:tc>
                  <a:txBody>
                    <a:bodyPr/>
                    <a:lstStyle/>
                    <a:p>
                      <a:pPr algn="ctr"/>
                      <a:r>
                        <a:rPr lang="en-US" altLang="zh-CN" dirty="0"/>
                        <a:t>17</a:t>
                      </a:r>
                      <a:endParaRPr lang="zh-CN" altLang="en-US" dirty="0"/>
                    </a:p>
                  </a:txBody>
                  <a:tcPr anchor="ctr"/>
                </a:tc>
                <a:tc>
                  <a:txBody>
                    <a:bodyPr/>
                    <a:lstStyle/>
                    <a:p>
                      <a:pPr algn="ctr"/>
                      <a:r>
                        <a:rPr lang="en-US" altLang="zh-CN" dirty="0"/>
                        <a:t>14</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20</a:t>
                      </a:r>
                      <a:endParaRPr lang="zh-CN" altLang="en-US" dirty="0"/>
                    </a:p>
                  </a:txBody>
                  <a:tcPr anchor="ctr"/>
                </a:tc>
                <a:extLst>
                  <a:ext uri="{0D108BD9-81ED-4DB2-BD59-A6C34878D82A}">
                    <a16:rowId xmlns:a16="http://schemas.microsoft.com/office/drawing/2014/main" val="2205798852"/>
                  </a:ext>
                </a:extLst>
              </a:tr>
              <a:tr h="422211">
                <a:tc>
                  <a:txBody>
                    <a:bodyPr/>
                    <a:lstStyle/>
                    <a:p>
                      <a:pPr algn="ctr"/>
                      <a:r>
                        <a:rPr lang="en-US" altLang="zh-CN" dirty="0"/>
                        <a:t>B</a:t>
                      </a:r>
                      <a:endParaRPr lang="zh-CN" altLang="en-US" dirty="0"/>
                    </a:p>
                  </a:txBody>
                  <a:tcPr anchor="ctr"/>
                </a:tc>
                <a:tc>
                  <a:txBody>
                    <a:bodyPr/>
                    <a:lstStyle/>
                    <a:p>
                      <a:pPr algn="ctr"/>
                      <a:r>
                        <a:rPr lang="en-US" altLang="zh-CN" dirty="0"/>
                        <a:t>5</a:t>
                      </a:r>
                      <a:endParaRPr lang="zh-CN" altLang="en-US" dirty="0"/>
                    </a:p>
                  </a:txBody>
                  <a:tcPr anchor="ctr"/>
                </a:tc>
                <a:tc>
                  <a:txBody>
                    <a:bodyPr/>
                    <a:lstStyle/>
                    <a:p>
                      <a:pPr algn="ctr"/>
                      <a:r>
                        <a:rPr lang="en-US" altLang="zh-CN" dirty="0"/>
                        <a:t>8</a:t>
                      </a:r>
                      <a:endParaRPr lang="zh-CN" altLang="en-US" dirty="0"/>
                    </a:p>
                  </a:txBody>
                  <a:tcPr anchor="ctr"/>
                </a:tc>
                <a:tc>
                  <a:txBody>
                    <a:bodyPr/>
                    <a:lstStyle/>
                    <a:p>
                      <a:pPr algn="ctr"/>
                      <a:r>
                        <a:rPr lang="en-US" altLang="zh-CN" dirty="0"/>
                        <a:t>4</a:t>
                      </a:r>
                      <a:endParaRPr lang="zh-CN" altLang="en-US" dirty="0"/>
                    </a:p>
                  </a:txBody>
                  <a:tcPr anchor="ctr"/>
                </a:tc>
                <a:tc>
                  <a:txBody>
                    <a:bodyPr/>
                    <a:lstStyle/>
                    <a:p>
                      <a:pPr algn="ctr"/>
                      <a:r>
                        <a:rPr lang="en-US" altLang="zh-CN" dirty="0"/>
                        <a:t>18</a:t>
                      </a:r>
                      <a:endParaRPr lang="zh-CN" altLang="en-US" dirty="0"/>
                    </a:p>
                  </a:txBody>
                  <a:tcPr anchor="ctr"/>
                </a:tc>
                <a:tc>
                  <a:txBody>
                    <a:bodyPr/>
                    <a:lstStyle/>
                    <a:p>
                      <a:pPr algn="ctr"/>
                      <a:r>
                        <a:rPr lang="en-US" altLang="zh-CN" dirty="0"/>
                        <a:t>12</a:t>
                      </a:r>
                      <a:endParaRPr lang="zh-CN" altLang="en-US" dirty="0"/>
                    </a:p>
                  </a:txBody>
                  <a:tcPr anchor="ctr"/>
                </a:tc>
                <a:tc>
                  <a:txBody>
                    <a:bodyPr/>
                    <a:lstStyle/>
                    <a:p>
                      <a:pPr algn="ctr"/>
                      <a:r>
                        <a:rPr lang="en-US" altLang="zh-CN" dirty="0"/>
                        <a:t>9</a:t>
                      </a:r>
                      <a:endParaRPr lang="zh-CN" altLang="en-US" dirty="0"/>
                    </a:p>
                  </a:txBody>
                  <a:tcPr anchor="ctr"/>
                </a:tc>
                <a:extLst>
                  <a:ext uri="{0D108BD9-81ED-4DB2-BD59-A6C34878D82A}">
                    <a16:rowId xmlns:a16="http://schemas.microsoft.com/office/drawing/2014/main" val="2245043630"/>
                  </a:ext>
                </a:extLst>
              </a:tr>
              <a:tr h="422211">
                <a:tc>
                  <a:txBody>
                    <a:bodyPr/>
                    <a:lstStyle/>
                    <a:p>
                      <a:pPr algn="ctr"/>
                      <a:r>
                        <a:rPr lang="en-US" altLang="zh-CN" dirty="0"/>
                        <a:t>C</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12</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20</a:t>
                      </a:r>
                      <a:endParaRPr lang="zh-CN" altLang="en-US" dirty="0"/>
                    </a:p>
                  </a:txBody>
                  <a:tcPr anchor="ctr"/>
                </a:tc>
                <a:extLst>
                  <a:ext uri="{0D108BD9-81ED-4DB2-BD59-A6C34878D82A}">
                    <a16:rowId xmlns:a16="http://schemas.microsoft.com/office/drawing/2014/main" val="1804522884"/>
                  </a:ext>
                </a:extLst>
              </a:tr>
              <a:tr h="422211">
                <a:tc>
                  <a:txBody>
                    <a:bodyPr/>
                    <a:lstStyle/>
                    <a:p>
                      <a:pPr algn="ctr"/>
                      <a:r>
                        <a:rPr lang="en-US" altLang="zh-CN" dirty="0"/>
                        <a:t>D</a:t>
                      </a:r>
                      <a:endParaRPr lang="zh-CN" altLang="en-US" dirty="0"/>
                    </a:p>
                  </a:txBody>
                  <a:tcPr anchor="ctr"/>
                </a:tc>
                <a:tc>
                  <a:txBody>
                    <a:bodyPr/>
                    <a:lstStyle/>
                    <a:p>
                      <a:pPr algn="ctr"/>
                      <a:r>
                        <a:rPr lang="en-US" altLang="zh-CN" dirty="0"/>
                        <a:t>20</a:t>
                      </a:r>
                      <a:endParaRPr lang="zh-CN" altLang="en-US" dirty="0"/>
                    </a:p>
                  </a:txBody>
                  <a:tcPr anchor="ctr"/>
                </a:tc>
                <a:tc>
                  <a:txBody>
                    <a:bodyPr/>
                    <a:lstStyle/>
                    <a:p>
                      <a:pPr algn="ctr"/>
                      <a:r>
                        <a:rPr lang="en-US" altLang="zh-CN" dirty="0"/>
                        <a:t>6</a:t>
                      </a:r>
                      <a:endParaRPr lang="zh-CN" altLang="en-US" dirty="0"/>
                    </a:p>
                  </a:txBody>
                  <a:tcPr anchor="ctr"/>
                </a:tc>
                <a:tc>
                  <a:txBody>
                    <a:bodyPr/>
                    <a:lstStyle/>
                    <a:p>
                      <a:pPr algn="ctr"/>
                      <a:r>
                        <a:rPr lang="en-US" altLang="zh-CN" dirty="0"/>
                        <a:t>15</a:t>
                      </a:r>
                      <a:endParaRPr lang="zh-CN" altLang="en-US" dirty="0"/>
                    </a:p>
                  </a:txBody>
                  <a:tcPr anchor="ctr"/>
                </a:tc>
                <a:tc>
                  <a:txBody>
                    <a:bodyPr/>
                    <a:lstStyle/>
                    <a:p>
                      <a:pPr algn="ctr"/>
                      <a:r>
                        <a:rPr lang="en-US" altLang="zh-CN" dirty="0"/>
                        <a:t>9</a:t>
                      </a:r>
                      <a:endParaRPr lang="zh-CN" altLang="en-US" dirty="0"/>
                    </a:p>
                  </a:txBody>
                  <a:tcPr anchor="ctr"/>
                </a:tc>
                <a:tc>
                  <a:txBody>
                    <a:bodyPr/>
                    <a:lstStyle/>
                    <a:p>
                      <a:pPr algn="ctr"/>
                      <a:r>
                        <a:rPr lang="en-US" altLang="zh-CN" dirty="0"/>
                        <a:t>7</a:t>
                      </a:r>
                      <a:endParaRPr lang="zh-CN" altLang="en-US" dirty="0"/>
                    </a:p>
                  </a:txBody>
                  <a:tcPr anchor="ctr"/>
                </a:tc>
                <a:tc>
                  <a:txBody>
                    <a:bodyPr/>
                    <a:lstStyle/>
                    <a:p>
                      <a:pPr algn="ctr"/>
                      <a:r>
                        <a:rPr lang="en-US" altLang="zh-CN" dirty="0"/>
                        <a:t>11</a:t>
                      </a:r>
                      <a:endParaRPr lang="zh-CN" altLang="en-US" dirty="0"/>
                    </a:p>
                  </a:txBody>
                  <a:tcPr anchor="ctr"/>
                </a:tc>
                <a:extLst>
                  <a:ext uri="{0D108BD9-81ED-4DB2-BD59-A6C34878D82A}">
                    <a16:rowId xmlns:a16="http://schemas.microsoft.com/office/drawing/2014/main" val="3096004187"/>
                  </a:ext>
                </a:extLst>
              </a:tr>
              <a:tr h="422211">
                <a:tc>
                  <a:txBody>
                    <a:bodyPr/>
                    <a:lstStyle/>
                    <a:p>
                      <a:pPr algn="ctr"/>
                      <a:r>
                        <a:rPr lang="en-US" altLang="zh-CN" dirty="0"/>
                        <a:t>E</a:t>
                      </a:r>
                      <a:endParaRPr lang="zh-CN" altLang="en-US" dirty="0"/>
                    </a:p>
                  </a:txBody>
                  <a:tcPr anchor="ctr"/>
                </a:tc>
                <a:tc>
                  <a:txBody>
                    <a:bodyPr/>
                    <a:lstStyle/>
                    <a:p>
                      <a:pPr algn="ctr"/>
                      <a:r>
                        <a:rPr lang="en-US" altLang="zh-CN" dirty="0"/>
                        <a:t>17</a:t>
                      </a:r>
                      <a:endParaRPr lang="zh-CN" altLang="en-US" dirty="0"/>
                    </a:p>
                  </a:txBody>
                  <a:tcPr anchor="ctr"/>
                </a:tc>
                <a:tc>
                  <a:txBody>
                    <a:bodyPr/>
                    <a:lstStyle/>
                    <a:p>
                      <a:pPr algn="ctr"/>
                      <a:r>
                        <a:rPr lang="en-US" altLang="zh-CN" dirty="0"/>
                        <a:t>15</a:t>
                      </a:r>
                      <a:endParaRPr lang="zh-CN" altLang="en-US" dirty="0"/>
                    </a:p>
                  </a:txBody>
                  <a:tcPr anchor="ctr"/>
                </a:tc>
                <a:tc>
                  <a:txBody>
                    <a:bodyPr/>
                    <a:lstStyle/>
                    <a:p>
                      <a:pPr algn="ctr"/>
                      <a:r>
                        <a:rPr lang="en-US" altLang="zh-CN" dirty="0"/>
                        <a:t>13</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20</a:t>
                      </a:r>
                      <a:endParaRPr lang="zh-CN" altLang="en-US" dirty="0"/>
                    </a:p>
                  </a:txBody>
                  <a:tcPr anchor="ctr"/>
                </a:tc>
                <a:extLst>
                  <a:ext uri="{0D108BD9-81ED-4DB2-BD59-A6C34878D82A}">
                    <a16:rowId xmlns:a16="http://schemas.microsoft.com/office/drawing/2014/main" val="885706519"/>
                  </a:ext>
                </a:extLst>
              </a:tr>
              <a:tr h="422211">
                <a:tc>
                  <a:txBody>
                    <a:bodyPr/>
                    <a:lstStyle/>
                    <a:p>
                      <a:pPr algn="ctr"/>
                      <a:r>
                        <a:rPr lang="en-US" altLang="zh-CN" dirty="0"/>
                        <a:t>F</a:t>
                      </a:r>
                      <a:endParaRPr lang="zh-CN" altLang="en-US" dirty="0"/>
                    </a:p>
                  </a:txBody>
                  <a:tcPr anchor="ctr"/>
                </a:tc>
                <a:tc>
                  <a:txBody>
                    <a:bodyPr/>
                    <a:lstStyle/>
                    <a:p>
                      <a:pPr algn="ctr"/>
                      <a:r>
                        <a:rPr lang="en-US" altLang="zh-CN" dirty="0"/>
                        <a:t>12</a:t>
                      </a:r>
                      <a:endParaRPr lang="zh-CN" altLang="en-US" dirty="0"/>
                    </a:p>
                  </a:txBody>
                  <a:tcPr anchor="ctr"/>
                </a:tc>
                <a:tc>
                  <a:txBody>
                    <a:bodyPr/>
                    <a:lstStyle/>
                    <a:p>
                      <a:pPr algn="ctr"/>
                      <a:r>
                        <a:rPr lang="en-US" altLang="zh-CN" dirty="0"/>
                        <a:t>7</a:t>
                      </a:r>
                      <a:endParaRPr lang="zh-CN" altLang="en-US" dirty="0"/>
                    </a:p>
                  </a:txBody>
                  <a:tcPr anchor="ctr"/>
                </a:tc>
                <a:tc>
                  <a:txBody>
                    <a:bodyPr/>
                    <a:lstStyle/>
                    <a:p>
                      <a:pPr algn="ctr"/>
                      <a:r>
                        <a:rPr lang="en-US" altLang="zh-CN" dirty="0"/>
                        <a:t>20</a:t>
                      </a:r>
                      <a:endParaRPr lang="zh-CN" altLang="en-US" dirty="0"/>
                    </a:p>
                  </a:txBody>
                  <a:tcPr anchor="ctr"/>
                </a:tc>
                <a:tc>
                  <a:txBody>
                    <a:bodyPr/>
                    <a:lstStyle/>
                    <a:p>
                      <a:pPr algn="ctr"/>
                      <a:r>
                        <a:rPr lang="en-US" altLang="zh-CN" dirty="0"/>
                        <a:t>12</a:t>
                      </a:r>
                      <a:endParaRPr lang="zh-CN" altLang="en-US" dirty="0"/>
                    </a:p>
                  </a:txBody>
                  <a:tcPr anchor="ctr"/>
                </a:tc>
                <a:tc>
                  <a:txBody>
                    <a:bodyPr/>
                    <a:lstStyle/>
                    <a:p>
                      <a:pPr algn="ctr"/>
                      <a:r>
                        <a:rPr lang="en-US" altLang="zh-CN" dirty="0"/>
                        <a:t>9</a:t>
                      </a:r>
                      <a:endParaRPr lang="zh-CN" altLang="en-US" dirty="0"/>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680621402"/>
                  </a:ext>
                </a:extLst>
              </a:tr>
            </a:tbl>
          </a:graphicData>
        </a:graphic>
      </p:graphicFrame>
      <p:sp>
        <p:nvSpPr>
          <p:cNvPr id="2" name="文本框 1">
            <a:extLst>
              <a:ext uri="{FF2B5EF4-FFF2-40B4-BE49-F238E27FC236}">
                <a16:creationId xmlns:a16="http://schemas.microsoft.com/office/drawing/2014/main" id="{B4C6D5AF-4940-49FE-A127-A0035F44E157}"/>
              </a:ext>
            </a:extLst>
          </p:cNvPr>
          <p:cNvSpPr txBox="1"/>
          <p:nvPr/>
        </p:nvSpPr>
        <p:spPr>
          <a:xfrm>
            <a:off x="7392144" y="5237490"/>
            <a:ext cx="4780219" cy="1200329"/>
          </a:xfrm>
          <a:prstGeom prst="rect">
            <a:avLst/>
          </a:prstGeom>
          <a:noFill/>
        </p:spPr>
        <p:txBody>
          <a:bodyPr wrap="square" rtlCol="0">
            <a:spAutoFit/>
          </a:bodyPr>
          <a:lstStyle/>
          <a:p>
            <a:r>
              <a:rPr lang="zh-CN" altLang="en-US" sz="2400" dirty="0">
                <a:solidFill>
                  <a:schemeClr val="bg1"/>
                </a:solidFill>
                <a:latin typeface="宋体" panose="02010600030101010101" pitchFamily="2" charset="-122"/>
                <a:ea typeface="宋体" panose="02010600030101010101" pitchFamily="2" charset="-122"/>
              </a:rPr>
              <a:t>上交时间：</a:t>
            </a:r>
            <a:r>
              <a:rPr lang="en-US" altLang="zh-CN" sz="2400" dirty="0">
                <a:solidFill>
                  <a:schemeClr val="bg1"/>
                </a:solidFill>
                <a:latin typeface="宋体" panose="02010600030101010101" pitchFamily="2" charset="-122"/>
                <a:ea typeface="宋体" panose="02010600030101010101" pitchFamily="2" charset="-122"/>
              </a:rPr>
              <a:t>2020</a:t>
            </a:r>
            <a:r>
              <a:rPr lang="zh-CN" altLang="en-US" sz="2400" dirty="0">
                <a:solidFill>
                  <a:schemeClr val="bg1"/>
                </a:solidFill>
                <a:latin typeface="宋体" panose="02010600030101010101" pitchFamily="2" charset="-122"/>
                <a:ea typeface="宋体" panose="02010600030101010101" pitchFamily="2" charset="-122"/>
              </a:rPr>
              <a:t>年</a:t>
            </a:r>
            <a:r>
              <a:rPr lang="en-US" altLang="zh-CN" sz="2400" dirty="0">
                <a:solidFill>
                  <a:schemeClr val="bg1"/>
                </a:solidFill>
                <a:latin typeface="宋体" panose="02010600030101010101" pitchFamily="2" charset="-122"/>
                <a:ea typeface="宋体" panose="02010600030101010101" pitchFamily="2" charset="-122"/>
              </a:rPr>
              <a:t>2</a:t>
            </a:r>
            <a:r>
              <a:rPr lang="zh-CN" altLang="en-US" sz="2400" dirty="0">
                <a:solidFill>
                  <a:schemeClr val="bg1"/>
                </a:solidFill>
                <a:latin typeface="宋体" panose="02010600030101010101" pitchFamily="2" charset="-122"/>
                <a:ea typeface="宋体" panose="02010600030101010101" pitchFamily="2" charset="-122"/>
              </a:rPr>
              <a:t>月</a:t>
            </a:r>
            <a:r>
              <a:rPr lang="en-US" altLang="zh-CN" sz="2400" dirty="0">
                <a:solidFill>
                  <a:schemeClr val="bg1"/>
                </a:solidFill>
                <a:latin typeface="宋体" panose="02010600030101010101" pitchFamily="2" charset="-122"/>
                <a:ea typeface="宋体" panose="02010600030101010101" pitchFamily="2" charset="-122"/>
              </a:rPr>
              <a:t>28</a:t>
            </a:r>
            <a:r>
              <a:rPr lang="zh-CN" altLang="en-US" sz="2400" dirty="0">
                <a:solidFill>
                  <a:schemeClr val="bg1"/>
                </a:solidFill>
                <a:latin typeface="宋体" panose="02010600030101010101" pitchFamily="2" charset="-122"/>
                <a:ea typeface="宋体" panose="02010600030101010101" pitchFamily="2" charset="-122"/>
              </a:rPr>
              <a:t>日晚</a:t>
            </a:r>
            <a:r>
              <a:rPr lang="en-US" altLang="zh-CN" sz="2400" dirty="0">
                <a:solidFill>
                  <a:schemeClr val="bg1"/>
                </a:solidFill>
                <a:latin typeface="宋体" panose="02010600030101010101" pitchFamily="2" charset="-122"/>
                <a:ea typeface="宋体" panose="02010600030101010101" pitchFamily="2" charset="-122"/>
              </a:rPr>
              <a:t>12:00</a:t>
            </a:r>
          </a:p>
          <a:p>
            <a:r>
              <a:rPr lang="zh-CN" altLang="en-US" sz="2400" dirty="0">
                <a:solidFill>
                  <a:schemeClr val="bg1"/>
                </a:solidFill>
                <a:latin typeface="宋体" panose="02010600030101010101" pitchFamily="2" charset="-122"/>
                <a:ea typeface="宋体" panose="02010600030101010101" pitchFamily="2" charset="-122"/>
              </a:rPr>
              <a:t>上交邮箱：</a:t>
            </a:r>
            <a:r>
              <a:rPr lang="en-US" altLang="zh-CN" sz="2400" dirty="0">
                <a:solidFill>
                  <a:schemeClr val="bg1"/>
                </a:solidFill>
                <a:latin typeface="宋体" panose="02010600030101010101" pitchFamily="2" charset="-122"/>
                <a:ea typeface="宋体" panose="02010600030101010101" pitchFamily="2" charset="-122"/>
                <a:hlinkClick r:id="rId4">
                  <a:extLst>
                    <a:ext uri="{A12FA001-AC4F-418D-AE19-62706E023703}">
                      <ahyp:hlinkClr xmlns:ahyp="http://schemas.microsoft.com/office/drawing/2018/hyperlinkcolor" val="tx"/>
                    </a:ext>
                  </a:extLst>
                </a:hlinkClick>
              </a:rPr>
              <a:t>3214688037@qq.com</a:t>
            </a:r>
            <a:endParaRPr lang="en-US" altLang="zh-CN" sz="2400" dirty="0">
              <a:solidFill>
                <a:schemeClr val="bg1"/>
              </a:solidFill>
              <a:latin typeface="宋体" panose="02010600030101010101" pitchFamily="2" charset="-122"/>
              <a:ea typeface="宋体" panose="02010600030101010101" pitchFamily="2" charset="-122"/>
            </a:endParaRPr>
          </a:p>
          <a:p>
            <a:r>
              <a:rPr lang="zh-CN" altLang="en-US" sz="2400" dirty="0">
                <a:solidFill>
                  <a:schemeClr val="bg1"/>
                </a:solidFill>
                <a:latin typeface="宋体" panose="02010600030101010101" pitchFamily="2" charset="-122"/>
                <a:ea typeface="宋体" panose="02010600030101010101" pitchFamily="2" charset="-122"/>
              </a:rPr>
              <a:t>压缩包命名格式：班级姓名</a:t>
            </a:r>
          </a:p>
        </p:txBody>
      </p:sp>
      <p:pic>
        <p:nvPicPr>
          <p:cNvPr id="17" name="Picture 247">
            <a:extLst>
              <a:ext uri="{FF2B5EF4-FFF2-40B4-BE49-F238E27FC236}">
                <a16:creationId xmlns:a16="http://schemas.microsoft.com/office/drawing/2014/main" id="{56FE66AE-27D6-4CA6-80D5-57E3AD79E4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964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5" name="组合 4"/>
          <p:cNvGrpSpPr/>
          <p:nvPr/>
        </p:nvGrpSpPr>
        <p:grpSpPr>
          <a:xfrm flipV="1">
            <a:off x="2063552" y="1"/>
            <a:ext cx="2014314" cy="2865439"/>
            <a:chOff x="8412163" y="1649413"/>
            <a:chExt cx="1909762" cy="2865439"/>
          </a:xfrm>
        </p:grpSpPr>
        <p:sp>
          <p:nvSpPr>
            <p:cNvPr id="6"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Rectangle 70"/>
            <p:cNvSpPr>
              <a:spLocks noChangeArrowheads="1"/>
            </p:cNvSpPr>
            <p:nvPr/>
          </p:nvSpPr>
          <p:spPr bwMode="auto">
            <a:xfrm>
              <a:off x="9121775" y="1989138"/>
              <a:ext cx="4762"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Rectangle 94"/>
            <p:cNvSpPr>
              <a:spLocks noChangeArrowheads="1"/>
            </p:cNvSpPr>
            <p:nvPr/>
          </p:nvSpPr>
          <p:spPr bwMode="auto">
            <a:xfrm>
              <a:off x="9991725" y="2409826"/>
              <a:ext cx="1587"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4" name="文本框 113"/>
          <p:cNvSpPr txBox="1"/>
          <p:nvPr/>
        </p:nvSpPr>
        <p:spPr>
          <a:xfrm>
            <a:off x="3600212" y="2147096"/>
            <a:ext cx="5792083" cy="2308324"/>
          </a:xfrm>
          <a:prstGeom prst="rect">
            <a:avLst/>
          </a:prstGeom>
          <a:noFill/>
        </p:spPr>
        <p:txBody>
          <a:bodyPr wrap="square" rtlCol="0">
            <a:spAutoFit/>
          </a:bodyPr>
          <a:lstStyle/>
          <a:p>
            <a:pPr algn="ctr"/>
            <a:r>
              <a:rPr lang="zh-CN" altLang="en-US" sz="7200" b="1" dirty="0">
                <a:blipFill>
                  <a:blip r:embed="rId3"/>
                  <a:stretch>
                    <a:fillRect/>
                  </a:stretch>
                </a:blipFill>
              </a:rPr>
              <a:t>醒醒！</a:t>
            </a:r>
            <a:endParaRPr lang="en-US" altLang="zh-CN" sz="7200" b="1" dirty="0">
              <a:blipFill>
                <a:blip r:embed="rId3"/>
                <a:stretch>
                  <a:fillRect/>
                </a:stretch>
              </a:blipFill>
            </a:endParaRPr>
          </a:p>
          <a:p>
            <a:pPr algn="ctr"/>
            <a:r>
              <a:rPr lang="zh-CN" altLang="en-US" sz="7200" b="1" dirty="0">
                <a:blipFill>
                  <a:blip r:embed="rId3"/>
                  <a:stretch>
                    <a:fillRect/>
                  </a:stretch>
                </a:blipFill>
              </a:rPr>
              <a:t>起来建模啦</a:t>
            </a:r>
            <a:r>
              <a:rPr lang="en-US" altLang="zh-CN" sz="7200" b="1" dirty="0">
                <a:blipFill>
                  <a:blip r:embed="rId3"/>
                  <a:stretch>
                    <a:fillRect/>
                  </a:stretch>
                </a:blipFill>
              </a:rPr>
              <a:t>~</a:t>
            </a:r>
            <a:endParaRPr lang="zh-CN" altLang="en-US" sz="7200" b="1" dirty="0">
              <a:blipFill>
                <a:blip r:embed="rId3"/>
                <a:stretch>
                  <a:fillRect/>
                </a:stretch>
              </a:blipFill>
            </a:endParaRPr>
          </a:p>
        </p:txBody>
      </p:sp>
      <p:pic>
        <p:nvPicPr>
          <p:cNvPr id="115" name="Picture 247">
            <a:extLst>
              <a:ext uri="{FF2B5EF4-FFF2-40B4-BE49-F238E27FC236}">
                <a16:creationId xmlns:a16="http://schemas.microsoft.com/office/drawing/2014/main" id="{63E7154D-BB96-43C6-B764-C9D3B91ED6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71" name="图片 70"/>
          <p:cNvPicPr>
            <a:picLocks noChangeAspect="1"/>
          </p:cNvPicPr>
          <p:nvPr/>
        </p:nvPicPr>
        <p:blipFill>
          <a:blip r:embed="rId3" cstate="print"/>
          <a:stretch>
            <a:fillRect/>
          </a:stretch>
        </p:blipFill>
        <p:spPr>
          <a:xfrm>
            <a:off x="1055440" y="1808136"/>
            <a:ext cx="2664296" cy="3231991"/>
          </a:xfrm>
          <a:prstGeom prst="rect">
            <a:avLst/>
          </a:prstGeom>
        </p:spPr>
      </p:pic>
      <p:grpSp>
        <p:nvGrpSpPr>
          <p:cNvPr id="18" name="组合 17"/>
          <p:cNvGrpSpPr/>
          <p:nvPr/>
        </p:nvGrpSpPr>
        <p:grpSpPr>
          <a:xfrm>
            <a:off x="-34322" y="205344"/>
            <a:ext cx="8862546" cy="504056"/>
            <a:chOff x="-34322" y="205344"/>
            <a:chExt cx="8862546" cy="504056"/>
          </a:xfrm>
        </p:grpSpPr>
        <p:grpSp>
          <p:nvGrpSpPr>
            <p:cNvPr id="19" name="组合 18"/>
            <p:cNvGrpSpPr/>
            <p:nvPr/>
          </p:nvGrpSpPr>
          <p:grpSpPr>
            <a:xfrm>
              <a:off x="829774" y="223521"/>
              <a:ext cx="7998450" cy="461665"/>
              <a:chOff x="829774" y="223521"/>
              <a:chExt cx="7998450" cy="461665"/>
            </a:xfrm>
          </p:grpSpPr>
          <p:sp>
            <p:nvSpPr>
              <p:cNvPr id="21" name="文本框 20"/>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黑体" panose="02010609060101010101" pitchFamily="49" charset="-122"/>
                    <a:ea typeface="黑体" panose="02010609060101010101" pitchFamily="49" charset="-122"/>
                  </a:rPr>
                  <a:t>算法简介</a:t>
                </a: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nvGrpSpPr>
              <p:cNvPr id="22" name="组合 21"/>
              <p:cNvGrpSpPr/>
              <p:nvPr/>
            </p:nvGrpSpPr>
            <p:grpSpPr>
              <a:xfrm>
                <a:off x="829774" y="288533"/>
                <a:ext cx="7998450" cy="360040"/>
                <a:chOff x="822022" y="288533"/>
                <a:chExt cx="7998450" cy="360040"/>
              </a:xfrm>
            </p:grpSpPr>
            <p:cxnSp>
              <p:nvCxnSpPr>
                <p:cNvPr id="23" name="直接连接符 22"/>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822022" y="288533"/>
                  <a:ext cx="4469280" cy="360040"/>
                  <a:chOff x="872912" y="836712"/>
                  <a:chExt cx="4469280" cy="360040"/>
                </a:xfrm>
              </p:grpSpPr>
              <p:sp>
                <p:nvSpPr>
                  <p:cNvPr id="25" name="矩形 24"/>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矩形 25"/>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矩形 26"/>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矩形 27"/>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20" name="矩形 19"/>
            <p:cNvSpPr/>
            <p:nvPr/>
          </p:nvSpPr>
          <p:spPr>
            <a:xfrm>
              <a:off x="-34322" y="205344"/>
              <a:ext cx="864096" cy="5040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 name="文本框 1"/>
          <p:cNvSpPr txBox="1"/>
          <p:nvPr/>
        </p:nvSpPr>
        <p:spPr>
          <a:xfrm>
            <a:off x="4376620" y="1238619"/>
            <a:ext cx="5175766" cy="646331"/>
          </a:xfrm>
          <a:prstGeom prst="rect">
            <a:avLst/>
          </a:prstGeom>
          <a:noFill/>
        </p:spPr>
        <p:txBody>
          <a:bodyPr wrap="square" rtlCol="0">
            <a:spAutoFit/>
          </a:bodyPr>
          <a:lstStyle>
            <a:defPPr>
              <a:defRPr lang="zh-CN"/>
            </a:defPPr>
            <a:lvl1pPr>
              <a:defRPr sz="2000">
                <a:solidFill>
                  <a:schemeClr val="bg1">
                    <a:lumMod val="95000"/>
                  </a:schemeClr>
                </a:solidFill>
              </a:defRPr>
            </a:lvl1pPr>
          </a:lstStyle>
          <a:p>
            <a:pPr marR="0" indent="0" fontAlgn="auto">
              <a:lnSpc>
                <a:spcPct val="100000"/>
              </a:lnSpc>
              <a:spcBef>
                <a:spcPts val="0"/>
              </a:spcBef>
              <a:spcAft>
                <a:spcPts val="0"/>
              </a:spcAft>
              <a:buClrTx/>
              <a:buSzTx/>
              <a:buFontTx/>
              <a:buNone/>
              <a:tabLst/>
              <a:defRPr/>
            </a:pPr>
            <a:r>
              <a:rPr lang="en-US" altLang="zh-CN" sz="3600" b="1" dirty="0">
                <a:solidFill>
                  <a:prstClr val="white"/>
                </a:solidFill>
                <a:latin typeface="宋体" panose="02010600030101010101" pitchFamily="2" charset="-122"/>
                <a:ea typeface="宋体" panose="02010600030101010101" pitchFamily="2" charset="-122"/>
              </a:rPr>
              <a:t>1</a:t>
            </a:r>
            <a:r>
              <a:rPr lang="zh-CN" altLang="en-US" sz="3600" b="1" dirty="0">
                <a:solidFill>
                  <a:prstClr val="white"/>
                </a:solidFill>
                <a:latin typeface="宋体" panose="02010600030101010101" pitchFamily="2" charset="-122"/>
                <a:ea typeface="宋体" panose="02010600030101010101" pitchFamily="2" charset="-122"/>
              </a:rPr>
              <a:t>、模拟退火算法是什么？</a:t>
            </a:r>
          </a:p>
        </p:txBody>
      </p:sp>
      <p:sp>
        <p:nvSpPr>
          <p:cNvPr id="30" name="文本框 29"/>
          <p:cNvSpPr txBox="1"/>
          <p:nvPr/>
        </p:nvSpPr>
        <p:spPr>
          <a:xfrm>
            <a:off x="4387739" y="2996952"/>
            <a:ext cx="7119980" cy="646331"/>
          </a:xfrm>
          <a:prstGeom prst="rect">
            <a:avLst/>
          </a:prstGeom>
          <a:noFill/>
        </p:spPr>
        <p:txBody>
          <a:bodyPr wrap="square" rtlCol="0">
            <a:spAutoFit/>
          </a:bodyPr>
          <a:lstStyle>
            <a:defPPr>
              <a:defRPr lang="zh-CN"/>
            </a:defPPr>
            <a:lvl1pPr>
              <a:defRPr sz="2000">
                <a:solidFill>
                  <a:schemeClr val="bg1">
                    <a:lumMod val="95000"/>
                  </a:schemeClr>
                </a:solidFill>
              </a:defRPr>
            </a:lvl1pPr>
          </a:lstStyle>
          <a:p>
            <a:pPr marR="0" indent="0" fontAlgn="auto">
              <a:lnSpc>
                <a:spcPct val="100000"/>
              </a:lnSpc>
              <a:spcBef>
                <a:spcPts val="0"/>
              </a:spcBef>
              <a:spcAft>
                <a:spcPts val="0"/>
              </a:spcAft>
              <a:buClrTx/>
              <a:buSzTx/>
              <a:buFontTx/>
              <a:buNone/>
              <a:tabLst/>
              <a:defRPr/>
            </a:pPr>
            <a:r>
              <a:rPr lang="en-US" altLang="zh-CN" sz="3600" b="1" dirty="0">
                <a:solidFill>
                  <a:prstClr val="white"/>
                </a:solidFill>
                <a:latin typeface="宋体" panose="02010600030101010101" pitchFamily="2" charset="-122"/>
                <a:ea typeface="宋体" panose="02010600030101010101" pitchFamily="2" charset="-122"/>
              </a:rPr>
              <a:t>2</a:t>
            </a:r>
            <a:r>
              <a:rPr lang="zh-CN" altLang="en-US" sz="3600" b="1" dirty="0">
                <a:solidFill>
                  <a:prstClr val="white"/>
                </a:solidFill>
                <a:latin typeface="宋体" panose="02010600030101010101" pitchFamily="2" charset="-122"/>
                <a:ea typeface="宋体" panose="02010600030101010101" pitchFamily="2" charset="-122"/>
              </a:rPr>
              <a:t>、模拟退火算法是怎样提出来的？</a:t>
            </a:r>
          </a:p>
        </p:txBody>
      </p:sp>
      <p:sp>
        <p:nvSpPr>
          <p:cNvPr id="31" name="文本框 30"/>
          <p:cNvSpPr txBox="1"/>
          <p:nvPr/>
        </p:nvSpPr>
        <p:spPr>
          <a:xfrm>
            <a:off x="4376620" y="4755286"/>
            <a:ext cx="5895844" cy="646331"/>
          </a:xfrm>
          <a:prstGeom prst="rect">
            <a:avLst/>
          </a:prstGeom>
          <a:noFill/>
        </p:spPr>
        <p:txBody>
          <a:bodyPr wrap="square" rtlCol="0">
            <a:spAutoFit/>
          </a:bodyPr>
          <a:lstStyle>
            <a:defPPr>
              <a:defRPr lang="zh-CN"/>
            </a:defPPr>
            <a:lvl1pPr>
              <a:defRPr sz="2000">
                <a:solidFill>
                  <a:schemeClr val="bg1">
                    <a:lumMod val="95000"/>
                  </a:schemeClr>
                </a:solidFill>
              </a:defRPr>
            </a:lvl1pPr>
          </a:lstStyle>
          <a:p>
            <a:pPr lvl="0"/>
            <a:r>
              <a:rPr lang="en-US" altLang="zh-CN" sz="3600" b="1" dirty="0">
                <a:solidFill>
                  <a:prstClr val="white"/>
                </a:solidFill>
                <a:latin typeface="宋体" panose="02010600030101010101" pitchFamily="2" charset="-122"/>
                <a:ea typeface="宋体" panose="02010600030101010101" pitchFamily="2" charset="-122"/>
              </a:rPr>
              <a:t>3</a:t>
            </a:r>
            <a:r>
              <a:rPr lang="zh-CN" altLang="en-US" sz="3600" b="1" dirty="0">
                <a:solidFill>
                  <a:prstClr val="white"/>
                </a:solidFill>
                <a:latin typeface="宋体" panose="02010600030101010101" pitchFamily="2" charset="-122"/>
                <a:ea typeface="宋体" panose="02010600030101010101" pitchFamily="2" charset="-122"/>
              </a:rPr>
              <a:t>、模拟退火算法有什么用？</a:t>
            </a:r>
          </a:p>
        </p:txBody>
      </p:sp>
      <p:pic>
        <p:nvPicPr>
          <p:cNvPr id="32" name="Picture 247">
            <a:extLst>
              <a:ext uri="{FF2B5EF4-FFF2-40B4-BE49-F238E27FC236}">
                <a16:creationId xmlns:a16="http://schemas.microsoft.com/office/drawing/2014/main" id="{58BFA7F6-C377-447D-815E-1A9C9F554A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58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ppt_x"/>
                                          </p:val>
                                        </p:tav>
                                        <p:tav tm="100000">
                                          <p:val>
                                            <p:strVal val="#ppt_x"/>
                                          </p:val>
                                        </p:tav>
                                      </p:tavLst>
                                    </p:anim>
                                    <p:anim calcmode="lin" valueType="num">
                                      <p:cBhvr additive="base">
                                        <p:cTn id="1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71" name="图片 70"/>
          <p:cNvPicPr>
            <a:picLocks noChangeAspect="1"/>
          </p:cNvPicPr>
          <p:nvPr/>
        </p:nvPicPr>
        <p:blipFill>
          <a:blip r:embed="rId3" cstate="print"/>
          <a:stretch>
            <a:fillRect/>
          </a:stretch>
        </p:blipFill>
        <p:spPr>
          <a:xfrm>
            <a:off x="1055440" y="1808136"/>
            <a:ext cx="2664296" cy="3231991"/>
          </a:xfrm>
          <a:prstGeom prst="rect">
            <a:avLst/>
          </a:prstGeom>
        </p:spPr>
      </p:pic>
      <p:grpSp>
        <p:nvGrpSpPr>
          <p:cNvPr id="18" name="组合 17"/>
          <p:cNvGrpSpPr/>
          <p:nvPr/>
        </p:nvGrpSpPr>
        <p:grpSpPr>
          <a:xfrm>
            <a:off x="-34322" y="205344"/>
            <a:ext cx="8862546" cy="504056"/>
            <a:chOff x="-34322" y="205344"/>
            <a:chExt cx="8862546" cy="504056"/>
          </a:xfrm>
        </p:grpSpPr>
        <p:grpSp>
          <p:nvGrpSpPr>
            <p:cNvPr id="19" name="组合 18"/>
            <p:cNvGrpSpPr/>
            <p:nvPr/>
          </p:nvGrpSpPr>
          <p:grpSpPr>
            <a:xfrm>
              <a:off x="829774" y="223521"/>
              <a:ext cx="7998450" cy="461665"/>
              <a:chOff x="829774" y="223521"/>
              <a:chExt cx="7998450" cy="461665"/>
            </a:xfrm>
          </p:grpSpPr>
          <p:sp>
            <p:nvSpPr>
              <p:cNvPr id="21" name="文本框 20"/>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算法简介</a:t>
                </a:r>
              </a:p>
            </p:txBody>
          </p:sp>
          <p:grpSp>
            <p:nvGrpSpPr>
              <p:cNvPr id="22" name="组合 21"/>
              <p:cNvGrpSpPr/>
              <p:nvPr/>
            </p:nvGrpSpPr>
            <p:grpSpPr>
              <a:xfrm>
                <a:off x="829774" y="288533"/>
                <a:ext cx="7998450" cy="360040"/>
                <a:chOff x="822022" y="288533"/>
                <a:chExt cx="7998450" cy="360040"/>
              </a:xfrm>
            </p:grpSpPr>
            <p:cxnSp>
              <p:nvCxnSpPr>
                <p:cNvPr id="23" name="直接连接符 22"/>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822022" y="288533"/>
                  <a:ext cx="4469280" cy="360040"/>
                  <a:chOff x="872912" y="836712"/>
                  <a:chExt cx="4469280" cy="360040"/>
                </a:xfrm>
              </p:grpSpPr>
              <p:sp>
                <p:nvSpPr>
                  <p:cNvPr id="25" name="矩形 24"/>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矩形 25"/>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矩形 26"/>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矩形 27"/>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20" name="矩形 19"/>
            <p:cNvSpPr/>
            <p:nvPr/>
          </p:nvSpPr>
          <p:spPr>
            <a:xfrm>
              <a:off x="-34322" y="205344"/>
              <a:ext cx="864096" cy="5040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 name="文本框 1"/>
          <p:cNvSpPr txBox="1"/>
          <p:nvPr/>
        </p:nvSpPr>
        <p:spPr>
          <a:xfrm>
            <a:off x="4140535" y="2132856"/>
            <a:ext cx="6053530" cy="646331"/>
          </a:xfrm>
          <a:prstGeom prst="rect">
            <a:avLst/>
          </a:prstGeom>
          <a:noFill/>
        </p:spPr>
        <p:txBody>
          <a:bodyPr wrap="square" rtlCol="0">
            <a:spAutoFit/>
          </a:bodyPr>
          <a:lstStyle>
            <a:defPPr>
              <a:defRPr lang="zh-CN"/>
            </a:defPPr>
            <a:lvl1pPr>
              <a:defRPr sz="2000">
                <a:solidFill>
                  <a:schemeClr val="bg1">
                    <a:lumMod val="9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1</a:t>
            </a:r>
            <a:r>
              <a:rPr kumimoji="0" lang="zh-CN" altLang="en-US" sz="36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、模拟退火算法是什么？</a:t>
            </a:r>
          </a:p>
        </p:txBody>
      </p:sp>
      <p:sp>
        <p:nvSpPr>
          <p:cNvPr id="6" name="文本框 5">
            <a:extLst>
              <a:ext uri="{FF2B5EF4-FFF2-40B4-BE49-F238E27FC236}">
                <a16:creationId xmlns:a16="http://schemas.microsoft.com/office/drawing/2014/main" id="{C0F9FBDA-CDBF-40CF-A981-E32CFA24A023}"/>
              </a:ext>
            </a:extLst>
          </p:cNvPr>
          <p:cNvSpPr txBox="1"/>
          <p:nvPr/>
        </p:nvSpPr>
        <p:spPr>
          <a:xfrm>
            <a:off x="4150198" y="3645024"/>
            <a:ext cx="7562426"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模拟退火算法（</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Simulated Annealing</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SA</a:t>
            </a: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）是一种模拟物理退火过程而设计的优化算法。</a:t>
            </a:r>
          </a:p>
        </p:txBody>
      </p:sp>
      <p:pic>
        <p:nvPicPr>
          <p:cNvPr id="17" name="Picture 247">
            <a:extLst>
              <a:ext uri="{FF2B5EF4-FFF2-40B4-BE49-F238E27FC236}">
                <a16:creationId xmlns:a16="http://schemas.microsoft.com/office/drawing/2014/main" id="{5E4B0147-5931-4B96-BF95-F1DCEFD2C2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103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71" name="图片 70"/>
          <p:cNvPicPr>
            <a:picLocks noChangeAspect="1"/>
          </p:cNvPicPr>
          <p:nvPr/>
        </p:nvPicPr>
        <p:blipFill>
          <a:blip r:embed="rId3" cstate="print"/>
          <a:stretch>
            <a:fillRect/>
          </a:stretch>
        </p:blipFill>
        <p:spPr>
          <a:xfrm>
            <a:off x="1055440" y="1808136"/>
            <a:ext cx="2664296" cy="3231991"/>
          </a:xfrm>
          <a:prstGeom prst="rect">
            <a:avLst/>
          </a:prstGeom>
        </p:spPr>
      </p:pic>
      <p:grpSp>
        <p:nvGrpSpPr>
          <p:cNvPr id="18" name="组合 17"/>
          <p:cNvGrpSpPr/>
          <p:nvPr/>
        </p:nvGrpSpPr>
        <p:grpSpPr>
          <a:xfrm>
            <a:off x="-34322" y="205344"/>
            <a:ext cx="8862546" cy="504056"/>
            <a:chOff x="-34322" y="205344"/>
            <a:chExt cx="8862546" cy="504056"/>
          </a:xfrm>
        </p:grpSpPr>
        <p:grpSp>
          <p:nvGrpSpPr>
            <p:cNvPr id="19" name="组合 18"/>
            <p:cNvGrpSpPr/>
            <p:nvPr/>
          </p:nvGrpSpPr>
          <p:grpSpPr>
            <a:xfrm>
              <a:off x="829774" y="223521"/>
              <a:ext cx="7998450" cy="461665"/>
              <a:chOff x="829774" y="223521"/>
              <a:chExt cx="7998450" cy="461665"/>
            </a:xfrm>
          </p:grpSpPr>
          <p:sp>
            <p:nvSpPr>
              <p:cNvPr id="21" name="文本框 20"/>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算法简介</a:t>
                </a:r>
              </a:p>
            </p:txBody>
          </p:sp>
          <p:grpSp>
            <p:nvGrpSpPr>
              <p:cNvPr id="22" name="组合 21"/>
              <p:cNvGrpSpPr/>
              <p:nvPr/>
            </p:nvGrpSpPr>
            <p:grpSpPr>
              <a:xfrm>
                <a:off x="829774" y="288533"/>
                <a:ext cx="7998450" cy="360040"/>
                <a:chOff x="822022" y="288533"/>
                <a:chExt cx="7998450" cy="360040"/>
              </a:xfrm>
            </p:grpSpPr>
            <p:cxnSp>
              <p:nvCxnSpPr>
                <p:cNvPr id="23" name="直接连接符 22"/>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822022" y="288533"/>
                  <a:ext cx="4469280" cy="360040"/>
                  <a:chOff x="872912" y="836712"/>
                  <a:chExt cx="4469280" cy="360040"/>
                </a:xfrm>
              </p:grpSpPr>
              <p:sp>
                <p:nvSpPr>
                  <p:cNvPr id="25" name="矩形 24"/>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矩形 25"/>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矩形 26"/>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矩形 27"/>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20" name="矩形 19"/>
            <p:cNvSpPr/>
            <p:nvPr/>
          </p:nvSpPr>
          <p:spPr>
            <a:xfrm>
              <a:off x="-34322" y="205344"/>
              <a:ext cx="864096" cy="5040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0" name="文本框 29"/>
          <p:cNvSpPr txBox="1"/>
          <p:nvPr/>
        </p:nvSpPr>
        <p:spPr>
          <a:xfrm>
            <a:off x="4343084" y="2132856"/>
            <a:ext cx="7336004" cy="646331"/>
          </a:xfrm>
          <a:prstGeom prst="rect">
            <a:avLst/>
          </a:prstGeom>
          <a:noFill/>
        </p:spPr>
        <p:txBody>
          <a:bodyPr wrap="square" rtlCol="0">
            <a:spAutoFit/>
          </a:bodyPr>
          <a:lstStyle>
            <a:defPPr>
              <a:defRPr lang="zh-CN"/>
            </a:defPPr>
            <a:lvl1pPr>
              <a:defRPr sz="2000">
                <a:solidFill>
                  <a:schemeClr val="bg1">
                    <a:lumMod val="9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b="1" dirty="0">
                <a:solidFill>
                  <a:prstClr val="white"/>
                </a:solidFill>
                <a:latin typeface="宋体" panose="02010600030101010101" pitchFamily="2" charset="-122"/>
                <a:ea typeface="宋体" panose="02010600030101010101" pitchFamily="2" charset="-122"/>
              </a:rPr>
              <a:t>2</a:t>
            </a:r>
            <a:r>
              <a:rPr lang="zh-CN" altLang="en-US" sz="3600" b="1" dirty="0">
                <a:solidFill>
                  <a:prstClr val="white"/>
                </a:solidFill>
                <a:latin typeface="宋体" panose="02010600030101010101" pitchFamily="2" charset="-122"/>
                <a:ea typeface="宋体" panose="02010600030101010101" pitchFamily="2" charset="-122"/>
              </a:rPr>
              <a:t>、模拟退火算法是怎样提出来的？</a:t>
            </a:r>
          </a:p>
        </p:txBody>
      </p:sp>
      <p:sp>
        <p:nvSpPr>
          <p:cNvPr id="32" name="文本框 31">
            <a:extLst>
              <a:ext uri="{FF2B5EF4-FFF2-40B4-BE49-F238E27FC236}">
                <a16:creationId xmlns:a16="http://schemas.microsoft.com/office/drawing/2014/main" id="{000D727E-02C4-4217-B3BA-12C844813895}"/>
              </a:ext>
            </a:extLst>
          </p:cNvPr>
          <p:cNvSpPr txBox="1"/>
          <p:nvPr/>
        </p:nvSpPr>
        <p:spPr>
          <a:xfrm>
            <a:off x="4426752" y="2924944"/>
            <a:ext cx="7167264" cy="3539430"/>
          </a:xfrm>
          <a:prstGeom prst="rect">
            <a:avLst/>
          </a:prstGeom>
          <a:noFill/>
        </p:spPr>
        <p:txBody>
          <a:bodyPr wrap="square" rtlCol="0">
            <a:spAutoFit/>
          </a:bodyPr>
          <a:lstStyle/>
          <a:p>
            <a:pPr marL="0" marR="0" lvl="0" indent="720000" algn="l"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宋体" panose="02010600030101010101" pitchFamily="2" charset="-122"/>
                <a:ea typeface="宋体" panose="02010600030101010101" pitchFamily="2" charset="-122"/>
              </a:rPr>
              <a:t>它的基本思想最早在</a:t>
            </a:r>
            <a:r>
              <a:rPr lang="en-US" altLang="zh-CN" sz="2800" dirty="0">
                <a:solidFill>
                  <a:prstClr val="white"/>
                </a:solidFill>
                <a:latin typeface="宋体" panose="02010600030101010101" pitchFamily="2" charset="-122"/>
                <a:ea typeface="宋体" panose="02010600030101010101" pitchFamily="2" charset="-122"/>
              </a:rPr>
              <a:t>1953</a:t>
            </a:r>
            <a:r>
              <a:rPr lang="zh-CN" altLang="en-US" sz="2800" dirty="0">
                <a:solidFill>
                  <a:prstClr val="white"/>
                </a:solidFill>
                <a:latin typeface="宋体" panose="02010600030101010101" pitchFamily="2" charset="-122"/>
                <a:ea typeface="宋体" panose="02010600030101010101" pitchFamily="2" charset="-122"/>
              </a:rPr>
              <a:t>年就被</a:t>
            </a:r>
            <a:r>
              <a:rPr lang="en-US" altLang="zh-CN" sz="2800" dirty="0">
                <a:solidFill>
                  <a:prstClr val="white"/>
                </a:solidFill>
                <a:latin typeface="宋体" panose="02010600030101010101" pitchFamily="2" charset="-122"/>
                <a:ea typeface="宋体" panose="02010600030101010101" pitchFamily="2" charset="-122"/>
              </a:rPr>
              <a:t>Metropolis</a:t>
            </a:r>
            <a:r>
              <a:rPr lang="zh-CN" altLang="en-US" sz="2800" dirty="0">
                <a:solidFill>
                  <a:prstClr val="white"/>
                </a:solidFill>
                <a:latin typeface="宋体" panose="02010600030101010101" pitchFamily="2" charset="-122"/>
                <a:ea typeface="宋体" panose="02010600030101010101" pitchFamily="2" charset="-122"/>
              </a:rPr>
              <a:t>提出，但直到</a:t>
            </a:r>
            <a:r>
              <a:rPr lang="en-US" altLang="zh-CN" sz="2800" dirty="0">
                <a:solidFill>
                  <a:prstClr val="white"/>
                </a:solidFill>
                <a:latin typeface="宋体" panose="02010600030101010101" pitchFamily="2" charset="-122"/>
                <a:ea typeface="宋体" panose="02010600030101010101" pitchFamily="2" charset="-122"/>
              </a:rPr>
              <a:t>1983</a:t>
            </a:r>
            <a:r>
              <a:rPr lang="zh-CN" altLang="en-US" sz="2800" dirty="0">
                <a:solidFill>
                  <a:prstClr val="white"/>
                </a:solidFill>
                <a:latin typeface="宋体" panose="02010600030101010101" pitchFamily="2" charset="-122"/>
                <a:ea typeface="宋体" panose="02010600030101010101" pitchFamily="2" charset="-122"/>
              </a:rPr>
              <a:t>年，</a:t>
            </a:r>
            <a:r>
              <a:rPr lang="en-US" altLang="zh-CN" sz="2800" dirty="0">
                <a:solidFill>
                  <a:prstClr val="white"/>
                </a:solidFill>
                <a:latin typeface="宋体" panose="02010600030101010101" pitchFamily="2" charset="-122"/>
                <a:ea typeface="宋体" panose="02010600030101010101" pitchFamily="2" charset="-122"/>
              </a:rPr>
              <a:t>Kirkpatrick</a:t>
            </a:r>
            <a:r>
              <a:rPr lang="zh-CN" altLang="en-US" sz="2800" dirty="0">
                <a:solidFill>
                  <a:prstClr val="white"/>
                </a:solidFill>
                <a:latin typeface="宋体" panose="02010600030101010101" pitchFamily="2" charset="-122"/>
                <a:ea typeface="宋体" panose="02010600030101010101" pitchFamily="2" charset="-122"/>
              </a:rPr>
              <a:t>等人才设计出真正意义上的模拟退火算法并进行应用。</a:t>
            </a:r>
            <a:endParaRPr lang="en-US" altLang="zh-CN" sz="2800" dirty="0">
              <a:solidFill>
                <a:prstClr val="white"/>
              </a:solidFill>
              <a:latin typeface="宋体" panose="02010600030101010101" pitchFamily="2" charset="-122"/>
              <a:ea typeface="宋体" panose="02010600030101010101" pitchFamily="2" charset="-122"/>
            </a:endParaRPr>
          </a:p>
          <a:p>
            <a:pPr marL="0" marR="0" lvl="0" indent="720000" algn="l"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宋体" panose="02010600030101010101" pitchFamily="2" charset="-122"/>
                <a:ea typeface="宋体" panose="02010600030101010101" pitchFamily="2" charset="-122"/>
              </a:rPr>
              <a:t>模拟退火算法采用类似于</a:t>
            </a:r>
            <a:r>
              <a:rPr lang="zh-CN" altLang="en-US" sz="2800" b="1" dirty="0">
                <a:solidFill>
                  <a:srgbClr val="00B0F0"/>
                </a:solidFill>
                <a:latin typeface="宋体" panose="02010600030101010101" pitchFamily="2" charset="-122"/>
                <a:ea typeface="宋体" panose="02010600030101010101" pitchFamily="2" charset="-122"/>
              </a:rPr>
              <a:t>物理退火</a:t>
            </a:r>
            <a:r>
              <a:rPr lang="zh-CN" altLang="en-US" sz="2800" dirty="0">
                <a:solidFill>
                  <a:prstClr val="white"/>
                </a:solidFill>
                <a:latin typeface="宋体" panose="02010600030101010101" pitchFamily="2" charset="-122"/>
                <a:ea typeface="宋体" panose="02010600030101010101" pitchFamily="2" charset="-122"/>
              </a:rPr>
              <a:t>的过程。先在一个高温状态下，然后逐渐退火，在每个温度下慢慢冷却，最终达到物理基态（相当于算法找到最优解）。</a:t>
            </a:r>
          </a:p>
        </p:txBody>
      </p:sp>
      <p:pic>
        <p:nvPicPr>
          <p:cNvPr id="17" name="Picture 247">
            <a:extLst>
              <a:ext uri="{FF2B5EF4-FFF2-40B4-BE49-F238E27FC236}">
                <a16:creationId xmlns:a16="http://schemas.microsoft.com/office/drawing/2014/main" id="{A04794A2-6BF7-4E62-9743-715E4C3E60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4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71" name="图片 70"/>
          <p:cNvPicPr>
            <a:picLocks noChangeAspect="1"/>
          </p:cNvPicPr>
          <p:nvPr/>
        </p:nvPicPr>
        <p:blipFill>
          <a:blip r:embed="rId3" cstate="print"/>
          <a:stretch>
            <a:fillRect/>
          </a:stretch>
        </p:blipFill>
        <p:spPr>
          <a:xfrm>
            <a:off x="1055440" y="1808136"/>
            <a:ext cx="2664296" cy="3231991"/>
          </a:xfrm>
          <a:prstGeom prst="rect">
            <a:avLst/>
          </a:prstGeom>
        </p:spPr>
      </p:pic>
      <p:grpSp>
        <p:nvGrpSpPr>
          <p:cNvPr id="18" name="组合 17"/>
          <p:cNvGrpSpPr/>
          <p:nvPr/>
        </p:nvGrpSpPr>
        <p:grpSpPr>
          <a:xfrm>
            <a:off x="-34322" y="205344"/>
            <a:ext cx="8862546" cy="504056"/>
            <a:chOff x="-34322" y="205344"/>
            <a:chExt cx="8862546" cy="504056"/>
          </a:xfrm>
        </p:grpSpPr>
        <p:grpSp>
          <p:nvGrpSpPr>
            <p:cNvPr id="19" name="组合 18"/>
            <p:cNvGrpSpPr/>
            <p:nvPr/>
          </p:nvGrpSpPr>
          <p:grpSpPr>
            <a:xfrm>
              <a:off x="829774" y="223521"/>
              <a:ext cx="7998450" cy="461665"/>
              <a:chOff x="829774" y="223521"/>
              <a:chExt cx="7998450" cy="461665"/>
            </a:xfrm>
          </p:grpSpPr>
          <p:sp>
            <p:nvSpPr>
              <p:cNvPr id="21" name="文本框 20"/>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算法简介</a:t>
                </a:r>
              </a:p>
            </p:txBody>
          </p:sp>
          <p:grpSp>
            <p:nvGrpSpPr>
              <p:cNvPr id="22" name="组合 21"/>
              <p:cNvGrpSpPr/>
              <p:nvPr/>
            </p:nvGrpSpPr>
            <p:grpSpPr>
              <a:xfrm>
                <a:off x="829774" y="288533"/>
                <a:ext cx="7998450" cy="360040"/>
                <a:chOff x="822022" y="288533"/>
                <a:chExt cx="7998450" cy="360040"/>
              </a:xfrm>
            </p:grpSpPr>
            <p:cxnSp>
              <p:nvCxnSpPr>
                <p:cNvPr id="23" name="直接连接符 22"/>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822022" y="288533"/>
                  <a:ext cx="4469280" cy="360040"/>
                  <a:chOff x="872912" y="836712"/>
                  <a:chExt cx="4469280" cy="360040"/>
                </a:xfrm>
              </p:grpSpPr>
              <p:sp>
                <p:nvSpPr>
                  <p:cNvPr id="25" name="矩形 24"/>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矩形 25"/>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矩形 26"/>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矩形 27"/>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20" name="矩形 19"/>
            <p:cNvSpPr/>
            <p:nvPr/>
          </p:nvSpPr>
          <p:spPr>
            <a:xfrm>
              <a:off x="-34322" y="205344"/>
              <a:ext cx="864096" cy="5040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1" name="文本框 30"/>
          <p:cNvSpPr txBox="1"/>
          <p:nvPr/>
        </p:nvSpPr>
        <p:spPr>
          <a:xfrm>
            <a:off x="4295800" y="2060848"/>
            <a:ext cx="5607810" cy="646331"/>
          </a:xfrm>
          <a:prstGeom prst="rect">
            <a:avLst/>
          </a:prstGeom>
          <a:noFill/>
        </p:spPr>
        <p:txBody>
          <a:bodyPr wrap="square" rtlCol="0">
            <a:spAutoFit/>
          </a:bodyPr>
          <a:lstStyle>
            <a:defPPr>
              <a:defRPr lang="zh-CN"/>
            </a:defPPr>
            <a:lvl1pPr>
              <a:defRPr sz="2000">
                <a:solidFill>
                  <a:schemeClr val="bg1">
                    <a:lumMod val="9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b="1" dirty="0">
                <a:solidFill>
                  <a:prstClr val="white"/>
                </a:solidFill>
                <a:latin typeface="宋体" panose="02010600030101010101" pitchFamily="2" charset="-122"/>
                <a:ea typeface="宋体" panose="02010600030101010101" pitchFamily="2" charset="-122"/>
              </a:rPr>
              <a:t>3</a:t>
            </a:r>
            <a:r>
              <a:rPr lang="zh-CN" altLang="en-US" sz="3600" b="1" dirty="0">
                <a:solidFill>
                  <a:prstClr val="white"/>
                </a:solidFill>
                <a:latin typeface="宋体" panose="02010600030101010101" pitchFamily="2" charset="-122"/>
                <a:ea typeface="宋体" panose="02010600030101010101" pitchFamily="2" charset="-122"/>
              </a:rPr>
              <a:t>、模拟退火算法有什么用？</a:t>
            </a:r>
          </a:p>
        </p:txBody>
      </p:sp>
      <p:sp>
        <p:nvSpPr>
          <p:cNvPr id="33" name="文本框 32">
            <a:extLst>
              <a:ext uri="{FF2B5EF4-FFF2-40B4-BE49-F238E27FC236}">
                <a16:creationId xmlns:a16="http://schemas.microsoft.com/office/drawing/2014/main" id="{EF2DB186-E8E9-419B-BEEB-CF494471D432}"/>
              </a:ext>
            </a:extLst>
          </p:cNvPr>
          <p:cNvSpPr txBox="1"/>
          <p:nvPr/>
        </p:nvSpPr>
        <p:spPr>
          <a:xfrm>
            <a:off x="4397758" y="3686142"/>
            <a:ext cx="645077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宋体" panose="02010600030101010101" pitchFamily="2" charset="-122"/>
                <a:ea typeface="宋体" panose="02010600030101010101" pitchFamily="2" charset="-122"/>
              </a:rPr>
              <a:t>    求解</a:t>
            </a:r>
            <a:r>
              <a:rPr lang="en-US" altLang="zh-CN" sz="2800" dirty="0">
                <a:solidFill>
                  <a:prstClr val="white"/>
                </a:solidFill>
                <a:latin typeface="宋体" panose="02010600030101010101" pitchFamily="2" charset="-122"/>
                <a:ea typeface="宋体" panose="02010600030101010101" pitchFamily="2" charset="-122"/>
              </a:rPr>
              <a:t>TSP</a:t>
            </a:r>
            <a:r>
              <a:rPr lang="zh-CN" altLang="en-US" sz="2800" dirty="0">
                <a:solidFill>
                  <a:prstClr val="white"/>
                </a:solidFill>
                <a:latin typeface="宋体" panose="02010600030101010101" pitchFamily="2" charset="-122"/>
                <a:ea typeface="宋体" panose="02010600030101010101" pitchFamily="2" charset="-122"/>
              </a:rPr>
              <a:t>问题、求最值、全局优化、生产调度、控制工程、机器学习、信号处理等问题。</a:t>
            </a:r>
          </a:p>
        </p:txBody>
      </p:sp>
      <p:pic>
        <p:nvPicPr>
          <p:cNvPr id="17" name="Picture 247">
            <a:extLst>
              <a:ext uri="{FF2B5EF4-FFF2-40B4-BE49-F238E27FC236}">
                <a16:creationId xmlns:a16="http://schemas.microsoft.com/office/drawing/2014/main" id="{36160B54-2372-416E-8321-CB3858B810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381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3" name="文本框 22"/>
          <p:cNvSpPr txBox="1"/>
          <p:nvPr/>
        </p:nvSpPr>
        <p:spPr>
          <a:xfrm>
            <a:off x="4403305" y="2701235"/>
            <a:ext cx="6378937" cy="1015663"/>
          </a:xfrm>
          <a:prstGeom prst="rect">
            <a:avLst/>
          </a:prstGeom>
          <a:noFill/>
        </p:spPr>
        <p:txBody>
          <a:bodyPr wrap="square" rtlCol="0">
            <a:spAutoFit/>
          </a:bodyPr>
          <a:lstStyle/>
          <a:p>
            <a:r>
              <a:rPr lang="zh-CN" altLang="en-US" sz="6000" dirty="0">
                <a:solidFill>
                  <a:srgbClr val="FDFCFD"/>
                </a:solidFill>
                <a:latin typeface="黑体" panose="02010609060101010101" pitchFamily="49" charset="-122"/>
                <a:ea typeface="黑体" panose="02010609060101010101" pitchFamily="49" charset="-122"/>
                <a:cs typeface="+mn-ea"/>
                <a:sym typeface="+mn-lt"/>
              </a:rPr>
              <a:t>算法精讲</a:t>
            </a:r>
          </a:p>
        </p:txBody>
      </p:sp>
      <p:grpSp>
        <p:nvGrpSpPr>
          <p:cNvPr id="2" name="组合 1"/>
          <p:cNvGrpSpPr/>
          <p:nvPr/>
        </p:nvGrpSpPr>
        <p:grpSpPr>
          <a:xfrm>
            <a:off x="1755228" y="4293096"/>
            <a:ext cx="8703304" cy="140996"/>
            <a:chOff x="323528" y="4293096"/>
            <a:chExt cx="8703304" cy="140996"/>
          </a:xfrm>
        </p:grpSpPr>
        <p:grpSp>
          <p:nvGrpSpPr>
            <p:cNvPr id="29" name="组合 28"/>
            <p:cNvGrpSpPr/>
            <p:nvPr/>
          </p:nvGrpSpPr>
          <p:grpSpPr>
            <a:xfrm>
              <a:off x="323528" y="4293096"/>
              <a:ext cx="4464719" cy="140996"/>
              <a:chOff x="617922" y="1097616"/>
              <a:chExt cx="4464719" cy="140996"/>
            </a:xfrm>
          </p:grpSpPr>
          <p:sp>
            <p:nvSpPr>
              <p:cNvPr id="30"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34"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4562113" y="4293096"/>
              <a:ext cx="4464719" cy="140996"/>
              <a:chOff x="617922" y="1097616"/>
              <a:chExt cx="4464719" cy="140996"/>
            </a:xfrm>
          </p:grpSpPr>
          <p:sp>
            <p:nvSpPr>
              <p:cNvPr id="36"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37"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grpSp>
        <p:nvGrpSpPr>
          <p:cNvPr id="3" name="组合 2"/>
          <p:cNvGrpSpPr/>
          <p:nvPr/>
        </p:nvGrpSpPr>
        <p:grpSpPr>
          <a:xfrm>
            <a:off x="1755229" y="2065320"/>
            <a:ext cx="8703836" cy="140996"/>
            <a:chOff x="323528" y="2065320"/>
            <a:chExt cx="8703836" cy="140996"/>
          </a:xfrm>
        </p:grpSpPr>
        <p:grpSp>
          <p:nvGrpSpPr>
            <p:cNvPr id="25" name="组合 24"/>
            <p:cNvGrpSpPr/>
            <p:nvPr/>
          </p:nvGrpSpPr>
          <p:grpSpPr>
            <a:xfrm>
              <a:off x="323528" y="2065320"/>
              <a:ext cx="4464719" cy="140996"/>
              <a:chOff x="617922" y="1097616"/>
              <a:chExt cx="4464719" cy="140996"/>
            </a:xfrm>
          </p:grpSpPr>
          <p:sp>
            <p:nvSpPr>
              <p:cNvPr id="27"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8"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38" name="组合 37"/>
            <p:cNvGrpSpPr/>
            <p:nvPr/>
          </p:nvGrpSpPr>
          <p:grpSpPr>
            <a:xfrm>
              <a:off x="4562645" y="2065320"/>
              <a:ext cx="4464719" cy="140996"/>
              <a:chOff x="617922" y="1097616"/>
              <a:chExt cx="4464719" cy="140996"/>
            </a:xfrm>
          </p:grpSpPr>
          <p:sp>
            <p:nvSpPr>
              <p:cNvPr id="39" name="Freeform 334"/>
              <p:cNvSpPr>
                <a:spLocks noEditPoints="1"/>
              </p:cNvSpPr>
              <p:nvPr/>
            </p:nvSpPr>
            <p:spPr bwMode="auto">
              <a:xfrm rot="10800000" flipH="1">
                <a:off x="617922" y="1097616"/>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40" name="Freeform 334"/>
              <p:cNvSpPr>
                <a:spLocks noEditPoints="1"/>
              </p:cNvSpPr>
              <p:nvPr/>
            </p:nvSpPr>
            <p:spPr bwMode="auto">
              <a:xfrm rot="10800000">
                <a:off x="2796632" y="1097617"/>
                <a:ext cx="2286009" cy="140995"/>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sp>
        <p:nvSpPr>
          <p:cNvPr id="24" name="Freeform 37"/>
          <p:cNvSpPr>
            <a:spLocks noEditPoints="1"/>
          </p:cNvSpPr>
          <p:nvPr/>
        </p:nvSpPr>
        <p:spPr bwMode="auto">
          <a:xfrm rot="20207325">
            <a:off x="2567609" y="2815313"/>
            <a:ext cx="1603617" cy="1024533"/>
          </a:xfrm>
          <a:custGeom>
            <a:avLst/>
            <a:gdLst>
              <a:gd name="T0" fmla="*/ 38 w 285"/>
              <a:gd name="T1" fmla="*/ 44 h 183"/>
              <a:gd name="T2" fmla="*/ 109 w 285"/>
              <a:gd name="T3" fmla="*/ 7 h 183"/>
              <a:gd name="T4" fmla="*/ 158 w 285"/>
              <a:gd name="T5" fmla="*/ 15 h 183"/>
              <a:gd name="T6" fmla="*/ 221 w 285"/>
              <a:gd name="T7" fmla="*/ 42 h 183"/>
              <a:gd name="T8" fmla="*/ 280 w 285"/>
              <a:gd name="T9" fmla="*/ 114 h 183"/>
              <a:gd name="T10" fmla="*/ 242 w 285"/>
              <a:gd name="T11" fmla="*/ 182 h 183"/>
              <a:gd name="T12" fmla="*/ 199 w 285"/>
              <a:gd name="T13" fmla="*/ 165 h 183"/>
              <a:gd name="T14" fmla="*/ 164 w 285"/>
              <a:gd name="T15" fmla="*/ 126 h 183"/>
              <a:gd name="T16" fmla="*/ 114 w 285"/>
              <a:gd name="T17" fmla="*/ 110 h 183"/>
              <a:gd name="T18" fmla="*/ 34 w 285"/>
              <a:gd name="T19" fmla="*/ 103 h 183"/>
              <a:gd name="T20" fmla="*/ 102 w 285"/>
              <a:gd name="T21" fmla="*/ 97 h 183"/>
              <a:gd name="T22" fmla="*/ 33 w 285"/>
              <a:gd name="T23" fmla="*/ 101 h 183"/>
              <a:gd name="T24" fmla="*/ 183 w 285"/>
              <a:gd name="T25" fmla="*/ 137 h 183"/>
              <a:gd name="T26" fmla="*/ 149 w 285"/>
              <a:gd name="T27" fmla="*/ 123 h 183"/>
              <a:gd name="T28" fmla="*/ 196 w 285"/>
              <a:gd name="T29" fmla="*/ 157 h 183"/>
              <a:gd name="T30" fmla="*/ 68 w 285"/>
              <a:gd name="T31" fmla="*/ 87 h 183"/>
              <a:gd name="T32" fmla="*/ 114 w 285"/>
              <a:gd name="T33" fmla="*/ 96 h 183"/>
              <a:gd name="T34" fmla="*/ 41 w 285"/>
              <a:gd name="T35" fmla="*/ 89 h 183"/>
              <a:gd name="T36" fmla="*/ 196 w 285"/>
              <a:gd name="T37" fmla="*/ 140 h 183"/>
              <a:gd name="T38" fmla="*/ 152 w 285"/>
              <a:gd name="T39" fmla="*/ 114 h 183"/>
              <a:gd name="T40" fmla="*/ 187 w 285"/>
              <a:gd name="T41" fmla="*/ 136 h 183"/>
              <a:gd name="T42" fmla="*/ 249 w 285"/>
              <a:gd name="T43" fmla="*/ 166 h 183"/>
              <a:gd name="T44" fmla="*/ 261 w 285"/>
              <a:gd name="T45" fmla="*/ 91 h 183"/>
              <a:gd name="T46" fmla="*/ 184 w 285"/>
              <a:gd name="T47" fmla="*/ 39 h 183"/>
              <a:gd name="T48" fmla="*/ 142 w 285"/>
              <a:gd name="T49" fmla="*/ 110 h 183"/>
              <a:gd name="T50" fmla="*/ 191 w 285"/>
              <a:gd name="T51" fmla="*/ 128 h 183"/>
              <a:gd name="T52" fmla="*/ 243 w 285"/>
              <a:gd name="T53" fmla="*/ 176 h 183"/>
              <a:gd name="T54" fmla="*/ 188 w 285"/>
              <a:gd name="T55" fmla="*/ 118 h 183"/>
              <a:gd name="T56" fmla="*/ 181 w 285"/>
              <a:gd name="T57" fmla="*/ 106 h 183"/>
              <a:gd name="T58" fmla="*/ 212 w 285"/>
              <a:gd name="T59" fmla="*/ 147 h 183"/>
              <a:gd name="T60" fmla="*/ 226 w 285"/>
              <a:gd name="T61" fmla="*/ 160 h 183"/>
              <a:gd name="T62" fmla="*/ 192 w 285"/>
              <a:gd name="T63" fmla="*/ 98 h 183"/>
              <a:gd name="T64" fmla="*/ 191 w 285"/>
              <a:gd name="T65" fmla="*/ 92 h 183"/>
              <a:gd name="T66" fmla="*/ 222 w 285"/>
              <a:gd name="T67" fmla="*/ 119 h 183"/>
              <a:gd name="T68" fmla="*/ 244 w 285"/>
              <a:gd name="T69" fmla="*/ 125 h 183"/>
              <a:gd name="T70" fmla="*/ 205 w 285"/>
              <a:gd name="T71" fmla="*/ 87 h 183"/>
              <a:gd name="T72" fmla="*/ 192 w 285"/>
              <a:gd name="T73" fmla="*/ 70 h 183"/>
              <a:gd name="T74" fmla="*/ 222 w 285"/>
              <a:gd name="T75" fmla="*/ 104 h 183"/>
              <a:gd name="T76" fmla="*/ 237 w 285"/>
              <a:gd name="T77" fmla="*/ 88 h 183"/>
              <a:gd name="T78" fmla="*/ 198 w 285"/>
              <a:gd name="T79" fmla="*/ 51 h 183"/>
              <a:gd name="T80" fmla="*/ 231 w 285"/>
              <a:gd name="T81" fmla="*/ 73 h 183"/>
              <a:gd name="T82" fmla="*/ 221 w 285"/>
              <a:gd name="T83" fmla="*/ 99 h 183"/>
              <a:gd name="T84" fmla="*/ 97 w 285"/>
              <a:gd name="T85" fmla="*/ 81 h 183"/>
              <a:gd name="T86" fmla="*/ 132 w 285"/>
              <a:gd name="T87" fmla="*/ 109 h 183"/>
              <a:gd name="T88" fmla="*/ 130 w 285"/>
              <a:gd name="T89" fmla="*/ 96 h 183"/>
              <a:gd name="T90" fmla="*/ 139 w 285"/>
              <a:gd name="T91" fmla="*/ 71 h 183"/>
              <a:gd name="T92" fmla="*/ 162 w 285"/>
              <a:gd name="T93" fmla="*/ 64 h 183"/>
              <a:gd name="T94" fmla="*/ 174 w 285"/>
              <a:gd name="T95" fmla="*/ 39 h 183"/>
              <a:gd name="T96" fmla="*/ 98 w 285"/>
              <a:gd name="T97" fmla="*/ 11 h 183"/>
              <a:gd name="T98" fmla="*/ 51 w 285"/>
              <a:gd name="T99" fmla="*/ 35 h 183"/>
              <a:gd name="T100" fmla="*/ 45 w 285"/>
              <a:gd name="T101" fmla="*/ 70 h 183"/>
              <a:gd name="T102" fmla="*/ 114 w 285"/>
              <a:gd name="T103" fmla="*/ 79 h 183"/>
              <a:gd name="T104" fmla="*/ 44 w 285"/>
              <a:gd name="T105" fmla="*/ 77 h 183"/>
              <a:gd name="T106" fmla="*/ 103 w 285"/>
              <a:gd name="T107" fmla="*/ 57 h 183"/>
              <a:gd name="T108" fmla="*/ 81 w 285"/>
              <a:gd name="T109" fmla="*/ 61 h 183"/>
              <a:gd name="T110" fmla="*/ 79 w 285"/>
              <a:gd name="T111" fmla="*/ 35 h 183"/>
              <a:gd name="T112" fmla="*/ 133 w 285"/>
              <a:gd name="T113" fmla="*/ 58 h 183"/>
              <a:gd name="T114" fmla="*/ 84 w 285"/>
              <a:gd name="T115" fmla="*/ 43 h 183"/>
              <a:gd name="T116" fmla="*/ 104 w 285"/>
              <a:gd name="T117" fmla="*/ 19 h 183"/>
              <a:gd name="T118" fmla="*/ 126 w 285"/>
              <a:gd name="T119" fmla="*/ 30 h 183"/>
              <a:gd name="T120" fmla="*/ 81 w 285"/>
              <a:gd name="T121" fmla="*/ 28 h 183"/>
              <a:gd name="T122" fmla="*/ 162 w 285"/>
              <a:gd name="T123"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 h="183">
                <a:moveTo>
                  <a:pt x="19" y="105"/>
                </a:moveTo>
                <a:cubicBezTo>
                  <a:pt x="19" y="104"/>
                  <a:pt x="18" y="104"/>
                  <a:pt x="18" y="104"/>
                </a:cubicBezTo>
                <a:cubicBezTo>
                  <a:pt x="17" y="104"/>
                  <a:pt x="17" y="103"/>
                  <a:pt x="17" y="103"/>
                </a:cubicBezTo>
                <a:cubicBezTo>
                  <a:pt x="17" y="103"/>
                  <a:pt x="17" y="103"/>
                  <a:pt x="16" y="103"/>
                </a:cubicBezTo>
                <a:cubicBezTo>
                  <a:pt x="16" y="103"/>
                  <a:pt x="16" y="103"/>
                  <a:pt x="16" y="102"/>
                </a:cubicBezTo>
                <a:cubicBezTo>
                  <a:pt x="14" y="101"/>
                  <a:pt x="13" y="100"/>
                  <a:pt x="12" y="99"/>
                </a:cubicBezTo>
                <a:cubicBezTo>
                  <a:pt x="12" y="99"/>
                  <a:pt x="11" y="99"/>
                  <a:pt x="11" y="98"/>
                </a:cubicBezTo>
                <a:cubicBezTo>
                  <a:pt x="9" y="97"/>
                  <a:pt x="7" y="94"/>
                  <a:pt x="7" y="94"/>
                </a:cubicBezTo>
                <a:cubicBezTo>
                  <a:pt x="6" y="94"/>
                  <a:pt x="6" y="94"/>
                  <a:pt x="6" y="93"/>
                </a:cubicBezTo>
                <a:cubicBezTo>
                  <a:pt x="6" y="93"/>
                  <a:pt x="6" y="93"/>
                  <a:pt x="5" y="92"/>
                </a:cubicBezTo>
                <a:cubicBezTo>
                  <a:pt x="5" y="92"/>
                  <a:pt x="4" y="91"/>
                  <a:pt x="3" y="90"/>
                </a:cubicBezTo>
                <a:cubicBezTo>
                  <a:pt x="2" y="89"/>
                  <a:pt x="1" y="87"/>
                  <a:pt x="1" y="87"/>
                </a:cubicBezTo>
                <a:cubicBezTo>
                  <a:pt x="0" y="85"/>
                  <a:pt x="0" y="85"/>
                  <a:pt x="2" y="83"/>
                </a:cubicBezTo>
                <a:cubicBezTo>
                  <a:pt x="3" y="82"/>
                  <a:pt x="4" y="81"/>
                  <a:pt x="4" y="81"/>
                </a:cubicBezTo>
                <a:cubicBezTo>
                  <a:pt x="4" y="81"/>
                  <a:pt x="4" y="80"/>
                  <a:pt x="4" y="80"/>
                </a:cubicBezTo>
                <a:cubicBezTo>
                  <a:pt x="4" y="79"/>
                  <a:pt x="5" y="79"/>
                  <a:pt x="5" y="79"/>
                </a:cubicBezTo>
                <a:cubicBezTo>
                  <a:pt x="6" y="79"/>
                  <a:pt x="6" y="79"/>
                  <a:pt x="8" y="77"/>
                </a:cubicBezTo>
                <a:cubicBezTo>
                  <a:pt x="9" y="76"/>
                  <a:pt x="10" y="75"/>
                  <a:pt x="10" y="75"/>
                </a:cubicBezTo>
                <a:cubicBezTo>
                  <a:pt x="10" y="75"/>
                  <a:pt x="11" y="74"/>
                  <a:pt x="11" y="73"/>
                </a:cubicBezTo>
                <a:cubicBezTo>
                  <a:pt x="12" y="72"/>
                  <a:pt x="14" y="71"/>
                  <a:pt x="15" y="70"/>
                </a:cubicBezTo>
                <a:cubicBezTo>
                  <a:pt x="16" y="69"/>
                  <a:pt x="17" y="68"/>
                  <a:pt x="17" y="68"/>
                </a:cubicBezTo>
                <a:cubicBezTo>
                  <a:pt x="17" y="68"/>
                  <a:pt x="18" y="67"/>
                  <a:pt x="18" y="67"/>
                </a:cubicBezTo>
                <a:cubicBezTo>
                  <a:pt x="19" y="66"/>
                  <a:pt x="19" y="66"/>
                  <a:pt x="19" y="66"/>
                </a:cubicBezTo>
                <a:cubicBezTo>
                  <a:pt x="19" y="65"/>
                  <a:pt x="20" y="64"/>
                  <a:pt x="21" y="63"/>
                </a:cubicBezTo>
                <a:cubicBezTo>
                  <a:pt x="22" y="62"/>
                  <a:pt x="23" y="61"/>
                  <a:pt x="23" y="61"/>
                </a:cubicBezTo>
                <a:cubicBezTo>
                  <a:pt x="24" y="61"/>
                  <a:pt x="24" y="60"/>
                  <a:pt x="24" y="60"/>
                </a:cubicBezTo>
                <a:cubicBezTo>
                  <a:pt x="24" y="60"/>
                  <a:pt x="24" y="59"/>
                  <a:pt x="25" y="59"/>
                </a:cubicBezTo>
                <a:cubicBezTo>
                  <a:pt x="25" y="59"/>
                  <a:pt x="25" y="59"/>
                  <a:pt x="25" y="59"/>
                </a:cubicBezTo>
                <a:cubicBezTo>
                  <a:pt x="25" y="58"/>
                  <a:pt x="25" y="58"/>
                  <a:pt x="26" y="58"/>
                </a:cubicBezTo>
                <a:cubicBezTo>
                  <a:pt x="26" y="58"/>
                  <a:pt x="27" y="57"/>
                  <a:pt x="27" y="57"/>
                </a:cubicBezTo>
                <a:cubicBezTo>
                  <a:pt x="27" y="57"/>
                  <a:pt x="27" y="56"/>
                  <a:pt x="28" y="55"/>
                </a:cubicBezTo>
                <a:cubicBezTo>
                  <a:pt x="28" y="55"/>
                  <a:pt x="29" y="54"/>
                  <a:pt x="29" y="54"/>
                </a:cubicBezTo>
                <a:cubicBezTo>
                  <a:pt x="29" y="53"/>
                  <a:pt x="30" y="53"/>
                  <a:pt x="30" y="52"/>
                </a:cubicBezTo>
                <a:cubicBezTo>
                  <a:pt x="30" y="52"/>
                  <a:pt x="31" y="51"/>
                  <a:pt x="31" y="51"/>
                </a:cubicBezTo>
                <a:cubicBezTo>
                  <a:pt x="32" y="50"/>
                  <a:pt x="32" y="50"/>
                  <a:pt x="32" y="50"/>
                </a:cubicBezTo>
                <a:cubicBezTo>
                  <a:pt x="33" y="50"/>
                  <a:pt x="33" y="50"/>
                  <a:pt x="33" y="50"/>
                </a:cubicBezTo>
                <a:cubicBezTo>
                  <a:pt x="33" y="49"/>
                  <a:pt x="33" y="49"/>
                  <a:pt x="33" y="49"/>
                </a:cubicBezTo>
                <a:cubicBezTo>
                  <a:pt x="34" y="49"/>
                  <a:pt x="34" y="48"/>
                  <a:pt x="34" y="48"/>
                </a:cubicBezTo>
                <a:cubicBezTo>
                  <a:pt x="34" y="48"/>
                  <a:pt x="34" y="48"/>
                  <a:pt x="34" y="48"/>
                </a:cubicBezTo>
                <a:cubicBezTo>
                  <a:pt x="34" y="48"/>
                  <a:pt x="35" y="47"/>
                  <a:pt x="35" y="46"/>
                </a:cubicBezTo>
                <a:cubicBezTo>
                  <a:pt x="36" y="46"/>
                  <a:pt x="36" y="46"/>
                  <a:pt x="36" y="45"/>
                </a:cubicBezTo>
                <a:cubicBezTo>
                  <a:pt x="37" y="45"/>
                  <a:pt x="37" y="45"/>
                  <a:pt x="37" y="45"/>
                </a:cubicBezTo>
                <a:cubicBezTo>
                  <a:pt x="37" y="44"/>
                  <a:pt x="38" y="44"/>
                  <a:pt x="38" y="44"/>
                </a:cubicBezTo>
                <a:cubicBezTo>
                  <a:pt x="39" y="43"/>
                  <a:pt x="39" y="43"/>
                  <a:pt x="39" y="43"/>
                </a:cubicBezTo>
                <a:cubicBezTo>
                  <a:pt x="39" y="42"/>
                  <a:pt x="41" y="40"/>
                  <a:pt x="42" y="39"/>
                </a:cubicBezTo>
                <a:cubicBezTo>
                  <a:pt x="45" y="38"/>
                  <a:pt x="46" y="36"/>
                  <a:pt x="47" y="35"/>
                </a:cubicBezTo>
                <a:cubicBezTo>
                  <a:pt x="48" y="34"/>
                  <a:pt x="53" y="28"/>
                  <a:pt x="53" y="28"/>
                </a:cubicBezTo>
                <a:cubicBezTo>
                  <a:pt x="54" y="28"/>
                  <a:pt x="54" y="27"/>
                  <a:pt x="54" y="27"/>
                </a:cubicBezTo>
                <a:cubicBezTo>
                  <a:pt x="54" y="27"/>
                  <a:pt x="54" y="26"/>
                  <a:pt x="55" y="26"/>
                </a:cubicBezTo>
                <a:cubicBezTo>
                  <a:pt x="55" y="25"/>
                  <a:pt x="56" y="24"/>
                  <a:pt x="56" y="24"/>
                </a:cubicBezTo>
                <a:cubicBezTo>
                  <a:pt x="56" y="23"/>
                  <a:pt x="58" y="21"/>
                  <a:pt x="58" y="21"/>
                </a:cubicBezTo>
                <a:cubicBezTo>
                  <a:pt x="59" y="21"/>
                  <a:pt x="59" y="21"/>
                  <a:pt x="59" y="21"/>
                </a:cubicBezTo>
                <a:cubicBezTo>
                  <a:pt x="58" y="20"/>
                  <a:pt x="59" y="19"/>
                  <a:pt x="60" y="19"/>
                </a:cubicBezTo>
                <a:cubicBezTo>
                  <a:pt x="60" y="18"/>
                  <a:pt x="61" y="18"/>
                  <a:pt x="61" y="17"/>
                </a:cubicBezTo>
                <a:cubicBezTo>
                  <a:pt x="61" y="17"/>
                  <a:pt x="61" y="16"/>
                  <a:pt x="61" y="16"/>
                </a:cubicBezTo>
                <a:cubicBezTo>
                  <a:pt x="62" y="16"/>
                  <a:pt x="62" y="16"/>
                  <a:pt x="62" y="16"/>
                </a:cubicBezTo>
                <a:cubicBezTo>
                  <a:pt x="62" y="16"/>
                  <a:pt x="62" y="15"/>
                  <a:pt x="62" y="15"/>
                </a:cubicBezTo>
                <a:cubicBezTo>
                  <a:pt x="63" y="14"/>
                  <a:pt x="63" y="14"/>
                  <a:pt x="63" y="13"/>
                </a:cubicBezTo>
                <a:cubicBezTo>
                  <a:pt x="63" y="13"/>
                  <a:pt x="63" y="13"/>
                  <a:pt x="64" y="13"/>
                </a:cubicBezTo>
                <a:cubicBezTo>
                  <a:pt x="64" y="13"/>
                  <a:pt x="64" y="12"/>
                  <a:pt x="64" y="12"/>
                </a:cubicBezTo>
                <a:cubicBezTo>
                  <a:pt x="64" y="12"/>
                  <a:pt x="66" y="10"/>
                  <a:pt x="67" y="9"/>
                </a:cubicBezTo>
                <a:cubicBezTo>
                  <a:pt x="68" y="9"/>
                  <a:pt x="68" y="8"/>
                  <a:pt x="70" y="5"/>
                </a:cubicBezTo>
                <a:cubicBezTo>
                  <a:pt x="71" y="4"/>
                  <a:pt x="71" y="3"/>
                  <a:pt x="72" y="3"/>
                </a:cubicBezTo>
                <a:cubicBezTo>
                  <a:pt x="72" y="2"/>
                  <a:pt x="72" y="2"/>
                  <a:pt x="72" y="2"/>
                </a:cubicBezTo>
                <a:cubicBezTo>
                  <a:pt x="71" y="2"/>
                  <a:pt x="71" y="1"/>
                  <a:pt x="72" y="1"/>
                </a:cubicBezTo>
                <a:cubicBezTo>
                  <a:pt x="72" y="1"/>
                  <a:pt x="72" y="1"/>
                  <a:pt x="73" y="1"/>
                </a:cubicBezTo>
                <a:cubicBezTo>
                  <a:pt x="73" y="1"/>
                  <a:pt x="74" y="1"/>
                  <a:pt x="75" y="1"/>
                </a:cubicBezTo>
                <a:cubicBezTo>
                  <a:pt x="75" y="0"/>
                  <a:pt x="76" y="0"/>
                  <a:pt x="76" y="1"/>
                </a:cubicBezTo>
                <a:cubicBezTo>
                  <a:pt x="76" y="1"/>
                  <a:pt x="82" y="4"/>
                  <a:pt x="83" y="4"/>
                </a:cubicBezTo>
                <a:cubicBezTo>
                  <a:pt x="83" y="4"/>
                  <a:pt x="84" y="5"/>
                  <a:pt x="86" y="5"/>
                </a:cubicBezTo>
                <a:cubicBezTo>
                  <a:pt x="89" y="6"/>
                  <a:pt x="91" y="7"/>
                  <a:pt x="92" y="7"/>
                </a:cubicBezTo>
                <a:cubicBezTo>
                  <a:pt x="92" y="7"/>
                  <a:pt x="92" y="7"/>
                  <a:pt x="92" y="7"/>
                </a:cubicBezTo>
                <a:cubicBezTo>
                  <a:pt x="92" y="8"/>
                  <a:pt x="94" y="8"/>
                  <a:pt x="94" y="7"/>
                </a:cubicBezTo>
                <a:cubicBezTo>
                  <a:pt x="94" y="7"/>
                  <a:pt x="95" y="7"/>
                  <a:pt x="95" y="8"/>
                </a:cubicBezTo>
                <a:cubicBezTo>
                  <a:pt x="96" y="8"/>
                  <a:pt x="96" y="8"/>
                  <a:pt x="97" y="8"/>
                </a:cubicBezTo>
                <a:cubicBezTo>
                  <a:pt x="97" y="8"/>
                  <a:pt x="97" y="8"/>
                  <a:pt x="98" y="8"/>
                </a:cubicBezTo>
                <a:cubicBezTo>
                  <a:pt x="99" y="8"/>
                  <a:pt x="99" y="8"/>
                  <a:pt x="100" y="8"/>
                </a:cubicBezTo>
                <a:cubicBezTo>
                  <a:pt x="100" y="8"/>
                  <a:pt x="100" y="8"/>
                  <a:pt x="100" y="8"/>
                </a:cubicBezTo>
                <a:cubicBezTo>
                  <a:pt x="100" y="8"/>
                  <a:pt x="100" y="8"/>
                  <a:pt x="101" y="8"/>
                </a:cubicBezTo>
                <a:cubicBezTo>
                  <a:pt x="102" y="8"/>
                  <a:pt x="102" y="8"/>
                  <a:pt x="102" y="8"/>
                </a:cubicBezTo>
                <a:cubicBezTo>
                  <a:pt x="102" y="9"/>
                  <a:pt x="102" y="9"/>
                  <a:pt x="102" y="8"/>
                </a:cubicBezTo>
                <a:cubicBezTo>
                  <a:pt x="102" y="8"/>
                  <a:pt x="103" y="8"/>
                  <a:pt x="103" y="8"/>
                </a:cubicBezTo>
                <a:cubicBezTo>
                  <a:pt x="103" y="8"/>
                  <a:pt x="104" y="8"/>
                  <a:pt x="105" y="7"/>
                </a:cubicBezTo>
                <a:cubicBezTo>
                  <a:pt x="106" y="7"/>
                  <a:pt x="107" y="7"/>
                  <a:pt x="107" y="8"/>
                </a:cubicBezTo>
                <a:cubicBezTo>
                  <a:pt x="107" y="8"/>
                  <a:pt x="108" y="8"/>
                  <a:pt x="108" y="7"/>
                </a:cubicBezTo>
                <a:cubicBezTo>
                  <a:pt x="109" y="7"/>
                  <a:pt x="109" y="7"/>
                  <a:pt x="109" y="7"/>
                </a:cubicBezTo>
                <a:cubicBezTo>
                  <a:pt x="109" y="8"/>
                  <a:pt x="109" y="8"/>
                  <a:pt x="110" y="7"/>
                </a:cubicBezTo>
                <a:cubicBezTo>
                  <a:pt x="110" y="7"/>
                  <a:pt x="111" y="7"/>
                  <a:pt x="111" y="7"/>
                </a:cubicBezTo>
                <a:cubicBezTo>
                  <a:pt x="111" y="7"/>
                  <a:pt x="111" y="7"/>
                  <a:pt x="111" y="7"/>
                </a:cubicBezTo>
                <a:cubicBezTo>
                  <a:pt x="111" y="6"/>
                  <a:pt x="111" y="6"/>
                  <a:pt x="112" y="7"/>
                </a:cubicBezTo>
                <a:cubicBezTo>
                  <a:pt x="112" y="7"/>
                  <a:pt x="112" y="7"/>
                  <a:pt x="113" y="7"/>
                </a:cubicBezTo>
                <a:cubicBezTo>
                  <a:pt x="113" y="7"/>
                  <a:pt x="114" y="7"/>
                  <a:pt x="114" y="7"/>
                </a:cubicBezTo>
                <a:cubicBezTo>
                  <a:pt x="114" y="7"/>
                  <a:pt x="114" y="7"/>
                  <a:pt x="115" y="7"/>
                </a:cubicBezTo>
                <a:cubicBezTo>
                  <a:pt x="115" y="7"/>
                  <a:pt x="115" y="7"/>
                  <a:pt x="115" y="7"/>
                </a:cubicBezTo>
                <a:cubicBezTo>
                  <a:pt x="115" y="7"/>
                  <a:pt x="115" y="7"/>
                  <a:pt x="116" y="6"/>
                </a:cubicBezTo>
                <a:cubicBezTo>
                  <a:pt x="117" y="6"/>
                  <a:pt x="117" y="7"/>
                  <a:pt x="118" y="7"/>
                </a:cubicBezTo>
                <a:cubicBezTo>
                  <a:pt x="118" y="7"/>
                  <a:pt x="118" y="7"/>
                  <a:pt x="118" y="6"/>
                </a:cubicBezTo>
                <a:cubicBezTo>
                  <a:pt x="118" y="6"/>
                  <a:pt x="119" y="6"/>
                  <a:pt x="119" y="6"/>
                </a:cubicBezTo>
                <a:cubicBezTo>
                  <a:pt x="119" y="6"/>
                  <a:pt x="120" y="6"/>
                  <a:pt x="120" y="6"/>
                </a:cubicBezTo>
                <a:cubicBezTo>
                  <a:pt x="120" y="5"/>
                  <a:pt x="120" y="5"/>
                  <a:pt x="121" y="6"/>
                </a:cubicBezTo>
                <a:cubicBezTo>
                  <a:pt x="121" y="6"/>
                  <a:pt x="122" y="6"/>
                  <a:pt x="122" y="6"/>
                </a:cubicBezTo>
                <a:cubicBezTo>
                  <a:pt x="122" y="5"/>
                  <a:pt x="123" y="5"/>
                  <a:pt x="123" y="6"/>
                </a:cubicBezTo>
                <a:cubicBezTo>
                  <a:pt x="123" y="6"/>
                  <a:pt x="123" y="7"/>
                  <a:pt x="123" y="7"/>
                </a:cubicBezTo>
                <a:cubicBezTo>
                  <a:pt x="123" y="7"/>
                  <a:pt x="124" y="7"/>
                  <a:pt x="124" y="6"/>
                </a:cubicBezTo>
                <a:cubicBezTo>
                  <a:pt x="124" y="6"/>
                  <a:pt x="124" y="6"/>
                  <a:pt x="124" y="6"/>
                </a:cubicBezTo>
                <a:cubicBezTo>
                  <a:pt x="124" y="6"/>
                  <a:pt x="124" y="6"/>
                  <a:pt x="124" y="6"/>
                </a:cubicBezTo>
                <a:cubicBezTo>
                  <a:pt x="124" y="6"/>
                  <a:pt x="124" y="6"/>
                  <a:pt x="124" y="7"/>
                </a:cubicBezTo>
                <a:cubicBezTo>
                  <a:pt x="125" y="7"/>
                  <a:pt x="125" y="7"/>
                  <a:pt x="125" y="6"/>
                </a:cubicBezTo>
                <a:cubicBezTo>
                  <a:pt x="125" y="6"/>
                  <a:pt x="125" y="6"/>
                  <a:pt x="125" y="6"/>
                </a:cubicBezTo>
                <a:cubicBezTo>
                  <a:pt x="126" y="6"/>
                  <a:pt x="126" y="6"/>
                  <a:pt x="126" y="6"/>
                </a:cubicBezTo>
                <a:cubicBezTo>
                  <a:pt x="127" y="6"/>
                  <a:pt x="127" y="6"/>
                  <a:pt x="127" y="6"/>
                </a:cubicBezTo>
                <a:cubicBezTo>
                  <a:pt x="127" y="7"/>
                  <a:pt x="127" y="7"/>
                  <a:pt x="127" y="7"/>
                </a:cubicBezTo>
                <a:cubicBezTo>
                  <a:pt x="128" y="6"/>
                  <a:pt x="130" y="6"/>
                  <a:pt x="131" y="7"/>
                </a:cubicBezTo>
                <a:cubicBezTo>
                  <a:pt x="132" y="7"/>
                  <a:pt x="132" y="7"/>
                  <a:pt x="132" y="7"/>
                </a:cubicBezTo>
                <a:cubicBezTo>
                  <a:pt x="133" y="6"/>
                  <a:pt x="133" y="6"/>
                  <a:pt x="133" y="7"/>
                </a:cubicBezTo>
                <a:cubicBezTo>
                  <a:pt x="134" y="7"/>
                  <a:pt x="134" y="7"/>
                  <a:pt x="135" y="7"/>
                </a:cubicBezTo>
                <a:cubicBezTo>
                  <a:pt x="135" y="7"/>
                  <a:pt x="138" y="7"/>
                  <a:pt x="140" y="8"/>
                </a:cubicBezTo>
                <a:cubicBezTo>
                  <a:pt x="145" y="9"/>
                  <a:pt x="146" y="10"/>
                  <a:pt x="146" y="10"/>
                </a:cubicBezTo>
                <a:cubicBezTo>
                  <a:pt x="146" y="10"/>
                  <a:pt x="147" y="10"/>
                  <a:pt x="147" y="10"/>
                </a:cubicBezTo>
                <a:cubicBezTo>
                  <a:pt x="147" y="10"/>
                  <a:pt x="148" y="10"/>
                  <a:pt x="148" y="11"/>
                </a:cubicBezTo>
                <a:cubicBezTo>
                  <a:pt x="148" y="11"/>
                  <a:pt x="148" y="11"/>
                  <a:pt x="149" y="11"/>
                </a:cubicBezTo>
                <a:cubicBezTo>
                  <a:pt x="149" y="11"/>
                  <a:pt x="149" y="11"/>
                  <a:pt x="149" y="11"/>
                </a:cubicBezTo>
                <a:cubicBezTo>
                  <a:pt x="149" y="11"/>
                  <a:pt x="150" y="11"/>
                  <a:pt x="151" y="11"/>
                </a:cubicBezTo>
                <a:cubicBezTo>
                  <a:pt x="151" y="11"/>
                  <a:pt x="152" y="12"/>
                  <a:pt x="152" y="12"/>
                </a:cubicBezTo>
                <a:cubicBezTo>
                  <a:pt x="152" y="12"/>
                  <a:pt x="152" y="12"/>
                  <a:pt x="152" y="12"/>
                </a:cubicBezTo>
                <a:cubicBezTo>
                  <a:pt x="153" y="12"/>
                  <a:pt x="153" y="12"/>
                  <a:pt x="153" y="12"/>
                </a:cubicBezTo>
                <a:cubicBezTo>
                  <a:pt x="153" y="13"/>
                  <a:pt x="153" y="13"/>
                  <a:pt x="154" y="13"/>
                </a:cubicBezTo>
                <a:cubicBezTo>
                  <a:pt x="154" y="13"/>
                  <a:pt x="155" y="13"/>
                  <a:pt x="155" y="14"/>
                </a:cubicBezTo>
                <a:cubicBezTo>
                  <a:pt x="156" y="14"/>
                  <a:pt x="157" y="14"/>
                  <a:pt x="158" y="15"/>
                </a:cubicBezTo>
                <a:cubicBezTo>
                  <a:pt x="159" y="15"/>
                  <a:pt x="160" y="16"/>
                  <a:pt x="160" y="16"/>
                </a:cubicBezTo>
                <a:cubicBezTo>
                  <a:pt x="160" y="16"/>
                  <a:pt x="160" y="17"/>
                  <a:pt x="160" y="17"/>
                </a:cubicBezTo>
                <a:cubicBezTo>
                  <a:pt x="161" y="17"/>
                  <a:pt x="161" y="17"/>
                  <a:pt x="160" y="17"/>
                </a:cubicBezTo>
                <a:cubicBezTo>
                  <a:pt x="160" y="17"/>
                  <a:pt x="160" y="17"/>
                  <a:pt x="161" y="17"/>
                </a:cubicBezTo>
                <a:cubicBezTo>
                  <a:pt x="162" y="17"/>
                  <a:pt x="162" y="18"/>
                  <a:pt x="162" y="18"/>
                </a:cubicBezTo>
                <a:cubicBezTo>
                  <a:pt x="161" y="18"/>
                  <a:pt x="162" y="18"/>
                  <a:pt x="162" y="19"/>
                </a:cubicBezTo>
                <a:cubicBezTo>
                  <a:pt x="163" y="19"/>
                  <a:pt x="164" y="20"/>
                  <a:pt x="164" y="20"/>
                </a:cubicBezTo>
                <a:cubicBezTo>
                  <a:pt x="164" y="20"/>
                  <a:pt x="165" y="20"/>
                  <a:pt x="165" y="20"/>
                </a:cubicBezTo>
                <a:cubicBezTo>
                  <a:pt x="165" y="20"/>
                  <a:pt x="165" y="21"/>
                  <a:pt x="165" y="21"/>
                </a:cubicBezTo>
                <a:cubicBezTo>
                  <a:pt x="165" y="21"/>
                  <a:pt x="166" y="21"/>
                  <a:pt x="166" y="22"/>
                </a:cubicBezTo>
                <a:cubicBezTo>
                  <a:pt x="166" y="22"/>
                  <a:pt x="166" y="22"/>
                  <a:pt x="166" y="22"/>
                </a:cubicBezTo>
                <a:cubicBezTo>
                  <a:pt x="166" y="23"/>
                  <a:pt x="166" y="23"/>
                  <a:pt x="167" y="22"/>
                </a:cubicBezTo>
                <a:cubicBezTo>
                  <a:pt x="167" y="22"/>
                  <a:pt x="167" y="22"/>
                  <a:pt x="167" y="23"/>
                </a:cubicBezTo>
                <a:cubicBezTo>
                  <a:pt x="168" y="23"/>
                  <a:pt x="168" y="24"/>
                  <a:pt x="168" y="24"/>
                </a:cubicBezTo>
                <a:cubicBezTo>
                  <a:pt x="169" y="24"/>
                  <a:pt x="170" y="25"/>
                  <a:pt x="170" y="25"/>
                </a:cubicBezTo>
                <a:cubicBezTo>
                  <a:pt x="170" y="25"/>
                  <a:pt x="170" y="26"/>
                  <a:pt x="171" y="26"/>
                </a:cubicBezTo>
                <a:cubicBezTo>
                  <a:pt x="171" y="26"/>
                  <a:pt x="172" y="27"/>
                  <a:pt x="172" y="27"/>
                </a:cubicBezTo>
                <a:cubicBezTo>
                  <a:pt x="172" y="28"/>
                  <a:pt x="173" y="28"/>
                  <a:pt x="173" y="27"/>
                </a:cubicBezTo>
                <a:cubicBezTo>
                  <a:pt x="173" y="27"/>
                  <a:pt x="173" y="27"/>
                  <a:pt x="173" y="27"/>
                </a:cubicBezTo>
                <a:cubicBezTo>
                  <a:pt x="173" y="27"/>
                  <a:pt x="174" y="27"/>
                  <a:pt x="175" y="27"/>
                </a:cubicBezTo>
                <a:cubicBezTo>
                  <a:pt x="177" y="27"/>
                  <a:pt x="180" y="28"/>
                  <a:pt x="180" y="29"/>
                </a:cubicBezTo>
                <a:cubicBezTo>
                  <a:pt x="180" y="29"/>
                  <a:pt x="180" y="29"/>
                  <a:pt x="181" y="30"/>
                </a:cubicBezTo>
                <a:cubicBezTo>
                  <a:pt x="182" y="30"/>
                  <a:pt x="184" y="32"/>
                  <a:pt x="184" y="32"/>
                </a:cubicBezTo>
                <a:cubicBezTo>
                  <a:pt x="184" y="33"/>
                  <a:pt x="184" y="33"/>
                  <a:pt x="184" y="33"/>
                </a:cubicBezTo>
                <a:cubicBezTo>
                  <a:pt x="184" y="33"/>
                  <a:pt x="184" y="33"/>
                  <a:pt x="185" y="34"/>
                </a:cubicBezTo>
                <a:cubicBezTo>
                  <a:pt x="185" y="34"/>
                  <a:pt x="185" y="35"/>
                  <a:pt x="185" y="35"/>
                </a:cubicBezTo>
                <a:cubicBezTo>
                  <a:pt x="186" y="35"/>
                  <a:pt x="186" y="36"/>
                  <a:pt x="186" y="36"/>
                </a:cubicBezTo>
                <a:cubicBezTo>
                  <a:pt x="187" y="38"/>
                  <a:pt x="187" y="38"/>
                  <a:pt x="190" y="38"/>
                </a:cubicBezTo>
                <a:cubicBezTo>
                  <a:pt x="191" y="37"/>
                  <a:pt x="192" y="37"/>
                  <a:pt x="192" y="38"/>
                </a:cubicBezTo>
                <a:cubicBezTo>
                  <a:pt x="193" y="38"/>
                  <a:pt x="193" y="38"/>
                  <a:pt x="194" y="38"/>
                </a:cubicBezTo>
                <a:cubicBezTo>
                  <a:pt x="194" y="37"/>
                  <a:pt x="194" y="37"/>
                  <a:pt x="195" y="38"/>
                </a:cubicBezTo>
                <a:cubicBezTo>
                  <a:pt x="195" y="38"/>
                  <a:pt x="195" y="38"/>
                  <a:pt x="195" y="38"/>
                </a:cubicBezTo>
                <a:cubicBezTo>
                  <a:pt x="195" y="38"/>
                  <a:pt x="196" y="38"/>
                  <a:pt x="196" y="38"/>
                </a:cubicBezTo>
                <a:cubicBezTo>
                  <a:pt x="197" y="38"/>
                  <a:pt x="198" y="38"/>
                  <a:pt x="199" y="38"/>
                </a:cubicBezTo>
                <a:cubicBezTo>
                  <a:pt x="199" y="37"/>
                  <a:pt x="200" y="38"/>
                  <a:pt x="201" y="38"/>
                </a:cubicBezTo>
                <a:cubicBezTo>
                  <a:pt x="202" y="38"/>
                  <a:pt x="202" y="38"/>
                  <a:pt x="203" y="38"/>
                </a:cubicBezTo>
                <a:cubicBezTo>
                  <a:pt x="203" y="38"/>
                  <a:pt x="203" y="38"/>
                  <a:pt x="204" y="38"/>
                </a:cubicBezTo>
                <a:cubicBezTo>
                  <a:pt x="204" y="38"/>
                  <a:pt x="204" y="38"/>
                  <a:pt x="204" y="38"/>
                </a:cubicBezTo>
                <a:cubicBezTo>
                  <a:pt x="205" y="38"/>
                  <a:pt x="205" y="38"/>
                  <a:pt x="206" y="38"/>
                </a:cubicBezTo>
                <a:cubicBezTo>
                  <a:pt x="206" y="39"/>
                  <a:pt x="207" y="39"/>
                  <a:pt x="208" y="39"/>
                </a:cubicBezTo>
                <a:cubicBezTo>
                  <a:pt x="209" y="39"/>
                  <a:pt x="211" y="39"/>
                  <a:pt x="211" y="39"/>
                </a:cubicBezTo>
                <a:cubicBezTo>
                  <a:pt x="212" y="40"/>
                  <a:pt x="214" y="40"/>
                  <a:pt x="214" y="40"/>
                </a:cubicBezTo>
                <a:cubicBezTo>
                  <a:pt x="214" y="40"/>
                  <a:pt x="221" y="42"/>
                  <a:pt x="221" y="42"/>
                </a:cubicBezTo>
                <a:cubicBezTo>
                  <a:pt x="221" y="43"/>
                  <a:pt x="221" y="43"/>
                  <a:pt x="222" y="43"/>
                </a:cubicBezTo>
                <a:cubicBezTo>
                  <a:pt x="223" y="43"/>
                  <a:pt x="224" y="44"/>
                  <a:pt x="225" y="45"/>
                </a:cubicBezTo>
                <a:cubicBezTo>
                  <a:pt x="226" y="45"/>
                  <a:pt x="226" y="46"/>
                  <a:pt x="226" y="46"/>
                </a:cubicBezTo>
                <a:cubicBezTo>
                  <a:pt x="227" y="46"/>
                  <a:pt x="229" y="47"/>
                  <a:pt x="229" y="48"/>
                </a:cubicBezTo>
                <a:cubicBezTo>
                  <a:pt x="229" y="48"/>
                  <a:pt x="229" y="48"/>
                  <a:pt x="230" y="48"/>
                </a:cubicBezTo>
                <a:cubicBezTo>
                  <a:pt x="230" y="48"/>
                  <a:pt x="231" y="49"/>
                  <a:pt x="231" y="49"/>
                </a:cubicBezTo>
                <a:cubicBezTo>
                  <a:pt x="231" y="49"/>
                  <a:pt x="231" y="49"/>
                  <a:pt x="231" y="49"/>
                </a:cubicBezTo>
                <a:cubicBezTo>
                  <a:pt x="231" y="50"/>
                  <a:pt x="231" y="49"/>
                  <a:pt x="231" y="49"/>
                </a:cubicBezTo>
                <a:cubicBezTo>
                  <a:pt x="231" y="49"/>
                  <a:pt x="232" y="49"/>
                  <a:pt x="233" y="51"/>
                </a:cubicBezTo>
                <a:cubicBezTo>
                  <a:pt x="234" y="51"/>
                  <a:pt x="235" y="52"/>
                  <a:pt x="235" y="52"/>
                </a:cubicBezTo>
                <a:cubicBezTo>
                  <a:pt x="235" y="52"/>
                  <a:pt x="235" y="52"/>
                  <a:pt x="235" y="52"/>
                </a:cubicBezTo>
                <a:cubicBezTo>
                  <a:pt x="235" y="53"/>
                  <a:pt x="235" y="53"/>
                  <a:pt x="236" y="53"/>
                </a:cubicBezTo>
                <a:cubicBezTo>
                  <a:pt x="236" y="53"/>
                  <a:pt x="236" y="53"/>
                  <a:pt x="237" y="54"/>
                </a:cubicBezTo>
                <a:cubicBezTo>
                  <a:pt x="238" y="55"/>
                  <a:pt x="238" y="55"/>
                  <a:pt x="238" y="55"/>
                </a:cubicBezTo>
                <a:cubicBezTo>
                  <a:pt x="239" y="55"/>
                  <a:pt x="239" y="56"/>
                  <a:pt x="239" y="56"/>
                </a:cubicBezTo>
                <a:cubicBezTo>
                  <a:pt x="239" y="57"/>
                  <a:pt x="240" y="57"/>
                  <a:pt x="240" y="57"/>
                </a:cubicBezTo>
                <a:cubicBezTo>
                  <a:pt x="241" y="57"/>
                  <a:pt x="241" y="57"/>
                  <a:pt x="241" y="57"/>
                </a:cubicBezTo>
                <a:cubicBezTo>
                  <a:pt x="241" y="58"/>
                  <a:pt x="241" y="58"/>
                  <a:pt x="241" y="58"/>
                </a:cubicBezTo>
                <a:cubicBezTo>
                  <a:pt x="243" y="60"/>
                  <a:pt x="245" y="63"/>
                  <a:pt x="248" y="66"/>
                </a:cubicBezTo>
                <a:cubicBezTo>
                  <a:pt x="249" y="68"/>
                  <a:pt x="251" y="70"/>
                  <a:pt x="251" y="70"/>
                </a:cubicBezTo>
                <a:cubicBezTo>
                  <a:pt x="252" y="71"/>
                  <a:pt x="253" y="72"/>
                  <a:pt x="253" y="73"/>
                </a:cubicBezTo>
                <a:cubicBezTo>
                  <a:pt x="253" y="73"/>
                  <a:pt x="254" y="74"/>
                  <a:pt x="254" y="75"/>
                </a:cubicBezTo>
                <a:cubicBezTo>
                  <a:pt x="255" y="75"/>
                  <a:pt x="256" y="77"/>
                  <a:pt x="256" y="78"/>
                </a:cubicBezTo>
                <a:cubicBezTo>
                  <a:pt x="257" y="79"/>
                  <a:pt x="258" y="81"/>
                  <a:pt x="259" y="82"/>
                </a:cubicBezTo>
                <a:cubicBezTo>
                  <a:pt x="260" y="83"/>
                  <a:pt x="261" y="85"/>
                  <a:pt x="262" y="85"/>
                </a:cubicBezTo>
                <a:cubicBezTo>
                  <a:pt x="262" y="86"/>
                  <a:pt x="263" y="87"/>
                  <a:pt x="263" y="87"/>
                </a:cubicBezTo>
                <a:cubicBezTo>
                  <a:pt x="263" y="87"/>
                  <a:pt x="263" y="87"/>
                  <a:pt x="263" y="87"/>
                </a:cubicBezTo>
                <a:cubicBezTo>
                  <a:pt x="263" y="88"/>
                  <a:pt x="266" y="92"/>
                  <a:pt x="267" y="94"/>
                </a:cubicBezTo>
                <a:cubicBezTo>
                  <a:pt x="267" y="94"/>
                  <a:pt x="268" y="95"/>
                  <a:pt x="269" y="96"/>
                </a:cubicBezTo>
                <a:cubicBezTo>
                  <a:pt x="269" y="96"/>
                  <a:pt x="270" y="98"/>
                  <a:pt x="271" y="99"/>
                </a:cubicBezTo>
                <a:cubicBezTo>
                  <a:pt x="273" y="101"/>
                  <a:pt x="273" y="102"/>
                  <a:pt x="275" y="102"/>
                </a:cubicBezTo>
                <a:cubicBezTo>
                  <a:pt x="276" y="102"/>
                  <a:pt x="276" y="102"/>
                  <a:pt x="276" y="102"/>
                </a:cubicBezTo>
                <a:cubicBezTo>
                  <a:pt x="276" y="102"/>
                  <a:pt x="277" y="102"/>
                  <a:pt x="278" y="102"/>
                </a:cubicBezTo>
                <a:cubicBezTo>
                  <a:pt x="279" y="102"/>
                  <a:pt x="280" y="102"/>
                  <a:pt x="281" y="103"/>
                </a:cubicBezTo>
                <a:cubicBezTo>
                  <a:pt x="281" y="103"/>
                  <a:pt x="282" y="103"/>
                  <a:pt x="282" y="103"/>
                </a:cubicBezTo>
                <a:cubicBezTo>
                  <a:pt x="282" y="103"/>
                  <a:pt x="283" y="103"/>
                  <a:pt x="283" y="103"/>
                </a:cubicBezTo>
                <a:cubicBezTo>
                  <a:pt x="283" y="104"/>
                  <a:pt x="283" y="104"/>
                  <a:pt x="284" y="104"/>
                </a:cubicBezTo>
                <a:cubicBezTo>
                  <a:pt x="285" y="103"/>
                  <a:pt x="284" y="109"/>
                  <a:pt x="283" y="109"/>
                </a:cubicBezTo>
                <a:cubicBezTo>
                  <a:pt x="282" y="109"/>
                  <a:pt x="282" y="109"/>
                  <a:pt x="283" y="109"/>
                </a:cubicBezTo>
                <a:cubicBezTo>
                  <a:pt x="283" y="109"/>
                  <a:pt x="283" y="109"/>
                  <a:pt x="283" y="109"/>
                </a:cubicBezTo>
                <a:cubicBezTo>
                  <a:pt x="282" y="109"/>
                  <a:pt x="282" y="109"/>
                  <a:pt x="282" y="110"/>
                </a:cubicBezTo>
                <a:cubicBezTo>
                  <a:pt x="282" y="110"/>
                  <a:pt x="282" y="111"/>
                  <a:pt x="281" y="112"/>
                </a:cubicBezTo>
                <a:cubicBezTo>
                  <a:pt x="281" y="113"/>
                  <a:pt x="281" y="114"/>
                  <a:pt x="280" y="114"/>
                </a:cubicBezTo>
                <a:cubicBezTo>
                  <a:pt x="280" y="114"/>
                  <a:pt x="280" y="114"/>
                  <a:pt x="280" y="114"/>
                </a:cubicBezTo>
                <a:cubicBezTo>
                  <a:pt x="280" y="115"/>
                  <a:pt x="279" y="116"/>
                  <a:pt x="279" y="116"/>
                </a:cubicBezTo>
                <a:cubicBezTo>
                  <a:pt x="279" y="116"/>
                  <a:pt x="279" y="116"/>
                  <a:pt x="279" y="117"/>
                </a:cubicBezTo>
                <a:cubicBezTo>
                  <a:pt x="279" y="118"/>
                  <a:pt x="279" y="118"/>
                  <a:pt x="279" y="118"/>
                </a:cubicBezTo>
                <a:cubicBezTo>
                  <a:pt x="278" y="118"/>
                  <a:pt x="278" y="118"/>
                  <a:pt x="278" y="118"/>
                </a:cubicBezTo>
                <a:cubicBezTo>
                  <a:pt x="278" y="119"/>
                  <a:pt x="278" y="119"/>
                  <a:pt x="278" y="119"/>
                </a:cubicBezTo>
                <a:cubicBezTo>
                  <a:pt x="279" y="119"/>
                  <a:pt x="279" y="119"/>
                  <a:pt x="279" y="119"/>
                </a:cubicBezTo>
                <a:cubicBezTo>
                  <a:pt x="278" y="120"/>
                  <a:pt x="278" y="120"/>
                  <a:pt x="278" y="120"/>
                </a:cubicBezTo>
                <a:cubicBezTo>
                  <a:pt x="278" y="120"/>
                  <a:pt x="278" y="120"/>
                  <a:pt x="278" y="120"/>
                </a:cubicBezTo>
                <a:cubicBezTo>
                  <a:pt x="278" y="120"/>
                  <a:pt x="277" y="121"/>
                  <a:pt x="277" y="121"/>
                </a:cubicBezTo>
                <a:cubicBezTo>
                  <a:pt x="277" y="121"/>
                  <a:pt x="276" y="122"/>
                  <a:pt x="276" y="123"/>
                </a:cubicBezTo>
                <a:cubicBezTo>
                  <a:pt x="275" y="124"/>
                  <a:pt x="274" y="126"/>
                  <a:pt x="274" y="126"/>
                </a:cubicBezTo>
                <a:cubicBezTo>
                  <a:pt x="274" y="126"/>
                  <a:pt x="273" y="126"/>
                  <a:pt x="273" y="128"/>
                </a:cubicBezTo>
                <a:cubicBezTo>
                  <a:pt x="273" y="129"/>
                  <a:pt x="272" y="130"/>
                  <a:pt x="271" y="131"/>
                </a:cubicBezTo>
                <a:cubicBezTo>
                  <a:pt x="271" y="132"/>
                  <a:pt x="270" y="132"/>
                  <a:pt x="271" y="133"/>
                </a:cubicBezTo>
                <a:cubicBezTo>
                  <a:pt x="271" y="133"/>
                  <a:pt x="271" y="133"/>
                  <a:pt x="270" y="133"/>
                </a:cubicBezTo>
                <a:cubicBezTo>
                  <a:pt x="270" y="132"/>
                  <a:pt x="270" y="132"/>
                  <a:pt x="270" y="132"/>
                </a:cubicBezTo>
                <a:cubicBezTo>
                  <a:pt x="270" y="133"/>
                  <a:pt x="270" y="133"/>
                  <a:pt x="270" y="133"/>
                </a:cubicBezTo>
                <a:cubicBezTo>
                  <a:pt x="270" y="135"/>
                  <a:pt x="270" y="135"/>
                  <a:pt x="269" y="135"/>
                </a:cubicBezTo>
                <a:cubicBezTo>
                  <a:pt x="269" y="136"/>
                  <a:pt x="268" y="136"/>
                  <a:pt x="269" y="136"/>
                </a:cubicBezTo>
                <a:cubicBezTo>
                  <a:pt x="269" y="136"/>
                  <a:pt x="267" y="139"/>
                  <a:pt x="266" y="140"/>
                </a:cubicBezTo>
                <a:cubicBezTo>
                  <a:pt x="266" y="141"/>
                  <a:pt x="265" y="141"/>
                  <a:pt x="266" y="141"/>
                </a:cubicBezTo>
                <a:cubicBezTo>
                  <a:pt x="266" y="142"/>
                  <a:pt x="265" y="142"/>
                  <a:pt x="265" y="143"/>
                </a:cubicBezTo>
                <a:cubicBezTo>
                  <a:pt x="264" y="144"/>
                  <a:pt x="263" y="146"/>
                  <a:pt x="263" y="148"/>
                </a:cubicBezTo>
                <a:cubicBezTo>
                  <a:pt x="262" y="149"/>
                  <a:pt x="261" y="151"/>
                  <a:pt x="261" y="151"/>
                </a:cubicBezTo>
                <a:cubicBezTo>
                  <a:pt x="260" y="152"/>
                  <a:pt x="260" y="152"/>
                  <a:pt x="260" y="152"/>
                </a:cubicBezTo>
                <a:cubicBezTo>
                  <a:pt x="260" y="152"/>
                  <a:pt x="260" y="154"/>
                  <a:pt x="259" y="154"/>
                </a:cubicBezTo>
                <a:cubicBezTo>
                  <a:pt x="259" y="155"/>
                  <a:pt x="259" y="155"/>
                  <a:pt x="257" y="157"/>
                </a:cubicBezTo>
                <a:cubicBezTo>
                  <a:pt x="257" y="158"/>
                  <a:pt x="256" y="159"/>
                  <a:pt x="256" y="159"/>
                </a:cubicBezTo>
                <a:cubicBezTo>
                  <a:pt x="256" y="160"/>
                  <a:pt x="256" y="160"/>
                  <a:pt x="255" y="160"/>
                </a:cubicBezTo>
                <a:cubicBezTo>
                  <a:pt x="255" y="161"/>
                  <a:pt x="255" y="161"/>
                  <a:pt x="255" y="161"/>
                </a:cubicBezTo>
                <a:cubicBezTo>
                  <a:pt x="255" y="161"/>
                  <a:pt x="255" y="161"/>
                  <a:pt x="255" y="162"/>
                </a:cubicBezTo>
                <a:cubicBezTo>
                  <a:pt x="254" y="162"/>
                  <a:pt x="253" y="164"/>
                  <a:pt x="252" y="166"/>
                </a:cubicBezTo>
                <a:cubicBezTo>
                  <a:pt x="252" y="167"/>
                  <a:pt x="252" y="167"/>
                  <a:pt x="252" y="167"/>
                </a:cubicBezTo>
                <a:cubicBezTo>
                  <a:pt x="252" y="167"/>
                  <a:pt x="251" y="168"/>
                  <a:pt x="251" y="168"/>
                </a:cubicBezTo>
                <a:cubicBezTo>
                  <a:pt x="251" y="170"/>
                  <a:pt x="249" y="172"/>
                  <a:pt x="249" y="173"/>
                </a:cubicBezTo>
                <a:cubicBezTo>
                  <a:pt x="249" y="173"/>
                  <a:pt x="248" y="174"/>
                  <a:pt x="247" y="176"/>
                </a:cubicBezTo>
                <a:cubicBezTo>
                  <a:pt x="245" y="180"/>
                  <a:pt x="245" y="180"/>
                  <a:pt x="245" y="180"/>
                </a:cubicBezTo>
                <a:cubicBezTo>
                  <a:pt x="245" y="180"/>
                  <a:pt x="244" y="180"/>
                  <a:pt x="245" y="181"/>
                </a:cubicBezTo>
                <a:cubicBezTo>
                  <a:pt x="245" y="181"/>
                  <a:pt x="244" y="183"/>
                  <a:pt x="244" y="183"/>
                </a:cubicBezTo>
                <a:cubicBezTo>
                  <a:pt x="243" y="183"/>
                  <a:pt x="243" y="183"/>
                  <a:pt x="243" y="182"/>
                </a:cubicBezTo>
                <a:cubicBezTo>
                  <a:pt x="243" y="182"/>
                  <a:pt x="243" y="182"/>
                  <a:pt x="243" y="182"/>
                </a:cubicBezTo>
                <a:cubicBezTo>
                  <a:pt x="242" y="182"/>
                  <a:pt x="242" y="182"/>
                  <a:pt x="242" y="182"/>
                </a:cubicBezTo>
                <a:cubicBezTo>
                  <a:pt x="242" y="182"/>
                  <a:pt x="242" y="182"/>
                  <a:pt x="241" y="182"/>
                </a:cubicBezTo>
                <a:cubicBezTo>
                  <a:pt x="241" y="181"/>
                  <a:pt x="241" y="181"/>
                  <a:pt x="241" y="180"/>
                </a:cubicBezTo>
                <a:cubicBezTo>
                  <a:pt x="242" y="180"/>
                  <a:pt x="242" y="180"/>
                  <a:pt x="241" y="180"/>
                </a:cubicBezTo>
                <a:cubicBezTo>
                  <a:pt x="241" y="179"/>
                  <a:pt x="239" y="180"/>
                  <a:pt x="239" y="180"/>
                </a:cubicBezTo>
                <a:cubicBezTo>
                  <a:pt x="239" y="181"/>
                  <a:pt x="238" y="181"/>
                  <a:pt x="238" y="181"/>
                </a:cubicBezTo>
                <a:cubicBezTo>
                  <a:pt x="237" y="182"/>
                  <a:pt x="236" y="182"/>
                  <a:pt x="235" y="181"/>
                </a:cubicBezTo>
                <a:cubicBezTo>
                  <a:pt x="234" y="181"/>
                  <a:pt x="234" y="181"/>
                  <a:pt x="234" y="181"/>
                </a:cubicBezTo>
                <a:cubicBezTo>
                  <a:pt x="234" y="181"/>
                  <a:pt x="233" y="181"/>
                  <a:pt x="233" y="181"/>
                </a:cubicBezTo>
                <a:cubicBezTo>
                  <a:pt x="233" y="181"/>
                  <a:pt x="232" y="181"/>
                  <a:pt x="232" y="181"/>
                </a:cubicBezTo>
                <a:cubicBezTo>
                  <a:pt x="231" y="181"/>
                  <a:pt x="231" y="181"/>
                  <a:pt x="231" y="181"/>
                </a:cubicBezTo>
                <a:cubicBezTo>
                  <a:pt x="230" y="181"/>
                  <a:pt x="230" y="181"/>
                  <a:pt x="230" y="181"/>
                </a:cubicBezTo>
                <a:cubicBezTo>
                  <a:pt x="230" y="181"/>
                  <a:pt x="230" y="181"/>
                  <a:pt x="230" y="181"/>
                </a:cubicBezTo>
                <a:cubicBezTo>
                  <a:pt x="230" y="181"/>
                  <a:pt x="230" y="181"/>
                  <a:pt x="230" y="181"/>
                </a:cubicBezTo>
                <a:cubicBezTo>
                  <a:pt x="230" y="180"/>
                  <a:pt x="230" y="180"/>
                  <a:pt x="229" y="180"/>
                </a:cubicBezTo>
                <a:cubicBezTo>
                  <a:pt x="228" y="181"/>
                  <a:pt x="228" y="181"/>
                  <a:pt x="227" y="180"/>
                </a:cubicBezTo>
                <a:cubicBezTo>
                  <a:pt x="226" y="180"/>
                  <a:pt x="226" y="180"/>
                  <a:pt x="226" y="180"/>
                </a:cubicBezTo>
                <a:cubicBezTo>
                  <a:pt x="226" y="180"/>
                  <a:pt x="225" y="180"/>
                  <a:pt x="225" y="180"/>
                </a:cubicBezTo>
                <a:cubicBezTo>
                  <a:pt x="225" y="180"/>
                  <a:pt x="224" y="180"/>
                  <a:pt x="224" y="180"/>
                </a:cubicBezTo>
                <a:cubicBezTo>
                  <a:pt x="224" y="180"/>
                  <a:pt x="224" y="180"/>
                  <a:pt x="223" y="180"/>
                </a:cubicBezTo>
                <a:cubicBezTo>
                  <a:pt x="223" y="180"/>
                  <a:pt x="222" y="180"/>
                  <a:pt x="222" y="180"/>
                </a:cubicBezTo>
                <a:cubicBezTo>
                  <a:pt x="222" y="180"/>
                  <a:pt x="222" y="180"/>
                  <a:pt x="221" y="179"/>
                </a:cubicBezTo>
                <a:cubicBezTo>
                  <a:pt x="221" y="179"/>
                  <a:pt x="221" y="179"/>
                  <a:pt x="221" y="179"/>
                </a:cubicBezTo>
                <a:cubicBezTo>
                  <a:pt x="220" y="179"/>
                  <a:pt x="220" y="179"/>
                  <a:pt x="220" y="179"/>
                </a:cubicBezTo>
                <a:cubicBezTo>
                  <a:pt x="219" y="178"/>
                  <a:pt x="219" y="178"/>
                  <a:pt x="219" y="178"/>
                </a:cubicBezTo>
                <a:cubicBezTo>
                  <a:pt x="218" y="178"/>
                  <a:pt x="215" y="177"/>
                  <a:pt x="215" y="177"/>
                </a:cubicBezTo>
                <a:cubicBezTo>
                  <a:pt x="215" y="177"/>
                  <a:pt x="215" y="177"/>
                  <a:pt x="215" y="177"/>
                </a:cubicBezTo>
                <a:cubicBezTo>
                  <a:pt x="215" y="177"/>
                  <a:pt x="214" y="177"/>
                  <a:pt x="214" y="176"/>
                </a:cubicBezTo>
                <a:cubicBezTo>
                  <a:pt x="213" y="176"/>
                  <a:pt x="213" y="175"/>
                  <a:pt x="212" y="175"/>
                </a:cubicBezTo>
                <a:cubicBezTo>
                  <a:pt x="211" y="175"/>
                  <a:pt x="211" y="175"/>
                  <a:pt x="211" y="174"/>
                </a:cubicBezTo>
                <a:cubicBezTo>
                  <a:pt x="211" y="174"/>
                  <a:pt x="211" y="174"/>
                  <a:pt x="211" y="174"/>
                </a:cubicBezTo>
                <a:cubicBezTo>
                  <a:pt x="210" y="174"/>
                  <a:pt x="210" y="173"/>
                  <a:pt x="210" y="173"/>
                </a:cubicBezTo>
                <a:cubicBezTo>
                  <a:pt x="209" y="173"/>
                  <a:pt x="209" y="172"/>
                  <a:pt x="209" y="173"/>
                </a:cubicBezTo>
                <a:cubicBezTo>
                  <a:pt x="209" y="173"/>
                  <a:pt x="206" y="171"/>
                  <a:pt x="205" y="170"/>
                </a:cubicBezTo>
                <a:cubicBezTo>
                  <a:pt x="204" y="170"/>
                  <a:pt x="204" y="169"/>
                  <a:pt x="204" y="169"/>
                </a:cubicBezTo>
                <a:cubicBezTo>
                  <a:pt x="204" y="168"/>
                  <a:pt x="204" y="168"/>
                  <a:pt x="204" y="168"/>
                </a:cubicBezTo>
                <a:cubicBezTo>
                  <a:pt x="203" y="167"/>
                  <a:pt x="203" y="168"/>
                  <a:pt x="203" y="168"/>
                </a:cubicBezTo>
                <a:cubicBezTo>
                  <a:pt x="203" y="169"/>
                  <a:pt x="203" y="169"/>
                  <a:pt x="203" y="169"/>
                </a:cubicBezTo>
                <a:cubicBezTo>
                  <a:pt x="203" y="169"/>
                  <a:pt x="203" y="169"/>
                  <a:pt x="203" y="169"/>
                </a:cubicBezTo>
                <a:cubicBezTo>
                  <a:pt x="203" y="168"/>
                  <a:pt x="202" y="168"/>
                  <a:pt x="202" y="168"/>
                </a:cubicBezTo>
                <a:cubicBezTo>
                  <a:pt x="202" y="168"/>
                  <a:pt x="202" y="168"/>
                  <a:pt x="201" y="167"/>
                </a:cubicBezTo>
                <a:cubicBezTo>
                  <a:pt x="201" y="167"/>
                  <a:pt x="200" y="166"/>
                  <a:pt x="200" y="166"/>
                </a:cubicBezTo>
                <a:cubicBezTo>
                  <a:pt x="200" y="166"/>
                  <a:pt x="200" y="166"/>
                  <a:pt x="200" y="165"/>
                </a:cubicBezTo>
                <a:cubicBezTo>
                  <a:pt x="200" y="165"/>
                  <a:pt x="200" y="165"/>
                  <a:pt x="199" y="165"/>
                </a:cubicBezTo>
                <a:cubicBezTo>
                  <a:pt x="199" y="165"/>
                  <a:pt x="199" y="165"/>
                  <a:pt x="198" y="164"/>
                </a:cubicBezTo>
                <a:cubicBezTo>
                  <a:pt x="198" y="164"/>
                  <a:pt x="198" y="163"/>
                  <a:pt x="198" y="163"/>
                </a:cubicBezTo>
                <a:cubicBezTo>
                  <a:pt x="197" y="163"/>
                  <a:pt x="197" y="163"/>
                  <a:pt x="197" y="163"/>
                </a:cubicBezTo>
                <a:cubicBezTo>
                  <a:pt x="197" y="162"/>
                  <a:pt x="197" y="162"/>
                  <a:pt x="197" y="162"/>
                </a:cubicBezTo>
                <a:cubicBezTo>
                  <a:pt x="196" y="162"/>
                  <a:pt x="196" y="162"/>
                  <a:pt x="197" y="162"/>
                </a:cubicBezTo>
                <a:cubicBezTo>
                  <a:pt x="197" y="162"/>
                  <a:pt x="197" y="162"/>
                  <a:pt x="197" y="162"/>
                </a:cubicBezTo>
                <a:cubicBezTo>
                  <a:pt x="196" y="161"/>
                  <a:pt x="196" y="162"/>
                  <a:pt x="196" y="162"/>
                </a:cubicBezTo>
                <a:cubicBezTo>
                  <a:pt x="196" y="162"/>
                  <a:pt x="196" y="162"/>
                  <a:pt x="196" y="162"/>
                </a:cubicBezTo>
                <a:cubicBezTo>
                  <a:pt x="196" y="162"/>
                  <a:pt x="196" y="162"/>
                  <a:pt x="196" y="161"/>
                </a:cubicBezTo>
                <a:cubicBezTo>
                  <a:pt x="196" y="161"/>
                  <a:pt x="196" y="161"/>
                  <a:pt x="194" y="160"/>
                </a:cubicBezTo>
                <a:cubicBezTo>
                  <a:pt x="194" y="160"/>
                  <a:pt x="193" y="160"/>
                  <a:pt x="193" y="159"/>
                </a:cubicBezTo>
                <a:cubicBezTo>
                  <a:pt x="193" y="158"/>
                  <a:pt x="192" y="158"/>
                  <a:pt x="191" y="157"/>
                </a:cubicBezTo>
                <a:cubicBezTo>
                  <a:pt x="190" y="156"/>
                  <a:pt x="190" y="156"/>
                  <a:pt x="189" y="155"/>
                </a:cubicBezTo>
                <a:cubicBezTo>
                  <a:pt x="189" y="154"/>
                  <a:pt x="189" y="153"/>
                  <a:pt x="188" y="153"/>
                </a:cubicBezTo>
                <a:cubicBezTo>
                  <a:pt x="188" y="153"/>
                  <a:pt x="187" y="152"/>
                  <a:pt x="187" y="152"/>
                </a:cubicBezTo>
                <a:cubicBezTo>
                  <a:pt x="187" y="151"/>
                  <a:pt x="187" y="151"/>
                  <a:pt x="186" y="151"/>
                </a:cubicBezTo>
                <a:cubicBezTo>
                  <a:pt x="186" y="151"/>
                  <a:pt x="186" y="151"/>
                  <a:pt x="186" y="151"/>
                </a:cubicBezTo>
                <a:cubicBezTo>
                  <a:pt x="186" y="150"/>
                  <a:pt x="186" y="150"/>
                  <a:pt x="185" y="150"/>
                </a:cubicBezTo>
                <a:cubicBezTo>
                  <a:pt x="185" y="150"/>
                  <a:pt x="185" y="150"/>
                  <a:pt x="185" y="150"/>
                </a:cubicBezTo>
                <a:cubicBezTo>
                  <a:pt x="185" y="149"/>
                  <a:pt x="185" y="149"/>
                  <a:pt x="184" y="149"/>
                </a:cubicBezTo>
                <a:cubicBezTo>
                  <a:pt x="184" y="149"/>
                  <a:pt x="184" y="148"/>
                  <a:pt x="183" y="148"/>
                </a:cubicBezTo>
                <a:cubicBezTo>
                  <a:pt x="183" y="147"/>
                  <a:pt x="183" y="147"/>
                  <a:pt x="183" y="147"/>
                </a:cubicBezTo>
                <a:cubicBezTo>
                  <a:pt x="182" y="147"/>
                  <a:pt x="182" y="146"/>
                  <a:pt x="182" y="146"/>
                </a:cubicBezTo>
                <a:cubicBezTo>
                  <a:pt x="182" y="145"/>
                  <a:pt x="181" y="145"/>
                  <a:pt x="181" y="144"/>
                </a:cubicBezTo>
                <a:cubicBezTo>
                  <a:pt x="180" y="143"/>
                  <a:pt x="180" y="143"/>
                  <a:pt x="180" y="143"/>
                </a:cubicBezTo>
                <a:cubicBezTo>
                  <a:pt x="180" y="142"/>
                  <a:pt x="179" y="142"/>
                  <a:pt x="179" y="141"/>
                </a:cubicBezTo>
                <a:cubicBezTo>
                  <a:pt x="179" y="141"/>
                  <a:pt x="178" y="140"/>
                  <a:pt x="178" y="140"/>
                </a:cubicBezTo>
                <a:cubicBezTo>
                  <a:pt x="178" y="140"/>
                  <a:pt x="178" y="140"/>
                  <a:pt x="177" y="139"/>
                </a:cubicBezTo>
                <a:cubicBezTo>
                  <a:pt x="177" y="139"/>
                  <a:pt x="176" y="138"/>
                  <a:pt x="176" y="138"/>
                </a:cubicBezTo>
                <a:cubicBezTo>
                  <a:pt x="176" y="137"/>
                  <a:pt x="174" y="135"/>
                  <a:pt x="174" y="135"/>
                </a:cubicBezTo>
                <a:cubicBezTo>
                  <a:pt x="174" y="136"/>
                  <a:pt x="173" y="135"/>
                  <a:pt x="173" y="134"/>
                </a:cubicBezTo>
                <a:cubicBezTo>
                  <a:pt x="173" y="134"/>
                  <a:pt x="173" y="134"/>
                  <a:pt x="173" y="133"/>
                </a:cubicBezTo>
                <a:cubicBezTo>
                  <a:pt x="173" y="133"/>
                  <a:pt x="173" y="133"/>
                  <a:pt x="173" y="133"/>
                </a:cubicBezTo>
                <a:cubicBezTo>
                  <a:pt x="172" y="134"/>
                  <a:pt x="171" y="133"/>
                  <a:pt x="172" y="133"/>
                </a:cubicBezTo>
                <a:cubicBezTo>
                  <a:pt x="172" y="133"/>
                  <a:pt x="171" y="132"/>
                  <a:pt x="171" y="132"/>
                </a:cubicBezTo>
                <a:cubicBezTo>
                  <a:pt x="170" y="132"/>
                  <a:pt x="170" y="131"/>
                  <a:pt x="170" y="131"/>
                </a:cubicBezTo>
                <a:cubicBezTo>
                  <a:pt x="170" y="131"/>
                  <a:pt x="170" y="130"/>
                  <a:pt x="169" y="130"/>
                </a:cubicBezTo>
                <a:cubicBezTo>
                  <a:pt x="168" y="129"/>
                  <a:pt x="168" y="129"/>
                  <a:pt x="168" y="129"/>
                </a:cubicBezTo>
                <a:cubicBezTo>
                  <a:pt x="168" y="129"/>
                  <a:pt x="167" y="128"/>
                  <a:pt x="167" y="128"/>
                </a:cubicBezTo>
                <a:cubicBezTo>
                  <a:pt x="166" y="128"/>
                  <a:pt x="165" y="128"/>
                  <a:pt x="166" y="128"/>
                </a:cubicBezTo>
                <a:cubicBezTo>
                  <a:pt x="166" y="127"/>
                  <a:pt x="165" y="127"/>
                  <a:pt x="165" y="127"/>
                </a:cubicBezTo>
                <a:cubicBezTo>
                  <a:pt x="164" y="127"/>
                  <a:pt x="164" y="127"/>
                  <a:pt x="164" y="127"/>
                </a:cubicBezTo>
                <a:cubicBezTo>
                  <a:pt x="164" y="126"/>
                  <a:pt x="164" y="126"/>
                  <a:pt x="164" y="126"/>
                </a:cubicBezTo>
                <a:cubicBezTo>
                  <a:pt x="164" y="126"/>
                  <a:pt x="163" y="126"/>
                  <a:pt x="163" y="126"/>
                </a:cubicBezTo>
                <a:cubicBezTo>
                  <a:pt x="163" y="126"/>
                  <a:pt x="163" y="126"/>
                  <a:pt x="162" y="126"/>
                </a:cubicBezTo>
                <a:cubicBezTo>
                  <a:pt x="162" y="126"/>
                  <a:pt x="162" y="126"/>
                  <a:pt x="162" y="126"/>
                </a:cubicBezTo>
                <a:cubicBezTo>
                  <a:pt x="162" y="126"/>
                  <a:pt x="161" y="127"/>
                  <a:pt x="161" y="127"/>
                </a:cubicBezTo>
                <a:cubicBezTo>
                  <a:pt x="161" y="127"/>
                  <a:pt x="161" y="126"/>
                  <a:pt x="161" y="126"/>
                </a:cubicBezTo>
                <a:cubicBezTo>
                  <a:pt x="161" y="126"/>
                  <a:pt x="161" y="126"/>
                  <a:pt x="161" y="126"/>
                </a:cubicBezTo>
                <a:cubicBezTo>
                  <a:pt x="161" y="125"/>
                  <a:pt x="160" y="126"/>
                  <a:pt x="160" y="126"/>
                </a:cubicBezTo>
                <a:cubicBezTo>
                  <a:pt x="160" y="126"/>
                  <a:pt x="160" y="126"/>
                  <a:pt x="160" y="126"/>
                </a:cubicBezTo>
                <a:cubicBezTo>
                  <a:pt x="160" y="126"/>
                  <a:pt x="159" y="126"/>
                  <a:pt x="159" y="126"/>
                </a:cubicBezTo>
                <a:cubicBezTo>
                  <a:pt x="159" y="126"/>
                  <a:pt x="157" y="126"/>
                  <a:pt x="158" y="125"/>
                </a:cubicBezTo>
                <a:cubicBezTo>
                  <a:pt x="158" y="125"/>
                  <a:pt x="157" y="125"/>
                  <a:pt x="157" y="125"/>
                </a:cubicBezTo>
                <a:cubicBezTo>
                  <a:pt x="157" y="125"/>
                  <a:pt x="157" y="126"/>
                  <a:pt x="156" y="125"/>
                </a:cubicBezTo>
                <a:cubicBezTo>
                  <a:pt x="156" y="125"/>
                  <a:pt x="156" y="125"/>
                  <a:pt x="156" y="125"/>
                </a:cubicBezTo>
                <a:cubicBezTo>
                  <a:pt x="155" y="126"/>
                  <a:pt x="155" y="126"/>
                  <a:pt x="154" y="126"/>
                </a:cubicBezTo>
                <a:cubicBezTo>
                  <a:pt x="154" y="125"/>
                  <a:pt x="153" y="125"/>
                  <a:pt x="153" y="125"/>
                </a:cubicBezTo>
                <a:cubicBezTo>
                  <a:pt x="153" y="125"/>
                  <a:pt x="153" y="125"/>
                  <a:pt x="152" y="125"/>
                </a:cubicBezTo>
                <a:cubicBezTo>
                  <a:pt x="152" y="125"/>
                  <a:pt x="151" y="125"/>
                  <a:pt x="151" y="125"/>
                </a:cubicBezTo>
                <a:cubicBezTo>
                  <a:pt x="151" y="126"/>
                  <a:pt x="150" y="126"/>
                  <a:pt x="150" y="126"/>
                </a:cubicBezTo>
                <a:cubicBezTo>
                  <a:pt x="150" y="125"/>
                  <a:pt x="150" y="126"/>
                  <a:pt x="150" y="126"/>
                </a:cubicBezTo>
                <a:cubicBezTo>
                  <a:pt x="150" y="126"/>
                  <a:pt x="150" y="126"/>
                  <a:pt x="149" y="126"/>
                </a:cubicBezTo>
                <a:cubicBezTo>
                  <a:pt x="148" y="125"/>
                  <a:pt x="147" y="125"/>
                  <a:pt x="147" y="125"/>
                </a:cubicBezTo>
                <a:cubicBezTo>
                  <a:pt x="147" y="126"/>
                  <a:pt x="146" y="126"/>
                  <a:pt x="146" y="125"/>
                </a:cubicBezTo>
                <a:cubicBezTo>
                  <a:pt x="146" y="125"/>
                  <a:pt x="146" y="125"/>
                  <a:pt x="146" y="125"/>
                </a:cubicBezTo>
                <a:cubicBezTo>
                  <a:pt x="144" y="125"/>
                  <a:pt x="142" y="125"/>
                  <a:pt x="141" y="124"/>
                </a:cubicBezTo>
                <a:cubicBezTo>
                  <a:pt x="141" y="124"/>
                  <a:pt x="140" y="123"/>
                  <a:pt x="139" y="124"/>
                </a:cubicBezTo>
                <a:cubicBezTo>
                  <a:pt x="137" y="124"/>
                  <a:pt x="137" y="124"/>
                  <a:pt x="137" y="123"/>
                </a:cubicBezTo>
                <a:cubicBezTo>
                  <a:pt x="138" y="122"/>
                  <a:pt x="138" y="122"/>
                  <a:pt x="137" y="122"/>
                </a:cubicBezTo>
                <a:cubicBezTo>
                  <a:pt x="137" y="123"/>
                  <a:pt x="137" y="123"/>
                  <a:pt x="136" y="122"/>
                </a:cubicBezTo>
                <a:cubicBezTo>
                  <a:pt x="135" y="122"/>
                  <a:pt x="135" y="122"/>
                  <a:pt x="135" y="122"/>
                </a:cubicBezTo>
                <a:cubicBezTo>
                  <a:pt x="135" y="123"/>
                  <a:pt x="134" y="123"/>
                  <a:pt x="134" y="123"/>
                </a:cubicBezTo>
                <a:cubicBezTo>
                  <a:pt x="133" y="122"/>
                  <a:pt x="131" y="123"/>
                  <a:pt x="132" y="124"/>
                </a:cubicBezTo>
                <a:cubicBezTo>
                  <a:pt x="132" y="124"/>
                  <a:pt x="131" y="124"/>
                  <a:pt x="131" y="124"/>
                </a:cubicBezTo>
                <a:cubicBezTo>
                  <a:pt x="131" y="124"/>
                  <a:pt x="130" y="124"/>
                  <a:pt x="130" y="124"/>
                </a:cubicBezTo>
                <a:cubicBezTo>
                  <a:pt x="130" y="125"/>
                  <a:pt x="129" y="125"/>
                  <a:pt x="128" y="125"/>
                </a:cubicBezTo>
                <a:cubicBezTo>
                  <a:pt x="128" y="125"/>
                  <a:pt x="128" y="124"/>
                  <a:pt x="128" y="125"/>
                </a:cubicBezTo>
                <a:cubicBezTo>
                  <a:pt x="127" y="125"/>
                  <a:pt x="127" y="125"/>
                  <a:pt x="127" y="124"/>
                </a:cubicBezTo>
                <a:cubicBezTo>
                  <a:pt x="127" y="124"/>
                  <a:pt x="126" y="124"/>
                  <a:pt x="125" y="124"/>
                </a:cubicBezTo>
                <a:cubicBezTo>
                  <a:pt x="125" y="124"/>
                  <a:pt x="124" y="123"/>
                  <a:pt x="124" y="123"/>
                </a:cubicBezTo>
                <a:cubicBezTo>
                  <a:pt x="124" y="123"/>
                  <a:pt x="124" y="122"/>
                  <a:pt x="124" y="122"/>
                </a:cubicBezTo>
                <a:cubicBezTo>
                  <a:pt x="123" y="122"/>
                  <a:pt x="120" y="118"/>
                  <a:pt x="120" y="116"/>
                </a:cubicBezTo>
                <a:cubicBezTo>
                  <a:pt x="120" y="115"/>
                  <a:pt x="120" y="114"/>
                  <a:pt x="119" y="114"/>
                </a:cubicBezTo>
                <a:cubicBezTo>
                  <a:pt x="118" y="114"/>
                  <a:pt x="117" y="112"/>
                  <a:pt x="116" y="111"/>
                </a:cubicBezTo>
                <a:cubicBezTo>
                  <a:pt x="115" y="111"/>
                  <a:pt x="114" y="110"/>
                  <a:pt x="114" y="110"/>
                </a:cubicBezTo>
                <a:cubicBezTo>
                  <a:pt x="113" y="109"/>
                  <a:pt x="112" y="108"/>
                  <a:pt x="111" y="108"/>
                </a:cubicBezTo>
                <a:cubicBezTo>
                  <a:pt x="110" y="107"/>
                  <a:pt x="107" y="105"/>
                  <a:pt x="106" y="104"/>
                </a:cubicBezTo>
                <a:cubicBezTo>
                  <a:pt x="106" y="104"/>
                  <a:pt x="105" y="104"/>
                  <a:pt x="105" y="104"/>
                </a:cubicBezTo>
                <a:cubicBezTo>
                  <a:pt x="105" y="104"/>
                  <a:pt x="103" y="103"/>
                  <a:pt x="98" y="100"/>
                </a:cubicBezTo>
                <a:cubicBezTo>
                  <a:pt x="96" y="99"/>
                  <a:pt x="95" y="99"/>
                  <a:pt x="83" y="97"/>
                </a:cubicBezTo>
                <a:cubicBezTo>
                  <a:pt x="82" y="97"/>
                  <a:pt x="81" y="97"/>
                  <a:pt x="80" y="96"/>
                </a:cubicBezTo>
                <a:cubicBezTo>
                  <a:pt x="79" y="96"/>
                  <a:pt x="79" y="96"/>
                  <a:pt x="79" y="96"/>
                </a:cubicBezTo>
                <a:cubicBezTo>
                  <a:pt x="79" y="96"/>
                  <a:pt x="78" y="97"/>
                  <a:pt x="78" y="97"/>
                </a:cubicBezTo>
                <a:cubicBezTo>
                  <a:pt x="78" y="97"/>
                  <a:pt x="78" y="97"/>
                  <a:pt x="78" y="96"/>
                </a:cubicBezTo>
                <a:cubicBezTo>
                  <a:pt x="79" y="96"/>
                  <a:pt x="78" y="96"/>
                  <a:pt x="77" y="96"/>
                </a:cubicBezTo>
                <a:cubicBezTo>
                  <a:pt x="77" y="96"/>
                  <a:pt x="76" y="96"/>
                  <a:pt x="76" y="96"/>
                </a:cubicBezTo>
                <a:cubicBezTo>
                  <a:pt x="76" y="96"/>
                  <a:pt x="75" y="96"/>
                  <a:pt x="75" y="96"/>
                </a:cubicBezTo>
                <a:cubicBezTo>
                  <a:pt x="74" y="96"/>
                  <a:pt x="74" y="97"/>
                  <a:pt x="74" y="96"/>
                </a:cubicBezTo>
                <a:cubicBezTo>
                  <a:pt x="74" y="96"/>
                  <a:pt x="73" y="96"/>
                  <a:pt x="73" y="96"/>
                </a:cubicBezTo>
                <a:cubicBezTo>
                  <a:pt x="70" y="97"/>
                  <a:pt x="67" y="97"/>
                  <a:pt x="67" y="96"/>
                </a:cubicBezTo>
                <a:cubicBezTo>
                  <a:pt x="67" y="96"/>
                  <a:pt x="67" y="96"/>
                  <a:pt x="67" y="96"/>
                </a:cubicBezTo>
                <a:cubicBezTo>
                  <a:pt x="66" y="96"/>
                  <a:pt x="66" y="96"/>
                  <a:pt x="66" y="96"/>
                </a:cubicBezTo>
                <a:cubicBezTo>
                  <a:pt x="66" y="97"/>
                  <a:pt x="65" y="97"/>
                  <a:pt x="65" y="97"/>
                </a:cubicBezTo>
                <a:cubicBezTo>
                  <a:pt x="65" y="97"/>
                  <a:pt x="64" y="97"/>
                  <a:pt x="63" y="97"/>
                </a:cubicBezTo>
                <a:cubicBezTo>
                  <a:pt x="63" y="97"/>
                  <a:pt x="62" y="97"/>
                  <a:pt x="61" y="97"/>
                </a:cubicBezTo>
                <a:cubicBezTo>
                  <a:pt x="61" y="97"/>
                  <a:pt x="61" y="97"/>
                  <a:pt x="60" y="97"/>
                </a:cubicBezTo>
                <a:cubicBezTo>
                  <a:pt x="60" y="97"/>
                  <a:pt x="60" y="97"/>
                  <a:pt x="60" y="97"/>
                </a:cubicBezTo>
                <a:cubicBezTo>
                  <a:pt x="60" y="97"/>
                  <a:pt x="59" y="97"/>
                  <a:pt x="58" y="98"/>
                </a:cubicBezTo>
                <a:cubicBezTo>
                  <a:pt x="57" y="98"/>
                  <a:pt x="57" y="98"/>
                  <a:pt x="56" y="98"/>
                </a:cubicBezTo>
                <a:cubicBezTo>
                  <a:pt x="56" y="98"/>
                  <a:pt x="56" y="98"/>
                  <a:pt x="56" y="98"/>
                </a:cubicBezTo>
                <a:cubicBezTo>
                  <a:pt x="56" y="98"/>
                  <a:pt x="55" y="98"/>
                  <a:pt x="55" y="98"/>
                </a:cubicBezTo>
                <a:cubicBezTo>
                  <a:pt x="54" y="98"/>
                  <a:pt x="50" y="99"/>
                  <a:pt x="50" y="99"/>
                </a:cubicBezTo>
                <a:cubicBezTo>
                  <a:pt x="50" y="100"/>
                  <a:pt x="49" y="100"/>
                  <a:pt x="49" y="100"/>
                </a:cubicBezTo>
                <a:cubicBezTo>
                  <a:pt x="49" y="99"/>
                  <a:pt x="47" y="100"/>
                  <a:pt x="47" y="101"/>
                </a:cubicBezTo>
                <a:cubicBezTo>
                  <a:pt x="47" y="101"/>
                  <a:pt x="47" y="101"/>
                  <a:pt x="47" y="101"/>
                </a:cubicBezTo>
                <a:cubicBezTo>
                  <a:pt x="46" y="101"/>
                  <a:pt x="45" y="101"/>
                  <a:pt x="45" y="102"/>
                </a:cubicBezTo>
                <a:cubicBezTo>
                  <a:pt x="44" y="102"/>
                  <a:pt x="43" y="103"/>
                  <a:pt x="43" y="103"/>
                </a:cubicBezTo>
                <a:cubicBezTo>
                  <a:pt x="42" y="103"/>
                  <a:pt x="42" y="104"/>
                  <a:pt x="41" y="104"/>
                </a:cubicBezTo>
                <a:cubicBezTo>
                  <a:pt x="41" y="104"/>
                  <a:pt x="40" y="104"/>
                  <a:pt x="40" y="104"/>
                </a:cubicBezTo>
                <a:cubicBezTo>
                  <a:pt x="39" y="104"/>
                  <a:pt x="39" y="104"/>
                  <a:pt x="39" y="104"/>
                </a:cubicBezTo>
                <a:cubicBezTo>
                  <a:pt x="38" y="105"/>
                  <a:pt x="37" y="105"/>
                  <a:pt x="37" y="105"/>
                </a:cubicBezTo>
                <a:cubicBezTo>
                  <a:pt x="36" y="105"/>
                  <a:pt x="36" y="105"/>
                  <a:pt x="35" y="106"/>
                </a:cubicBezTo>
                <a:cubicBezTo>
                  <a:pt x="34" y="106"/>
                  <a:pt x="33" y="106"/>
                  <a:pt x="33" y="106"/>
                </a:cubicBezTo>
                <a:cubicBezTo>
                  <a:pt x="33" y="106"/>
                  <a:pt x="32" y="106"/>
                  <a:pt x="31" y="107"/>
                </a:cubicBezTo>
                <a:cubicBezTo>
                  <a:pt x="30" y="107"/>
                  <a:pt x="26" y="107"/>
                  <a:pt x="23" y="106"/>
                </a:cubicBezTo>
                <a:cubicBezTo>
                  <a:pt x="20" y="106"/>
                  <a:pt x="19" y="105"/>
                  <a:pt x="19" y="105"/>
                </a:cubicBezTo>
                <a:close/>
                <a:moveTo>
                  <a:pt x="30" y="103"/>
                </a:moveTo>
                <a:cubicBezTo>
                  <a:pt x="31" y="103"/>
                  <a:pt x="33" y="103"/>
                  <a:pt x="34" y="103"/>
                </a:cubicBezTo>
                <a:cubicBezTo>
                  <a:pt x="35" y="102"/>
                  <a:pt x="36" y="102"/>
                  <a:pt x="36" y="102"/>
                </a:cubicBezTo>
                <a:cubicBezTo>
                  <a:pt x="37" y="102"/>
                  <a:pt x="39" y="101"/>
                  <a:pt x="41" y="101"/>
                </a:cubicBezTo>
                <a:cubicBezTo>
                  <a:pt x="45" y="98"/>
                  <a:pt x="49" y="97"/>
                  <a:pt x="51" y="96"/>
                </a:cubicBezTo>
                <a:cubicBezTo>
                  <a:pt x="53" y="95"/>
                  <a:pt x="53" y="95"/>
                  <a:pt x="57" y="95"/>
                </a:cubicBezTo>
                <a:cubicBezTo>
                  <a:pt x="58" y="95"/>
                  <a:pt x="59" y="95"/>
                  <a:pt x="60" y="94"/>
                </a:cubicBezTo>
                <a:cubicBezTo>
                  <a:pt x="60" y="94"/>
                  <a:pt x="62" y="94"/>
                  <a:pt x="63" y="94"/>
                </a:cubicBezTo>
                <a:cubicBezTo>
                  <a:pt x="64" y="94"/>
                  <a:pt x="66" y="94"/>
                  <a:pt x="66" y="93"/>
                </a:cubicBezTo>
                <a:cubicBezTo>
                  <a:pt x="66" y="93"/>
                  <a:pt x="66" y="93"/>
                  <a:pt x="66" y="94"/>
                </a:cubicBezTo>
                <a:cubicBezTo>
                  <a:pt x="66" y="94"/>
                  <a:pt x="67" y="94"/>
                  <a:pt x="67" y="94"/>
                </a:cubicBezTo>
                <a:cubicBezTo>
                  <a:pt x="67" y="93"/>
                  <a:pt x="67" y="93"/>
                  <a:pt x="67" y="93"/>
                </a:cubicBezTo>
                <a:cubicBezTo>
                  <a:pt x="68" y="94"/>
                  <a:pt x="68" y="94"/>
                  <a:pt x="69" y="93"/>
                </a:cubicBezTo>
                <a:cubicBezTo>
                  <a:pt x="69" y="93"/>
                  <a:pt x="69" y="93"/>
                  <a:pt x="70" y="93"/>
                </a:cubicBezTo>
                <a:cubicBezTo>
                  <a:pt x="70" y="94"/>
                  <a:pt x="73" y="94"/>
                  <a:pt x="74" y="93"/>
                </a:cubicBezTo>
                <a:cubicBezTo>
                  <a:pt x="74" y="93"/>
                  <a:pt x="74" y="93"/>
                  <a:pt x="74" y="93"/>
                </a:cubicBezTo>
                <a:cubicBezTo>
                  <a:pt x="74" y="93"/>
                  <a:pt x="75" y="93"/>
                  <a:pt x="75" y="93"/>
                </a:cubicBezTo>
                <a:cubicBezTo>
                  <a:pt x="75" y="93"/>
                  <a:pt x="76" y="93"/>
                  <a:pt x="76" y="93"/>
                </a:cubicBezTo>
                <a:cubicBezTo>
                  <a:pt x="76" y="93"/>
                  <a:pt x="77" y="93"/>
                  <a:pt x="77" y="93"/>
                </a:cubicBezTo>
                <a:cubicBezTo>
                  <a:pt x="78" y="93"/>
                  <a:pt x="81" y="94"/>
                  <a:pt x="82" y="94"/>
                </a:cubicBezTo>
                <a:cubicBezTo>
                  <a:pt x="82" y="94"/>
                  <a:pt x="82" y="94"/>
                  <a:pt x="82" y="94"/>
                </a:cubicBezTo>
                <a:cubicBezTo>
                  <a:pt x="83" y="94"/>
                  <a:pt x="85" y="94"/>
                  <a:pt x="87" y="95"/>
                </a:cubicBezTo>
                <a:cubicBezTo>
                  <a:pt x="87" y="95"/>
                  <a:pt x="87" y="95"/>
                  <a:pt x="87" y="95"/>
                </a:cubicBezTo>
                <a:cubicBezTo>
                  <a:pt x="88" y="95"/>
                  <a:pt x="88" y="95"/>
                  <a:pt x="88" y="95"/>
                </a:cubicBezTo>
                <a:cubicBezTo>
                  <a:pt x="89" y="95"/>
                  <a:pt x="90" y="95"/>
                  <a:pt x="91" y="95"/>
                </a:cubicBezTo>
                <a:cubicBezTo>
                  <a:pt x="91" y="95"/>
                  <a:pt x="92" y="95"/>
                  <a:pt x="93" y="96"/>
                </a:cubicBezTo>
                <a:cubicBezTo>
                  <a:pt x="94" y="96"/>
                  <a:pt x="94" y="96"/>
                  <a:pt x="94" y="96"/>
                </a:cubicBezTo>
                <a:cubicBezTo>
                  <a:pt x="94" y="96"/>
                  <a:pt x="95" y="96"/>
                  <a:pt x="97" y="96"/>
                </a:cubicBezTo>
                <a:cubicBezTo>
                  <a:pt x="98" y="97"/>
                  <a:pt x="98" y="97"/>
                  <a:pt x="99" y="97"/>
                </a:cubicBezTo>
                <a:cubicBezTo>
                  <a:pt x="100" y="98"/>
                  <a:pt x="102" y="99"/>
                  <a:pt x="104" y="99"/>
                </a:cubicBezTo>
                <a:cubicBezTo>
                  <a:pt x="105" y="100"/>
                  <a:pt x="107" y="101"/>
                  <a:pt x="107" y="101"/>
                </a:cubicBezTo>
                <a:cubicBezTo>
                  <a:pt x="108" y="102"/>
                  <a:pt x="108" y="102"/>
                  <a:pt x="109" y="103"/>
                </a:cubicBezTo>
                <a:cubicBezTo>
                  <a:pt x="109" y="103"/>
                  <a:pt x="109" y="103"/>
                  <a:pt x="109" y="103"/>
                </a:cubicBezTo>
                <a:cubicBezTo>
                  <a:pt x="110" y="103"/>
                  <a:pt x="110" y="103"/>
                  <a:pt x="111" y="104"/>
                </a:cubicBezTo>
                <a:cubicBezTo>
                  <a:pt x="112" y="105"/>
                  <a:pt x="112" y="105"/>
                  <a:pt x="112" y="104"/>
                </a:cubicBezTo>
                <a:cubicBezTo>
                  <a:pt x="112" y="104"/>
                  <a:pt x="111" y="102"/>
                  <a:pt x="111" y="102"/>
                </a:cubicBezTo>
                <a:cubicBezTo>
                  <a:pt x="110" y="103"/>
                  <a:pt x="110" y="102"/>
                  <a:pt x="110" y="102"/>
                </a:cubicBezTo>
                <a:cubicBezTo>
                  <a:pt x="110" y="101"/>
                  <a:pt x="110" y="101"/>
                  <a:pt x="110" y="101"/>
                </a:cubicBezTo>
                <a:cubicBezTo>
                  <a:pt x="110" y="102"/>
                  <a:pt x="110" y="101"/>
                  <a:pt x="110" y="101"/>
                </a:cubicBezTo>
                <a:cubicBezTo>
                  <a:pt x="109" y="101"/>
                  <a:pt x="109" y="101"/>
                  <a:pt x="109" y="101"/>
                </a:cubicBezTo>
                <a:cubicBezTo>
                  <a:pt x="108" y="100"/>
                  <a:pt x="106" y="99"/>
                  <a:pt x="106" y="99"/>
                </a:cubicBezTo>
                <a:cubicBezTo>
                  <a:pt x="106" y="99"/>
                  <a:pt x="106" y="98"/>
                  <a:pt x="105" y="98"/>
                </a:cubicBezTo>
                <a:cubicBezTo>
                  <a:pt x="105" y="98"/>
                  <a:pt x="104" y="98"/>
                  <a:pt x="104" y="98"/>
                </a:cubicBezTo>
                <a:cubicBezTo>
                  <a:pt x="104" y="97"/>
                  <a:pt x="104" y="97"/>
                  <a:pt x="104" y="97"/>
                </a:cubicBezTo>
                <a:cubicBezTo>
                  <a:pt x="103" y="97"/>
                  <a:pt x="103" y="97"/>
                  <a:pt x="102" y="97"/>
                </a:cubicBezTo>
                <a:cubicBezTo>
                  <a:pt x="102" y="96"/>
                  <a:pt x="100" y="95"/>
                  <a:pt x="99" y="95"/>
                </a:cubicBezTo>
                <a:cubicBezTo>
                  <a:pt x="99" y="95"/>
                  <a:pt x="99" y="95"/>
                  <a:pt x="99" y="95"/>
                </a:cubicBezTo>
                <a:cubicBezTo>
                  <a:pt x="99" y="95"/>
                  <a:pt x="98" y="95"/>
                  <a:pt x="98" y="95"/>
                </a:cubicBezTo>
                <a:cubicBezTo>
                  <a:pt x="97" y="95"/>
                  <a:pt x="95" y="94"/>
                  <a:pt x="94" y="93"/>
                </a:cubicBezTo>
                <a:cubicBezTo>
                  <a:pt x="94" y="93"/>
                  <a:pt x="93" y="92"/>
                  <a:pt x="93" y="93"/>
                </a:cubicBezTo>
                <a:cubicBezTo>
                  <a:pt x="93" y="93"/>
                  <a:pt x="92" y="93"/>
                  <a:pt x="91" y="92"/>
                </a:cubicBezTo>
                <a:cubicBezTo>
                  <a:pt x="90" y="92"/>
                  <a:pt x="89" y="92"/>
                  <a:pt x="89" y="92"/>
                </a:cubicBezTo>
                <a:cubicBezTo>
                  <a:pt x="89" y="92"/>
                  <a:pt x="87" y="92"/>
                  <a:pt x="85" y="91"/>
                </a:cubicBezTo>
                <a:cubicBezTo>
                  <a:pt x="82" y="90"/>
                  <a:pt x="81" y="90"/>
                  <a:pt x="81" y="91"/>
                </a:cubicBezTo>
                <a:cubicBezTo>
                  <a:pt x="81" y="91"/>
                  <a:pt x="80" y="91"/>
                  <a:pt x="79" y="91"/>
                </a:cubicBezTo>
                <a:cubicBezTo>
                  <a:pt x="78" y="90"/>
                  <a:pt x="78" y="90"/>
                  <a:pt x="78" y="91"/>
                </a:cubicBezTo>
                <a:cubicBezTo>
                  <a:pt x="78" y="91"/>
                  <a:pt x="77" y="91"/>
                  <a:pt x="77" y="91"/>
                </a:cubicBezTo>
                <a:cubicBezTo>
                  <a:pt x="76" y="90"/>
                  <a:pt x="76" y="90"/>
                  <a:pt x="76" y="90"/>
                </a:cubicBezTo>
                <a:cubicBezTo>
                  <a:pt x="76" y="91"/>
                  <a:pt x="76" y="91"/>
                  <a:pt x="75" y="91"/>
                </a:cubicBezTo>
                <a:cubicBezTo>
                  <a:pt x="75" y="90"/>
                  <a:pt x="74" y="90"/>
                  <a:pt x="74" y="91"/>
                </a:cubicBezTo>
                <a:cubicBezTo>
                  <a:pt x="74" y="91"/>
                  <a:pt x="74" y="91"/>
                  <a:pt x="74" y="91"/>
                </a:cubicBezTo>
                <a:cubicBezTo>
                  <a:pt x="74" y="90"/>
                  <a:pt x="72" y="90"/>
                  <a:pt x="72" y="90"/>
                </a:cubicBezTo>
                <a:cubicBezTo>
                  <a:pt x="71" y="90"/>
                  <a:pt x="66" y="91"/>
                  <a:pt x="65" y="90"/>
                </a:cubicBezTo>
                <a:cubicBezTo>
                  <a:pt x="64" y="90"/>
                  <a:pt x="63" y="90"/>
                  <a:pt x="62" y="91"/>
                </a:cubicBezTo>
                <a:cubicBezTo>
                  <a:pt x="61" y="91"/>
                  <a:pt x="60" y="91"/>
                  <a:pt x="60" y="91"/>
                </a:cubicBezTo>
                <a:cubicBezTo>
                  <a:pt x="59" y="91"/>
                  <a:pt x="59" y="91"/>
                  <a:pt x="59" y="91"/>
                </a:cubicBezTo>
                <a:cubicBezTo>
                  <a:pt x="59" y="91"/>
                  <a:pt x="59" y="91"/>
                  <a:pt x="58" y="91"/>
                </a:cubicBezTo>
                <a:cubicBezTo>
                  <a:pt x="58" y="91"/>
                  <a:pt x="58" y="91"/>
                  <a:pt x="58" y="92"/>
                </a:cubicBezTo>
                <a:cubicBezTo>
                  <a:pt x="58" y="92"/>
                  <a:pt x="57" y="92"/>
                  <a:pt x="57" y="92"/>
                </a:cubicBezTo>
                <a:cubicBezTo>
                  <a:pt x="56" y="92"/>
                  <a:pt x="55" y="92"/>
                  <a:pt x="54" y="92"/>
                </a:cubicBezTo>
                <a:cubicBezTo>
                  <a:pt x="54" y="92"/>
                  <a:pt x="53" y="93"/>
                  <a:pt x="53" y="93"/>
                </a:cubicBezTo>
                <a:cubicBezTo>
                  <a:pt x="52" y="93"/>
                  <a:pt x="52" y="93"/>
                  <a:pt x="52" y="93"/>
                </a:cubicBezTo>
                <a:cubicBezTo>
                  <a:pt x="52" y="93"/>
                  <a:pt x="51" y="94"/>
                  <a:pt x="51" y="93"/>
                </a:cubicBezTo>
                <a:cubicBezTo>
                  <a:pt x="50" y="93"/>
                  <a:pt x="48" y="94"/>
                  <a:pt x="48" y="94"/>
                </a:cubicBezTo>
                <a:cubicBezTo>
                  <a:pt x="48" y="94"/>
                  <a:pt x="48" y="94"/>
                  <a:pt x="47" y="95"/>
                </a:cubicBezTo>
                <a:cubicBezTo>
                  <a:pt x="47" y="95"/>
                  <a:pt x="46" y="95"/>
                  <a:pt x="47" y="95"/>
                </a:cubicBezTo>
                <a:cubicBezTo>
                  <a:pt x="47" y="96"/>
                  <a:pt x="47" y="96"/>
                  <a:pt x="46" y="96"/>
                </a:cubicBezTo>
                <a:cubicBezTo>
                  <a:pt x="46" y="96"/>
                  <a:pt x="46" y="96"/>
                  <a:pt x="46" y="96"/>
                </a:cubicBezTo>
                <a:cubicBezTo>
                  <a:pt x="46" y="95"/>
                  <a:pt x="45" y="96"/>
                  <a:pt x="44" y="97"/>
                </a:cubicBezTo>
                <a:cubicBezTo>
                  <a:pt x="43" y="97"/>
                  <a:pt x="43" y="98"/>
                  <a:pt x="42" y="98"/>
                </a:cubicBezTo>
                <a:cubicBezTo>
                  <a:pt x="41" y="98"/>
                  <a:pt x="41" y="98"/>
                  <a:pt x="40" y="98"/>
                </a:cubicBezTo>
                <a:cubicBezTo>
                  <a:pt x="40" y="98"/>
                  <a:pt x="40" y="99"/>
                  <a:pt x="39" y="99"/>
                </a:cubicBezTo>
                <a:cubicBezTo>
                  <a:pt x="39" y="99"/>
                  <a:pt x="39" y="99"/>
                  <a:pt x="38" y="99"/>
                </a:cubicBezTo>
                <a:cubicBezTo>
                  <a:pt x="38" y="99"/>
                  <a:pt x="38" y="100"/>
                  <a:pt x="37" y="100"/>
                </a:cubicBezTo>
                <a:cubicBezTo>
                  <a:pt x="37" y="99"/>
                  <a:pt x="37" y="100"/>
                  <a:pt x="37" y="100"/>
                </a:cubicBezTo>
                <a:cubicBezTo>
                  <a:pt x="37" y="100"/>
                  <a:pt x="36" y="100"/>
                  <a:pt x="35" y="100"/>
                </a:cubicBezTo>
                <a:cubicBezTo>
                  <a:pt x="35" y="100"/>
                  <a:pt x="34" y="100"/>
                  <a:pt x="34" y="101"/>
                </a:cubicBezTo>
                <a:cubicBezTo>
                  <a:pt x="34" y="101"/>
                  <a:pt x="33" y="101"/>
                  <a:pt x="33" y="101"/>
                </a:cubicBezTo>
                <a:cubicBezTo>
                  <a:pt x="33" y="101"/>
                  <a:pt x="32" y="101"/>
                  <a:pt x="31" y="102"/>
                </a:cubicBezTo>
                <a:cubicBezTo>
                  <a:pt x="30" y="102"/>
                  <a:pt x="29" y="102"/>
                  <a:pt x="29" y="102"/>
                </a:cubicBezTo>
                <a:cubicBezTo>
                  <a:pt x="29" y="102"/>
                  <a:pt x="28" y="102"/>
                  <a:pt x="27" y="102"/>
                </a:cubicBezTo>
                <a:cubicBezTo>
                  <a:pt x="26" y="102"/>
                  <a:pt x="26" y="102"/>
                  <a:pt x="25" y="102"/>
                </a:cubicBezTo>
                <a:cubicBezTo>
                  <a:pt x="25" y="102"/>
                  <a:pt x="25" y="102"/>
                  <a:pt x="24" y="102"/>
                </a:cubicBezTo>
                <a:cubicBezTo>
                  <a:pt x="24" y="103"/>
                  <a:pt x="24" y="103"/>
                  <a:pt x="26" y="103"/>
                </a:cubicBezTo>
                <a:cubicBezTo>
                  <a:pt x="27" y="104"/>
                  <a:pt x="28" y="104"/>
                  <a:pt x="30" y="103"/>
                </a:cubicBezTo>
                <a:close/>
                <a:moveTo>
                  <a:pt x="220" y="176"/>
                </a:moveTo>
                <a:cubicBezTo>
                  <a:pt x="220" y="176"/>
                  <a:pt x="221" y="176"/>
                  <a:pt x="221" y="176"/>
                </a:cubicBezTo>
                <a:cubicBezTo>
                  <a:pt x="221" y="176"/>
                  <a:pt x="221" y="175"/>
                  <a:pt x="220" y="175"/>
                </a:cubicBezTo>
                <a:cubicBezTo>
                  <a:pt x="220" y="175"/>
                  <a:pt x="220" y="175"/>
                  <a:pt x="220" y="175"/>
                </a:cubicBezTo>
                <a:cubicBezTo>
                  <a:pt x="220" y="174"/>
                  <a:pt x="219" y="174"/>
                  <a:pt x="219" y="174"/>
                </a:cubicBezTo>
                <a:cubicBezTo>
                  <a:pt x="218" y="173"/>
                  <a:pt x="216" y="173"/>
                  <a:pt x="215" y="172"/>
                </a:cubicBezTo>
                <a:cubicBezTo>
                  <a:pt x="214" y="171"/>
                  <a:pt x="214" y="171"/>
                  <a:pt x="214" y="171"/>
                </a:cubicBezTo>
                <a:cubicBezTo>
                  <a:pt x="213" y="170"/>
                  <a:pt x="213" y="170"/>
                  <a:pt x="212" y="170"/>
                </a:cubicBezTo>
                <a:cubicBezTo>
                  <a:pt x="212" y="169"/>
                  <a:pt x="211" y="169"/>
                  <a:pt x="210" y="168"/>
                </a:cubicBezTo>
                <a:cubicBezTo>
                  <a:pt x="210" y="167"/>
                  <a:pt x="209" y="167"/>
                  <a:pt x="209" y="167"/>
                </a:cubicBezTo>
                <a:cubicBezTo>
                  <a:pt x="209" y="167"/>
                  <a:pt x="208" y="166"/>
                  <a:pt x="208" y="166"/>
                </a:cubicBezTo>
                <a:cubicBezTo>
                  <a:pt x="207" y="165"/>
                  <a:pt x="207" y="165"/>
                  <a:pt x="206" y="164"/>
                </a:cubicBezTo>
                <a:cubicBezTo>
                  <a:pt x="206" y="164"/>
                  <a:pt x="206" y="164"/>
                  <a:pt x="205" y="163"/>
                </a:cubicBezTo>
                <a:cubicBezTo>
                  <a:pt x="205" y="163"/>
                  <a:pt x="205" y="163"/>
                  <a:pt x="204" y="162"/>
                </a:cubicBezTo>
                <a:cubicBezTo>
                  <a:pt x="204" y="162"/>
                  <a:pt x="203" y="161"/>
                  <a:pt x="202" y="161"/>
                </a:cubicBezTo>
                <a:cubicBezTo>
                  <a:pt x="201" y="161"/>
                  <a:pt x="200" y="160"/>
                  <a:pt x="199" y="158"/>
                </a:cubicBezTo>
                <a:cubicBezTo>
                  <a:pt x="199" y="158"/>
                  <a:pt x="199" y="158"/>
                  <a:pt x="199" y="158"/>
                </a:cubicBezTo>
                <a:cubicBezTo>
                  <a:pt x="198" y="158"/>
                  <a:pt x="198" y="157"/>
                  <a:pt x="198" y="157"/>
                </a:cubicBezTo>
                <a:cubicBezTo>
                  <a:pt x="198" y="156"/>
                  <a:pt x="198" y="156"/>
                  <a:pt x="198" y="156"/>
                </a:cubicBezTo>
                <a:cubicBezTo>
                  <a:pt x="198" y="156"/>
                  <a:pt x="197" y="156"/>
                  <a:pt x="197" y="156"/>
                </a:cubicBezTo>
                <a:cubicBezTo>
                  <a:pt x="197" y="155"/>
                  <a:pt x="197" y="155"/>
                  <a:pt x="196" y="155"/>
                </a:cubicBezTo>
                <a:cubicBezTo>
                  <a:pt x="196" y="155"/>
                  <a:pt x="196" y="154"/>
                  <a:pt x="196" y="154"/>
                </a:cubicBezTo>
                <a:cubicBezTo>
                  <a:pt x="196" y="154"/>
                  <a:pt x="196" y="153"/>
                  <a:pt x="193" y="151"/>
                </a:cubicBezTo>
                <a:cubicBezTo>
                  <a:pt x="193" y="150"/>
                  <a:pt x="192" y="149"/>
                  <a:pt x="192" y="148"/>
                </a:cubicBezTo>
                <a:cubicBezTo>
                  <a:pt x="192" y="148"/>
                  <a:pt x="191" y="148"/>
                  <a:pt x="191" y="148"/>
                </a:cubicBezTo>
                <a:cubicBezTo>
                  <a:pt x="191" y="148"/>
                  <a:pt x="191" y="148"/>
                  <a:pt x="191" y="147"/>
                </a:cubicBezTo>
                <a:cubicBezTo>
                  <a:pt x="191" y="147"/>
                  <a:pt x="191" y="147"/>
                  <a:pt x="191" y="147"/>
                </a:cubicBezTo>
                <a:cubicBezTo>
                  <a:pt x="190" y="147"/>
                  <a:pt x="190" y="146"/>
                  <a:pt x="190" y="146"/>
                </a:cubicBezTo>
                <a:cubicBezTo>
                  <a:pt x="190" y="146"/>
                  <a:pt x="189" y="145"/>
                  <a:pt x="189" y="145"/>
                </a:cubicBezTo>
                <a:cubicBezTo>
                  <a:pt x="189" y="145"/>
                  <a:pt x="189" y="145"/>
                  <a:pt x="188" y="144"/>
                </a:cubicBezTo>
                <a:cubicBezTo>
                  <a:pt x="188" y="143"/>
                  <a:pt x="187" y="142"/>
                  <a:pt x="186" y="142"/>
                </a:cubicBezTo>
                <a:cubicBezTo>
                  <a:pt x="186" y="141"/>
                  <a:pt x="186" y="141"/>
                  <a:pt x="186" y="141"/>
                </a:cubicBezTo>
                <a:cubicBezTo>
                  <a:pt x="186" y="141"/>
                  <a:pt x="186" y="140"/>
                  <a:pt x="185" y="140"/>
                </a:cubicBezTo>
                <a:cubicBezTo>
                  <a:pt x="185" y="140"/>
                  <a:pt x="184" y="139"/>
                  <a:pt x="184" y="139"/>
                </a:cubicBezTo>
                <a:cubicBezTo>
                  <a:pt x="184" y="139"/>
                  <a:pt x="184" y="138"/>
                  <a:pt x="184" y="138"/>
                </a:cubicBezTo>
                <a:cubicBezTo>
                  <a:pt x="183" y="138"/>
                  <a:pt x="183" y="137"/>
                  <a:pt x="183" y="137"/>
                </a:cubicBezTo>
                <a:cubicBezTo>
                  <a:pt x="183" y="137"/>
                  <a:pt x="183" y="136"/>
                  <a:pt x="183" y="136"/>
                </a:cubicBezTo>
                <a:cubicBezTo>
                  <a:pt x="183" y="136"/>
                  <a:pt x="182" y="135"/>
                  <a:pt x="181" y="134"/>
                </a:cubicBezTo>
                <a:cubicBezTo>
                  <a:pt x="181" y="133"/>
                  <a:pt x="180" y="132"/>
                  <a:pt x="180" y="132"/>
                </a:cubicBezTo>
                <a:cubicBezTo>
                  <a:pt x="179" y="132"/>
                  <a:pt x="179" y="131"/>
                  <a:pt x="179" y="131"/>
                </a:cubicBezTo>
                <a:cubicBezTo>
                  <a:pt x="178" y="129"/>
                  <a:pt x="173" y="123"/>
                  <a:pt x="170" y="121"/>
                </a:cubicBezTo>
                <a:cubicBezTo>
                  <a:pt x="170" y="121"/>
                  <a:pt x="169" y="120"/>
                  <a:pt x="169" y="120"/>
                </a:cubicBezTo>
                <a:cubicBezTo>
                  <a:pt x="169" y="119"/>
                  <a:pt x="168" y="119"/>
                  <a:pt x="168" y="119"/>
                </a:cubicBezTo>
                <a:cubicBezTo>
                  <a:pt x="168" y="119"/>
                  <a:pt x="166" y="119"/>
                  <a:pt x="167" y="118"/>
                </a:cubicBezTo>
                <a:cubicBezTo>
                  <a:pt x="167" y="118"/>
                  <a:pt x="167" y="118"/>
                  <a:pt x="166" y="118"/>
                </a:cubicBezTo>
                <a:cubicBezTo>
                  <a:pt x="166" y="118"/>
                  <a:pt x="166" y="118"/>
                  <a:pt x="166" y="118"/>
                </a:cubicBezTo>
                <a:cubicBezTo>
                  <a:pt x="166" y="119"/>
                  <a:pt x="166" y="119"/>
                  <a:pt x="165" y="118"/>
                </a:cubicBezTo>
                <a:cubicBezTo>
                  <a:pt x="165" y="117"/>
                  <a:pt x="165" y="117"/>
                  <a:pt x="164" y="117"/>
                </a:cubicBezTo>
                <a:cubicBezTo>
                  <a:pt x="164" y="118"/>
                  <a:pt x="162" y="117"/>
                  <a:pt x="162" y="117"/>
                </a:cubicBezTo>
                <a:cubicBezTo>
                  <a:pt x="162" y="116"/>
                  <a:pt x="162" y="116"/>
                  <a:pt x="161" y="116"/>
                </a:cubicBezTo>
                <a:cubicBezTo>
                  <a:pt x="160" y="117"/>
                  <a:pt x="160" y="117"/>
                  <a:pt x="160" y="116"/>
                </a:cubicBezTo>
                <a:cubicBezTo>
                  <a:pt x="160" y="116"/>
                  <a:pt x="160" y="116"/>
                  <a:pt x="160" y="116"/>
                </a:cubicBezTo>
                <a:cubicBezTo>
                  <a:pt x="160" y="116"/>
                  <a:pt x="160" y="116"/>
                  <a:pt x="160" y="116"/>
                </a:cubicBezTo>
                <a:cubicBezTo>
                  <a:pt x="160" y="117"/>
                  <a:pt x="159" y="117"/>
                  <a:pt x="159" y="117"/>
                </a:cubicBezTo>
                <a:cubicBezTo>
                  <a:pt x="158" y="117"/>
                  <a:pt x="157" y="116"/>
                  <a:pt x="156" y="116"/>
                </a:cubicBezTo>
                <a:cubicBezTo>
                  <a:pt x="156" y="115"/>
                  <a:pt x="156" y="115"/>
                  <a:pt x="156" y="116"/>
                </a:cubicBezTo>
                <a:cubicBezTo>
                  <a:pt x="156" y="117"/>
                  <a:pt x="155" y="117"/>
                  <a:pt x="155" y="116"/>
                </a:cubicBezTo>
                <a:cubicBezTo>
                  <a:pt x="155" y="115"/>
                  <a:pt x="155" y="115"/>
                  <a:pt x="155" y="116"/>
                </a:cubicBezTo>
                <a:cubicBezTo>
                  <a:pt x="155" y="117"/>
                  <a:pt x="154" y="117"/>
                  <a:pt x="154" y="116"/>
                </a:cubicBezTo>
                <a:cubicBezTo>
                  <a:pt x="154" y="116"/>
                  <a:pt x="154" y="116"/>
                  <a:pt x="154" y="117"/>
                </a:cubicBezTo>
                <a:cubicBezTo>
                  <a:pt x="153" y="117"/>
                  <a:pt x="153" y="117"/>
                  <a:pt x="153" y="117"/>
                </a:cubicBezTo>
                <a:cubicBezTo>
                  <a:pt x="152" y="116"/>
                  <a:pt x="152" y="116"/>
                  <a:pt x="152" y="117"/>
                </a:cubicBezTo>
                <a:cubicBezTo>
                  <a:pt x="151" y="117"/>
                  <a:pt x="151" y="117"/>
                  <a:pt x="151" y="117"/>
                </a:cubicBezTo>
                <a:cubicBezTo>
                  <a:pt x="151" y="117"/>
                  <a:pt x="151" y="117"/>
                  <a:pt x="151" y="117"/>
                </a:cubicBezTo>
                <a:cubicBezTo>
                  <a:pt x="151" y="117"/>
                  <a:pt x="150" y="117"/>
                  <a:pt x="150" y="117"/>
                </a:cubicBezTo>
                <a:cubicBezTo>
                  <a:pt x="150" y="117"/>
                  <a:pt x="150" y="117"/>
                  <a:pt x="150" y="117"/>
                </a:cubicBezTo>
                <a:cubicBezTo>
                  <a:pt x="150" y="118"/>
                  <a:pt x="150" y="118"/>
                  <a:pt x="150" y="118"/>
                </a:cubicBezTo>
                <a:cubicBezTo>
                  <a:pt x="150" y="118"/>
                  <a:pt x="149" y="118"/>
                  <a:pt x="148" y="118"/>
                </a:cubicBezTo>
                <a:cubicBezTo>
                  <a:pt x="147" y="119"/>
                  <a:pt x="147" y="119"/>
                  <a:pt x="147" y="119"/>
                </a:cubicBezTo>
                <a:cubicBezTo>
                  <a:pt x="147" y="119"/>
                  <a:pt x="146" y="119"/>
                  <a:pt x="145" y="120"/>
                </a:cubicBezTo>
                <a:cubicBezTo>
                  <a:pt x="144" y="120"/>
                  <a:pt x="143" y="120"/>
                  <a:pt x="142" y="120"/>
                </a:cubicBezTo>
                <a:cubicBezTo>
                  <a:pt x="141" y="120"/>
                  <a:pt x="141" y="119"/>
                  <a:pt x="141" y="120"/>
                </a:cubicBezTo>
                <a:cubicBezTo>
                  <a:pt x="141" y="120"/>
                  <a:pt x="140" y="120"/>
                  <a:pt x="140" y="120"/>
                </a:cubicBezTo>
                <a:cubicBezTo>
                  <a:pt x="139" y="120"/>
                  <a:pt x="139" y="120"/>
                  <a:pt x="139" y="120"/>
                </a:cubicBezTo>
                <a:cubicBezTo>
                  <a:pt x="139" y="121"/>
                  <a:pt x="140" y="121"/>
                  <a:pt x="141" y="121"/>
                </a:cubicBezTo>
                <a:cubicBezTo>
                  <a:pt x="145" y="122"/>
                  <a:pt x="146" y="123"/>
                  <a:pt x="146" y="123"/>
                </a:cubicBezTo>
                <a:cubicBezTo>
                  <a:pt x="146" y="123"/>
                  <a:pt x="147" y="123"/>
                  <a:pt x="147" y="123"/>
                </a:cubicBezTo>
                <a:cubicBezTo>
                  <a:pt x="148" y="123"/>
                  <a:pt x="148" y="123"/>
                  <a:pt x="148" y="123"/>
                </a:cubicBezTo>
                <a:cubicBezTo>
                  <a:pt x="148" y="123"/>
                  <a:pt x="149" y="123"/>
                  <a:pt x="149" y="123"/>
                </a:cubicBezTo>
                <a:cubicBezTo>
                  <a:pt x="150" y="123"/>
                  <a:pt x="151" y="123"/>
                  <a:pt x="152" y="123"/>
                </a:cubicBezTo>
                <a:cubicBezTo>
                  <a:pt x="155" y="123"/>
                  <a:pt x="157" y="123"/>
                  <a:pt x="157" y="123"/>
                </a:cubicBezTo>
                <a:cubicBezTo>
                  <a:pt x="158" y="123"/>
                  <a:pt x="158" y="123"/>
                  <a:pt x="158" y="123"/>
                </a:cubicBezTo>
                <a:cubicBezTo>
                  <a:pt x="159" y="123"/>
                  <a:pt x="160" y="123"/>
                  <a:pt x="160" y="123"/>
                </a:cubicBezTo>
                <a:cubicBezTo>
                  <a:pt x="160" y="123"/>
                  <a:pt x="160" y="123"/>
                  <a:pt x="160" y="123"/>
                </a:cubicBezTo>
                <a:cubicBezTo>
                  <a:pt x="160" y="123"/>
                  <a:pt x="161" y="123"/>
                  <a:pt x="161" y="123"/>
                </a:cubicBezTo>
                <a:cubicBezTo>
                  <a:pt x="162" y="124"/>
                  <a:pt x="167" y="125"/>
                  <a:pt x="167" y="125"/>
                </a:cubicBezTo>
                <a:cubicBezTo>
                  <a:pt x="167" y="125"/>
                  <a:pt x="170" y="126"/>
                  <a:pt x="170" y="126"/>
                </a:cubicBezTo>
                <a:cubicBezTo>
                  <a:pt x="170" y="126"/>
                  <a:pt x="170" y="127"/>
                  <a:pt x="171" y="127"/>
                </a:cubicBezTo>
                <a:cubicBezTo>
                  <a:pt x="171" y="128"/>
                  <a:pt x="172" y="129"/>
                  <a:pt x="172" y="129"/>
                </a:cubicBezTo>
                <a:cubicBezTo>
                  <a:pt x="172" y="129"/>
                  <a:pt x="172" y="129"/>
                  <a:pt x="172" y="129"/>
                </a:cubicBezTo>
                <a:cubicBezTo>
                  <a:pt x="173" y="130"/>
                  <a:pt x="175" y="132"/>
                  <a:pt x="175" y="133"/>
                </a:cubicBezTo>
                <a:cubicBezTo>
                  <a:pt x="175" y="133"/>
                  <a:pt x="175" y="133"/>
                  <a:pt x="175" y="133"/>
                </a:cubicBezTo>
                <a:cubicBezTo>
                  <a:pt x="176" y="133"/>
                  <a:pt x="176" y="133"/>
                  <a:pt x="176" y="134"/>
                </a:cubicBezTo>
                <a:cubicBezTo>
                  <a:pt x="177" y="134"/>
                  <a:pt x="177" y="135"/>
                  <a:pt x="177" y="135"/>
                </a:cubicBezTo>
                <a:cubicBezTo>
                  <a:pt x="177" y="134"/>
                  <a:pt x="178" y="135"/>
                  <a:pt x="178" y="135"/>
                </a:cubicBezTo>
                <a:cubicBezTo>
                  <a:pt x="178" y="135"/>
                  <a:pt x="178" y="136"/>
                  <a:pt x="178" y="136"/>
                </a:cubicBezTo>
                <a:cubicBezTo>
                  <a:pt x="179" y="136"/>
                  <a:pt x="179" y="136"/>
                  <a:pt x="179" y="137"/>
                </a:cubicBezTo>
                <a:cubicBezTo>
                  <a:pt x="179" y="137"/>
                  <a:pt x="179" y="138"/>
                  <a:pt x="179" y="138"/>
                </a:cubicBezTo>
                <a:cubicBezTo>
                  <a:pt x="180" y="138"/>
                  <a:pt x="180" y="138"/>
                  <a:pt x="180" y="139"/>
                </a:cubicBezTo>
                <a:cubicBezTo>
                  <a:pt x="180" y="139"/>
                  <a:pt x="181" y="139"/>
                  <a:pt x="181" y="139"/>
                </a:cubicBezTo>
                <a:cubicBezTo>
                  <a:pt x="182" y="140"/>
                  <a:pt x="184" y="142"/>
                  <a:pt x="183" y="142"/>
                </a:cubicBezTo>
                <a:cubicBezTo>
                  <a:pt x="183" y="143"/>
                  <a:pt x="183" y="143"/>
                  <a:pt x="184" y="143"/>
                </a:cubicBezTo>
                <a:cubicBezTo>
                  <a:pt x="184" y="143"/>
                  <a:pt x="184" y="143"/>
                  <a:pt x="184" y="144"/>
                </a:cubicBezTo>
                <a:cubicBezTo>
                  <a:pt x="184" y="144"/>
                  <a:pt x="185" y="144"/>
                  <a:pt x="185" y="144"/>
                </a:cubicBezTo>
                <a:cubicBezTo>
                  <a:pt x="185" y="144"/>
                  <a:pt x="186" y="144"/>
                  <a:pt x="186" y="145"/>
                </a:cubicBezTo>
                <a:cubicBezTo>
                  <a:pt x="186" y="145"/>
                  <a:pt x="186" y="145"/>
                  <a:pt x="186" y="145"/>
                </a:cubicBezTo>
                <a:cubicBezTo>
                  <a:pt x="186" y="145"/>
                  <a:pt x="187" y="146"/>
                  <a:pt x="187" y="146"/>
                </a:cubicBezTo>
                <a:cubicBezTo>
                  <a:pt x="187" y="146"/>
                  <a:pt x="187" y="146"/>
                  <a:pt x="187" y="147"/>
                </a:cubicBezTo>
                <a:cubicBezTo>
                  <a:pt x="188" y="147"/>
                  <a:pt x="188" y="147"/>
                  <a:pt x="188" y="147"/>
                </a:cubicBezTo>
                <a:cubicBezTo>
                  <a:pt x="188" y="147"/>
                  <a:pt x="188" y="147"/>
                  <a:pt x="188" y="147"/>
                </a:cubicBezTo>
                <a:cubicBezTo>
                  <a:pt x="188" y="148"/>
                  <a:pt x="189" y="148"/>
                  <a:pt x="189" y="148"/>
                </a:cubicBezTo>
                <a:cubicBezTo>
                  <a:pt x="189" y="149"/>
                  <a:pt x="190" y="150"/>
                  <a:pt x="191" y="150"/>
                </a:cubicBezTo>
                <a:cubicBezTo>
                  <a:pt x="191" y="150"/>
                  <a:pt x="191" y="151"/>
                  <a:pt x="191" y="151"/>
                </a:cubicBezTo>
                <a:cubicBezTo>
                  <a:pt x="191" y="151"/>
                  <a:pt x="191" y="151"/>
                  <a:pt x="191" y="151"/>
                </a:cubicBezTo>
                <a:cubicBezTo>
                  <a:pt x="191" y="151"/>
                  <a:pt x="191" y="151"/>
                  <a:pt x="191" y="151"/>
                </a:cubicBezTo>
                <a:cubicBezTo>
                  <a:pt x="191" y="151"/>
                  <a:pt x="191" y="152"/>
                  <a:pt x="192" y="152"/>
                </a:cubicBezTo>
                <a:cubicBezTo>
                  <a:pt x="192" y="153"/>
                  <a:pt x="193" y="153"/>
                  <a:pt x="193" y="153"/>
                </a:cubicBezTo>
                <a:cubicBezTo>
                  <a:pt x="193" y="154"/>
                  <a:pt x="193" y="154"/>
                  <a:pt x="193" y="154"/>
                </a:cubicBezTo>
                <a:cubicBezTo>
                  <a:pt x="193" y="154"/>
                  <a:pt x="194" y="154"/>
                  <a:pt x="194" y="154"/>
                </a:cubicBezTo>
                <a:cubicBezTo>
                  <a:pt x="194" y="155"/>
                  <a:pt x="194" y="155"/>
                  <a:pt x="195" y="155"/>
                </a:cubicBezTo>
                <a:cubicBezTo>
                  <a:pt x="195" y="156"/>
                  <a:pt x="196" y="156"/>
                  <a:pt x="196" y="156"/>
                </a:cubicBezTo>
                <a:cubicBezTo>
                  <a:pt x="196" y="156"/>
                  <a:pt x="196" y="157"/>
                  <a:pt x="196" y="157"/>
                </a:cubicBezTo>
                <a:cubicBezTo>
                  <a:pt x="196" y="157"/>
                  <a:pt x="197" y="157"/>
                  <a:pt x="197" y="157"/>
                </a:cubicBezTo>
                <a:cubicBezTo>
                  <a:pt x="197" y="158"/>
                  <a:pt x="197" y="158"/>
                  <a:pt x="198" y="158"/>
                </a:cubicBezTo>
                <a:cubicBezTo>
                  <a:pt x="198" y="158"/>
                  <a:pt x="198" y="158"/>
                  <a:pt x="199" y="159"/>
                </a:cubicBezTo>
                <a:cubicBezTo>
                  <a:pt x="199" y="160"/>
                  <a:pt x="200" y="160"/>
                  <a:pt x="200" y="160"/>
                </a:cubicBezTo>
                <a:cubicBezTo>
                  <a:pt x="200" y="160"/>
                  <a:pt x="201" y="161"/>
                  <a:pt x="202" y="162"/>
                </a:cubicBezTo>
                <a:cubicBezTo>
                  <a:pt x="202" y="163"/>
                  <a:pt x="203" y="164"/>
                  <a:pt x="203" y="164"/>
                </a:cubicBezTo>
                <a:cubicBezTo>
                  <a:pt x="204" y="164"/>
                  <a:pt x="204" y="164"/>
                  <a:pt x="204" y="165"/>
                </a:cubicBezTo>
                <a:cubicBezTo>
                  <a:pt x="205" y="165"/>
                  <a:pt x="205" y="166"/>
                  <a:pt x="205" y="166"/>
                </a:cubicBezTo>
                <a:cubicBezTo>
                  <a:pt x="206" y="166"/>
                  <a:pt x="206" y="166"/>
                  <a:pt x="206" y="166"/>
                </a:cubicBezTo>
                <a:cubicBezTo>
                  <a:pt x="206" y="166"/>
                  <a:pt x="206" y="167"/>
                  <a:pt x="207" y="167"/>
                </a:cubicBezTo>
                <a:cubicBezTo>
                  <a:pt x="208" y="167"/>
                  <a:pt x="208" y="167"/>
                  <a:pt x="208" y="168"/>
                </a:cubicBezTo>
                <a:cubicBezTo>
                  <a:pt x="208" y="168"/>
                  <a:pt x="208" y="169"/>
                  <a:pt x="209" y="169"/>
                </a:cubicBezTo>
                <a:cubicBezTo>
                  <a:pt x="209" y="168"/>
                  <a:pt x="209" y="169"/>
                  <a:pt x="210" y="169"/>
                </a:cubicBezTo>
                <a:cubicBezTo>
                  <a:pt x="210" y="169"/>
                  <a:pt x="211" y="170"/>
                  <a:pt x="212" y="171"/>
                </a:cubicBezTo>
                <a:cubicBezTo>
                  <a:pt x="212" y="171"/>
                  <a:pt x="213" y="172"/>
                  <a:pt x="213" y="172"/>
                </a:cubicBezTo>
                <a:cubicBezTo>
                  <a:pt x="213" y="172"/>
                  <a:pt x="214" y="173"/>
                  <a:pt x="215" y="173"/>
                </a:cubicBezTo>
                <a:cubicBezTo>
                  <a:pt x="215" y="173"/>
                  <a:pt x="216" y="174"/>
                  <a:pt x="216" y="174"/>
                </a:cubicBezTo>
                <a:cubicBezTo>
                  <a:pt x="216" y="174"/>
                  <a:pt x="216" y="174"/>
                  <a:pt x="217" y="175"/>
                </a:cubicBezTo>
                <a:cubicBezTo>
                  <a:pt x="218" y="175"/>
                  <a:pt x="218" y="175"/>
                  <a:pt x="218" y="176"/>
                </a:cubicBezTo>
                <a:cubicBezTo>
                  <a:pt x="218" y="176"/>
                  <a:pt x="219" y="176"/>
                  <a:pt x="219" y="176"/>
                </a:cubicBezTo>
                <a:cubicBezTo>
                  <a:pt x="219" y="176"/>
                  <a:pt x="219" y="176"/>
                  <a:pt x="220" y="176"/>
                </a:cubicBezTo>
                <a:close/>
                <a:moveTo>
                  <a:pt x="20" y="98"/>
                </a:moveTo>
                <a:cubicBezTo>
                  <a:pt x="20" y="98"/>
                  <a:pt x="21" y="98"/>
                  <a:pt x="21" y="98"/>
                </a:cubicBezTo>
                <a:cubicBezTo>
                  <a:pt x="22" y="98"/>
                  <a:pt x="22" y="98"/>
                  <a:pt x="23" y="98"/>
                </a:cubicBezTo>
                <a:cubicBezTo>
                  <a:pt x="23" y="98"/>
                  <a:pt x="24" y="98"/>
                  <a:pt x="24" y="98"/>
                </a:cubicBezTo>
                <a:cubicBezTo>
                  <a:pt x="24" y="98"/>
                  <a:pt x="25" y="98"/>
                  <a:pt x="25" y="98"/>
                </a:cubicBezTo>
                <a:cubicBezTo>
                  <a:pt x="26" y="98"/>
                  <a:pt x="27" y="98"/>
                  <a:pt x="28" y="98"/>
                </a:cubicBezTo>
                <a:cubicBezTo>
                  <a:pt x="29" y="99"/>
                  <a:pt x="30" y="98"/>
                  <a:pt x="34" y="97"/>
                </a:cubicBezTo>
                <a:cubicBezTo>
                  <a:pt x="36" y="96"/>
                  <a:pt x="37" y="96"/>
                  <a:pt x="37" y="96"/>
                </a:cubicBezTo>
                <a:cubicBezTo>
                  <a:pt x="38" y="96"/>
                  <a:pt x="41" y="94"/>
                  <a:pt x="45" y="92"/>
                </a:cubicBezTo>
                <a:cubicBezTo>
                  <a:pt x="47" y="91"/>
                  <a:pt x="49" y="91"/>
                  <a:pt x="50" y="90"/>
                </a:cubicBezTo>
                <a:cubicBezTo>
                  <a:pt x="50" y="90"/>
                  <a:pt x="51" y="90"/>
                  <a:pt x="51" y="90"/>
                </a:cubicBezTo>
                <a:cubicBezTo>
                  <a:pt x="51" y="90"/>
                  <a:pt x="53" y="89"/>
                  <a:pt x="54" y="89"/>
                </a:cubicBezTo>
                <a:cubicBezTo>
                  <a:pt x="55" y="89"/>
                  <a:pt x="56" y="89"/>
                  <a:pt x="56" y="88"/>
                </a:cubicBezTo>
                <a:cubicBezTo>
                  <a:pt x="57" y="88"/>
                  <a:pt x="57" y="88"/>
                  <a:pt x="57" y="88"/>
                </a:cubicBezTo>
                <a:cubicBezTo>
                  <a:pt x="58" y="88"/>
                  <a:pt x="59" y="88"/>
                  <a:pt x="59" y="88"/>
                </a:cubicBezTo>
                <a:cubicBezTo>
                  <a:pt x="60" y="87"/>
                  <a:pt x="61" y="87"/>
                  <a:pt x="61" y="87"/>
                </a:cubicBezTo>
                <a:cubicBezTo>
                  <a:pt x="62" y="87"/>
                  <a:pt x="63" y="87"/>
                  <a:pt x="63" y="87"/>
                </a:cubicBezTo>
                <a:cubicBezTo>
                  <a:pt x="63" y="87"/>
                  <a:pt x="63" y="87"/>
                  <a:pt x="64" y="87"/>
                </a:cubicBezTo>
                <a:cubicBezTo>
                  <a:pt x="64" y="87"/>
                  <a:pt x="64" y="87"/>
                  <a:pt x="65" y="87"/>
                </a:cubicBezTo>
                <a:cubicBezTo>
                  <a:pt x="65" y="87"/>
                  <a:pt x="65" y="87"/>
                  <a:pt x="66" y="87"/>
                </a:cubicBezTo>
                <a:cubicBezTo>
                  <a:pt x="67" y="87"/>
                  <a:pt x="67" y="87"/>
                  <a:pt x="67" y="87"/>
                </a:cubicBezTo>
                <a:cubicBezTo>
                  <a:pt x="67" y="87"/>
                  <a:pt x="67" y="87"/>
                  <a:pt x="68" y="87"/>
                </a:cubicBezTo>
                <a:cubicBezTo>
                  <a:pt x="68" y="87"/>
                  <a:pt x="68" y="87"/>
                  <a:pt x="68" y="86"/>
                </a:cubicBezTo>
                <a:cubicBezTo>
                  <a:pt x="68" y="86"/>
                  <a:pt x="68" y="86"/>
                  <a:pt x="69" y="86"/>
                </a:cubicBezTo>
                <a:cubicBezTo>
                  <a:pt x="69" y="86"/>
                  <a:pt x="70" y="86"/>
                  <a:pt x="70" y="86"/>
                </a:cubicBezTo>
                <a:cubicBezTo>
                  <a:pt x="70" y="86"/>
                  <a:pt x="71" y="86"/>
                  <a:pt x="72" y="86"/>
                </a:cubicBezTo>
                <a:cubicBezTo>
                  <a:pt x="72" y="87"/>
                  <a:pt x="73" y="87"/>
                  <a:pt x="73" y="87"/>
                </a:cubicBezTo>
                <a:cubicBezTo>
                  <a:pt x="73" y="86"/>
                  <a:pt x="74" y="86"/>
                  <a:pt x="76" y="86"/>
                </a:cubicBezTo>
                <a:cubicBezTo>
                  <a:pt x="76" y="87"/>
                  <a:pt x="77" y="87"/>
                  <a:pt x="77" y="87"/>
                </a:cubicBezTo>
                <a:cubicBezTo>
                  <a:pt x="77" y="87"/>
                  <a:pt x="78" y="87"/>
                  <a:pt x="78" y="87"/>
                </a:cubicBezTo>
                <a:cubicBezTo>
                  <a:pt x="79" y="87"/>
                  <a:pt x="80" y="87"/>
                  <a:pt x="81" y="87"/>
                </a:cubicBezTo>
                <a:cubicBezTo>
                  <a:pt x="83" y="87"/>
                  <a:pt x="87" y="88"/>
                  <a:pt x="87" y="89"/>
                </a:cubicBezTo>
                <a:cubicBezTo>
                  <a:pt x="87" y="89"/>
                  <a:pt x="88" y="89"/>
                  <a:pt x="88" y="89"/>
                </a:cubicBezTo>
                <a:cubicBezTo>
                  <a:pt x="90" y="89"/>
                  <a:pt x="92" y="89"/>
                  <a:pt x="92" y="90"/>
                </a:cubicBezTo>
                <a:cubicBezTo>
                  <a:pt x="92" y="90"/>
                  <a:pt x="92" y="90"/>
                  <a:pt x="92" y="90"/>
                </a:cubicBezTo>
                <a:cubicBezTo>
                  <a:pt x="93" y="90"/>
                  <a:pt x="93" y="90"/>
                  <a:pt x="93" y="90"/>
                </a:cubicBezTo>
                <a:cubicBezTo>
                  <a:pt x="93" y="90"/>
                  <a:pt x="93" y="91"/>
                  <a:pt x="93" y="91"/>
                </a:cubicBezTo>
                <a:cubicBezTo>
                  <a:pt x="93" y="91"/>
                  <a:pt x="94" y="90"/>
                  <a:pt x="94" y="90"/>
                </a:cubicBezTo>
                <a:cubicBezTo>
                  <a:pt x="94" y="90"/>
                  <a:pt x="94" y="90"/>
                  <a:pt x="95" y="91"/>
                </a:cubicBezTo>
                <a:cubicBezTo>
                  <a:pt x="96" y="91"/>
                  <a:pt x="97" y="91"/>
                  <a:pt x="97" y="91"/>
                </a:cubicBezTo>
                <a:cubicBezTo>
                  <a:pt x="97" y="92"/>
                  <a:pt x="97" y="92"/>
                  <a:pt x="97" y="92"/>
                </a:cubicBezTo>
                <a:cubicBezTo>
                  <a:pt x="98" y="92"/>
                  <a:pt x="98" y="92"/>
                  <a:pt x="98" y="92"/>
                </a:cubicBezTo>
                <a:cubicBezTo>
                  <a:pt x="98" y="93"/>
                  <a:pt x="98" y="93"/>
                  <a:pt x="98" y="92"/>
                </a:cubicBezTo>
                <a:cubicBezTo>
                  <a:pt x="98" y="92"/>
                  <a:pt x="99" y="92"/>
                  <a:pt x="99" y="93"/>
                </a:cubicBezTo>
                <a:cubicBezTo>
                  <a:pt x="99" y="93"/>
                  <a:pt x="100" y="93"/>
                  <a:pt x="101" y="93"/>
                </a:cubicBezTo>
                <a:cubicBezTo>
                  <a:pt x="102" y="93"/>
                  <a:pt x="102" y="93"/>
                  <a:pt x="102" y="94"/>
                </a:cubicBezTo>
                <a:cubicBezTo>
                  <a:pt x="102" y="94"/>
                  <a:pt x="102" y="94"/>
                  <a:pt x="102" y="94"/>
                </a:cubicBezTo>
                <a:cubicBezTo>
                  <a:pt x="102" y="94"/>
                  <a:pt x="102" y="94"/>
                  <a:pt x="102" y="94"/>
                </a:cubicBezTo>
                <a:cubicBezTo>
                  <a:pt x="102" y="93"/>
                  <a:pt x="104" y="94"/>
                  <a:pt x="104" y="94"/>
                </a:cubicBezTo>
                <a:cubicBezTo>
                  <a:pt x="104" y="95"/>
                  <a:pt x="104" y="95"/>
                  <a:pt x="105" y="95"/>
                </a:cubicBezTo>
                <a:cubicBezTo>
                  <a:pt x="106" y="95"/>
                  <a:pt x="108" y="97"/>
                  <a:pt x="108" y="97"/>
                </a:cubicBezTo>
                <a:cubicBezTo>
                  <a:pt x="108" y="97"/>
                  <a:pt x="108" y="98"/>
                  <a:pt x="108" y="98"/>
                </a:cubicBezTo>
                <a:cubicBezTo>
                  <a:pt x="109" y="98"/>
                  <a:pt x="109" y="98"/>
                  <a:pt x="109" y="98"/>
                </a:cubicBezTo>
                <a:cubicBezTo>
                  <a:pt x="109" y="99"/>
                  <a:pt x="109" y="99"/>
                  <a:pt x="109" y="98"/>
                </a:cubicBezTo>
                <a:cubicBezTo>
                  <a:pt x="110" y="98"/>
                  <a:pt x="110" y="97"/>
                  <a:pt x="110" y="97"/>
                </a:cubicBezTo>
                <a:cubicBezTo>
                  <a:pt x="110" y="97"/>
                  <a:pt x="110" y="98"/>
                  <a:pt x="110" y="98"/>
                </a:cubicBezTo>
                <a:cubicBezTo>
                  <a:pt x="110" y="99"/>
                  <a:pt x="110" y="99"/>
                  <a:pt x="110" y="99"/>
                </a:cubicBezTo>
                <a:cubicBezTo>
                  <a:pt x="110" y="99"/>
                  <a:pt x="110" y="99"/>
                  <a:pt x="110" y="99"/>
                </a:cubicBezTo>
                <a:cubicBezTo>
                  <a:pt x="110" y="97"/>
                  <a:pt x="113" y="99"/>
                  <a:pt x="114" y="100"/>
                </a:cubicBezTo>
                <a:cubicBezTo>
                  <a:pt x="114" y="101"/>
                  <a:pt x="115" y="101"/>
                  <a:pt x="115" y="102"/>
                </a:cubicBezTo>
                <a:cubicBezTo>
                  <a:pt x="115" y="102"/>
                  <a:pt x="117" y="103"/>
                  <a:pt x="117" y="103"/>
                </a:cubicBezTo>
                <a:cubicBezTo>
                  <a:pt x="117" y="103"/>
                  <a:pt x="117" y="102"/>
                  <a:pt x="117" y="101"/>
                </a:cubicBezTo>
                <a:cubicBezTo>
                  <a:pt x="117" y="99"/>
                  <a:pt x="116" y="98"/>
                  <a:pt x="115" y="97"/>
                </a:cubicBezTo>
                <a:cubicBezTo>
                  <a:pt x="115" y="97"/>
                  <a:pt x="114" y="97"/>
                  <a:pt x="114" y="97"/>
                </a:cubicBezTo>
                <a:cubicBezTo>
                  <a:pt x="114" y="97"/>
                  <a:pt x="114" y="96"/>
                  <a:pt x="114" y="96"/>
                </a:cubicBezTo>
                <a:cubicBezTo>
                  <a:pt x="113" y="95"/>
                  <a:pt x="112" y="94"/>
                  <a:pt x="112" y="94"/>
                </a:cubicBezTo>
                <a:cubicBezTo>
                  <a:pt x="111" y="94"/>
                  <a:pt x="111" y="94"/>
                  <a:pt x="111" y="93"/>
                </a:cubicBezTo>
                <a:cubicBezTo>
                  <a:pt x="111" y="93"/>
                  <a:pt x="111" y="93"/>
                  <a:pt x="111" y="93"/>
                </a:cubicBezTo>
                <a:cubicBezTo>
                  <a:pt x="110" y="93"/>
                  <a:pt x="110" y="93"/>
                  <a:pt x="110" y="92"/>
                </a:cubicBezTo>
                <a:cubicBezTo>
                  <a:pt x="110" y="92"/>
                  <a:pt x="110" y="92"/>
                  <a:pt x="109" y="92"/>
                </a:cubicBezTo>
                <a:cubicBezTo>
                  <a:pt x="109" y="92"/>
                  <a:pt x="108" y="91"/>
                  <a:pt x="108" y="91"/>
                </a:cubicBezTo>
                <a:cubicBezTo>
                  <a:pt x="107" y="90"/>
                  <a:pt x="106" y="90"/>
                  <a:pt x="106" y="89"/>
                </a:cubicBezTo>
                <a:cubicBezTo>
                  <a:pt x="104" y="89"/>
                  <a:pt x="100" y="87"/>
                  <a:pt x="98" y="86"/>
                </a:cubicBezTo>
                <a:cubicBezTo>
                  <a:pt x="97" y="86"/>
                  <a:pt x="94" y="85"/>
                  <a:pt x="94" y="84"/>
                </a:cubicBezTo>
                <a:cubicBezTo>
                  <a:pt x="93" y="84"/>
                  <a:pt x="92" y="84"/>
                  <a:pt x="91" y="84"/>
                </a:cubicBezTo>
                <a:cubicBezTo>
                  <a:pt x="90" y="84"/>
                  <a:pt x="90" y="83"/>
                  <a:pt x="90" y="83"/>
                </a:cubicBezTo>
                <a:cubicBezTo>
                  <a:pt x="90" y="83"/>
                  <a:pt x="89" y="82"/>
                  <a:pt x="88" y="83"/>
                </a:cubicBezTo>
                <a:cubicBezTo>
                  <a:pt x="88" y="83"/>
                  <a:pt x="87" y="82"/>
                  <a:pt x="86" y="82"/>
                </a:cubicBezTo>
                <a:cubicBezTo>
                  <a:pt x="85" y="82"/>
                  <a:pt x="84" y="81"/>
                  <a:pt x="84" y="81"/>
                </a:cubicBezTo>
                <a:cubicBezTo>
                  <a:pt x="83" y="82"/>
                  <a:pt x="83" y="82"/>
                  <a:pt x="83" y="81"/>
                </a:cubicBezTo>
                <a:cubicBezTo>
                  <a:pt x="83" y="81"/>
                  <a:pt x="83" y="81"/>
                  <a:pt x="82" y="81"/>
                </a:cubicBezTo>
                <a:cubicBezTo>
                  <a:pt x="82" y="81"/>
                  <a:pt x="82" y="81"/>
                  <a:pt x="82" y="81"/>
                </a:cubicBezTo>
                <a:cubicBezTo>
                  <a:pt x="82" y="81"/>
                  <a:pt x="82" y="81"/>
                  <a:pt x="81" y="81"/>
                </a:cubicBezTo>
                <a:cubicBezTo>
                  <a:pt x="81" y="81"/>
                  <a:pt x="81" y="81"/>
                  <a:pt x="81" y="81"/>
                </a:cubicBezTo>
                <a:cubicBezTo>
                  <a:pt x="81" y="82"/>
                  <a:pt x="80" y="82"/>
                  <a:pt x="80" y="81"/>
                </a:cubicBezTo>
                <a:cubicBezTo>
                  <a:pt x="80" y="81"/>
                  <a:pt x="80" y="81"/>
                  <a:pt x="80" y="81"/>
                </a:cubicBezTo>
                <a:cubicBezTo>
                  <a:pt x="80" y="82"/>
                  <a:pt x="77" y="82"/>
                  <a:pt x="77" y="82"/>
                </a:cubicBezTo>
                <a:cubicBezTo>
                  <a:pt x="77" y="81"/>
                  <a:pt x="75" y="81"/>
                  <a:pt x="74" y="82"/>
                </a:cubicBezTo>
                <a:cubicBezTo>
                  <a:pt x="73" y="83"/>
                  <a:pt x="71" y="83"/>
                  <a:pt x="71" y="82"/>
                </a:cubicBezTo>
                <a:cubicBezTo>
                  <a:pt x="71" y="82"/>
                  <a:pt x="70" y="82"/>
                  <a:pt x="70" y="82"/>
                </a:cubicBezTo>
                <a:cubicBezTo>
                  <a:pt x="70" y="82"/>
                  <a:pt x="70" y="82"/>
                  <a:pt x="69" y="82"/>
                </a:cubicBezTo>
                <a:cubicBezTo>
                  <a:pt x="69" y="82"/>
                  <a:pt x="68" y="82"/>
                  <a:pt x="68" y="82"/>
                </a:cubicBezTo>
                <a:cubicBezTo>
                  <a:pt x="67" y="83"/>
                  <a:pt x="66" y="83"/>
                  <a:pt x="66" y="83"/>
                </a:cubicBezTo>
                <a:cubicBezTo>
                  <a:pt x="66" y="82"/>
                  <a:pt x="65" y="83"/>
                  <a:pt x="64" y="83"/>
                </a:cubicBezTo>
                <a:cubicBezTo>
                  <a:pt x="63" y="83"/>
                  <a:pt x="62" y="83"/>
                  <a:pt x="62" y="83"/>
                </a:cubicBezTo>
                <a:cubicBezTo>
                  <a:pt x="62" y="83"/>
                  <a:pt x="61" y="83"/>
                  <a:pt x="61" y="83"/>
                </a:cubicBezTo>
                <a:cubicBezTo>
                  <a:pt x="61" y="84"/>
                  <a:pt x="59" y="84"/>
                  <a:pt x="58" y="83"/>
                </a:cubicBezTo>
                <a:cubicBezTo>
                  <a:pt x="58" y="83"/>
                  <a:pt x="58" y="83"/>
                  <a:pt x="58" y="84"/>
                </a:cubicBezTo>
                <a:cubicBezTo>
                  <a:pt x="57" y="85"/>
                  <a:pt x="55" y="85"/>
                  <a:pt x="53" y="85"/>
                </a:cubicBezTo>
                <a:cubicBezTo>
                  <a:pt x="52" y="85"/>
                  <a:pt x="52" y="86"/>
                  <a:pt x="52" y="86"/>
                </a:cubicBezTo>
                <a:cubicBezTo>
                  <a:pt x="52" y="86"/>
                  <a:pt x="47" y="88"/>
                  <a:pt x="47" y="88"/>
                </a:cubicBezTo>
                <a:cubicBezTo>
                  <a:pt x="46" y="88"/>
                  <a:pt x="46" y="88"/>
                  <a:pt x="46" y="88"/>
                </a:cubicBezTo>
                <a:cubicBezTo>
                  <a:pt x="45" y="89"/>
                  <a:pt x="45" y="89"/>
                  <a:pt x="44" y="89"/>
                </a:cubicBezTo>
                <a:cubicBezTo>
                  <a:pt x="44" y="88"/>
                  <a:pt x="43" y="89"/>
                  <a:pt x="43" y="89"/>
                </a:cubicBezTo>
                <a:cubicBezTo>
                  <a:pt x="43" y="89"/>
                  <a:pt x="43" y="89"/>
                  <a:pt x="43" y="89"/>
                </a:cubicBezTo>
                <a:cubicBezTo>
                  <a:pt x="44" y="89"/>
                  <a:pt x="44" y="89"/>
                  <a:pt x="44" y="89"/>
                </a:cubicBezTo>
                <a:cubicBezTo>
                  <a:pt x="43" y="89"/>
                  <a:pt x="43" y="89"/>
                  <a:pt x="42" y="89"/>
                </a:cubicBezTo>
                <a:cubicBezTo>
                  <a:pt x="42" y="89"/>
                  <a:pt x="41" y="89"/>
                  <a:pt x="41" y="89"/>
                </a:cubicBezTo>
                <a:cubicBezTo>
                  <a:pt x="41" y="90"/>
                  <a:pt x="41" y="90"/>
                  <a:pt x="41" y="90"/>
                </a:cubicBezTo>
                <a:cubicBezTo>
                  <a:pt x="40" y="90"/>
                  <a:pt x="40" y="90"/>
                  <a:pt x="40" y="90"/>
                </a:cubicBezTo>
                <a:cubicBezTo>
                  <a:pt x="40" y="90"/>
                  <a:pt x="39" y="91"/>
                  <a:pt x="39" y="91"/>
                </a:cubicBezTo>
                <a:cubicBezTo>
                  <a:pt x="38" y="91"/>
                  <a:pt x="37" y="91"/>
                  <a:pt x="37" y="92"/>
                </a:cubicBezTo>
                <a:cubicBezTo>
                  <a:pt x="37" y="92"/>
                  <a:pt x="37" y="92"/>
                  <a:pt x="36" y="92"/>
                </a:cubicBezTo>
                <a:cubicBezTo>
                  <a:pt x="36" y="92"/>
                  <a:pt x="36" y="93"/>
                  <a:pt x="36" y="93"/>
                </a:cubicBezTo>
                <a:cubicBezTo>
                  <a:pt x="35" y="93"/>
                  <a:pt x="35" y="93"/>
                  <a:pt x="35" y="93"/>
                </a:cubicBezTo>
                <a:cubicBezTo>
                  <a:pt x="34" y="93"/>
                  <a:pt x="33" y="93"/>
                  <a:pt x="31" y="94"/>
                </a:cubicBezTo>
                <a:cubicBezTo>
                  <a:pt x="30" y="95"/>
                  <a:pt x="30" y="95"/>
                  <a:pt x="29" y="95"/>
                </a:cubicBezTo>
                <a:cubicBezTo>
                  <a:pt x="28" y="94"/>
                  <a:pt x="28" y="94"/>
                  <a:pt x="27" y="94"/>
                </a:cubicBezTo>
                <a:cubicBezTo>
                  <a:pt x="27" y="95"/>
                  <a:pt x="27" y="95"/>
                  <a:pt x="27" y="95"/>
                </a:cubicBezTo>
                <a:cubicBezTo>
                  <a:pt x="28" y="95"/>
                  <a:pt x="28" y="96"/>
                  <a:pt x="27" y="96"/>
                </a:cubicBezTo>
                <a:cubicBezTo>
                  <a:pt x="26" y="97"/>
                  <a:pt x="26" y="96"/>
                  <a:pt x="26" y="96"/>
                </a:cubicBezTo>
                <a:cubicBezTo>
                  <a:pt x="26" y="96"/>
                  <a:pt x="26" y="95"/>
                  <a:pt x="25" y="96"/>
                </a:cubicBezTo>
                <a:cubicBezTo>
                  <a:pt x="25" y="96"/>
                  <a:pt x="24" y="96"/>
                  <a:pt x="23" y="96"/>
                </a:cubicBezTo>
                <a:cubicBezTo>
                  <a:pt x="23" y="95"/>
                  <a:pt x="22" y="95"/>
                  <a:pt x="22" y="96"/>
                </a:cubicBezTo>
                <a:cubicBezTo>
                  <a:pt x="22" y="96"/>
                  <a:pt x="21" y="96"/>
                  <a:pt x="21" y="96"/>
                </a:cubicBezTo>
                <a:cubicBezTo>
                  <a:pt x="20" y="95"/>
                  <a:pt x="17" y="95"/>
                  <a:pt x="16" y="95"/>
                </a:cubicBezTo>
                <a:cubicBezTo>
                  <a:pt x="16" y="96"/>
                  <a:pt x="16" y="97"/>
                  <a:pt x="18" y="97"/>
                </a:cubicBezTo>
                <a:cubicBezTo>
                  <a:pt x="19" y="98"/>
                  <a:pt x="19" y="98"/>
                  <a:pt x="19" y="98"/>
                </a:cubicBezTo>
                <a:cubicBezTo>
                  <a:pt x="19" y="98"/>
                  <a:pt x="20" y="98"/>
                  <a:pt x="20" y="98"/>
                </a:cubicBezTo>
                <a:close/>
                <a:moveTo>
                  <a:pt x="218" y="168"/>
                </a:moveTo>
                <a:cubicBezTo>
                  <a:pt x="218" y="168"/>
                  <a:pt x="218" y="168"/>
                  <a:pt x="218" y="168"/>
                </a:cubicBezTo>
                <a:cubicBezTo>
                  <a:pt x="219" y="168"/>
                  <a:pt x="219" y="168"/>
                  <a:pt x="219" y="168"/>
                </a:cubicBezTo>
                <a:cubicBezTo>
                  <a:pt x="219" y="168"/>
                  <a:pt x="219" y="167"/>
                  <a:pt x="218" y="167"/>
                </a:cubicBezTo>
                <a:cubicBezTo>
                  <a:pt x="218" y="166"/>
                  <a:pt x="217" y="165"/>
                  <a:pt x="217" y="165"/>
                </a:cubicBezTo>
                <a:cubicBezTo>
                  <a:pt x="217" y="165"/>
                  <a:pt x="216" y="164"/>
                  <a:pt x="216" y="164"/>
                </a:cubicBezTo>
                <a:cubicBezTo>
                  <a:pt x="215" y="164"/>
                  <a:pt x="215" y="163"/>
                  <a:pt x="215" y="163"/>
                </a:cubicBezTo>
                <a:cubicBezTo>
                  <a:pt x="215" y="162"/>
                  <a:pt x="214" y="162"/>
                  <a:pt x="214" y="162"/>
                </a:cubicBezTo>
                <a:cubicBezTo>
                  <a:pt x="213" y="162"/>
                  <a:pt x="212" y="161"/>
                  <a:pt x="211" y="160"/>
                </a:cubicBezTo>
                <a:cubicBezTo>
                  <a:pt x="210" y="159"/>
                  <a:pt x="209" y="158"/>
                  <a:pt x="209" y="158"/>
                </a:cubicBezTo>
                <a:cubicBezTo>
                  <a:pt x="209" y="158"/>
                  <a:pt x="209" y="157"/>
                  <a:pt x="209" y="157"/>
                </a:cubicBezTo>
                <a:cubicBezTo>
                  <a:pt x="208" y="156"/>
                  <a:pt x="208" y="156"/>
                  <a:pt x="208" y="156"/>
                </a:cubicBezTo>
                <a:cubicBezTo>
                  <a:pt x="208" y="156"/>
                  <a:pt x="208" y="156"/>
                  <a:pt x="207" y="155"/>
                </a:cubicBezTo>
                <a:cubicBezTo>
                  <a:pt x="207" y="155"/>
                  <a:pt x="207" y="154"/>
                  <a:pt x="207" y="155"/>
                </a:cubicBezTo>
                <a:cubicBezTo>
                  <a:pt x="206" y="155"/>
                  <a:pt x="206" y="155"/>
                  <a:pt x="206" y="154"/>
                </a:cubicBezTo>
                <a:cubicBezTo>
                  <a:pt x="206" y="154"/>
                  <a:pt x="206" y="154"/>
                  <a:pt x="206" y="154"/>
                </a:cubicBezTo>
                <a:cubicBezTo>
                  <a:pt x="205" y="154"/>
                  <a:pt x="204" y="152"/>
                  <a:pt x="203" y="150"/>
                </a:cubicBezTo>
                <a:cubicBezTo>
                  <a:pt x="203" y="149"/>
                  <a:pt x="202" y="148"/>
                  <a:pt x="201" y="148"/>
                </a:cubicBezTo>
                <a:cubicBezTo>
                  <a:pt x="200" y="146"/>
                  <a:pt x="199" y="145"/>
                  <a:pt x="199" y="145"/>
                </a:cubicBezTo>
                <a:cubicBezTo>
                  <a:pt x="199" y="145"/>
                  <a:pt x="199" y="144"/>
                  <a:pt x="198" y="144"/>
                </a:cubicBezTo>
                <a:cubicBezTo>
                  <a:pt x="198" y="143"/>
                  <a:pt x="197" y="142"/>
                  <a:pt x="197" y="142"/>
                </a:cubicBezTo>
                <a:cubicBezTo>
                  <a:pt x="197" y="141"/>
                  <a:pt x="196" y="140"/>
                  <a:pt x="196" y="140"/>
                </a:cubicBezTo>
                <a:cubicBezTo>
                  <a:pt x="195" y="140"/>
                  <a:pt x="195" y="139"/>
                  <a:pt x="195" y="139"/>
                </a:cubicBezTo>
                <a:cubicBezTo>
                  <a:pt x="195" y="138"/>
                  <a:pt x="194" y="138"/>
                  <a:pt x="194" y="138"/>
                </a:cubicBezTo>
                <a:cubicBezTo>
                  <a:pt x="194" y="138"/>
                  <a:pt x="193" y="137"/>
                  <a:pt x="193" y="136"/>
                </a:cubicBezTo>
                <a:cubicBezTo>
                  <a:pt x="193" y="136"/>
                  <a:pt x="192" y="135"/>
                  <a:pt x="192" y="135"/>
                </a:cubicBezTo>
                <a:cubicBezTo>
                  <a:pt x="192" y="135"/>
                  <a:pt x="192" y="135"/>
                  <a:pt x="192" y="135"/>
                </a:cubicBezTo>
                <a:cubicBezTo>
                  <a:pt x="192" y="135"/>
                  <a:pt x="192" y="134"/>
                  <a:pt x="192" y="134"/>
                </a:cubicBezTo>
                <a:cubicBezTo>
                  <a:pt x="192" y="134"/>
                  <a:pt x="191" y="134"/>
                  <a:pt x="191" y="133"/>
                </a:cubicBezTo>
                <a:cubicBezTo>
                  <a:pt x="191" y="133"/>
                  <a:pt x="190" y="132"/>
                  <a:pt x="190" y="132"/>
                </a:cubicBezTo>
                <a:cubicBezTo>
                  <a:pt x="190" y="132"/>
                  <a:pt x="190" y="132"/>
                  <a:pt x="190" y="132"/>
                </a:cubicBezTo>
                <a:cubicBezTo>
                  <a:pt x="190" y="131"/>
                  <a:pt x="189" y="130"/>
                  <a:pt x="189" y="130"/>
                </a:cubicBezTo>
                <a:cubicBezTo>
                  <a:pt x="188" y="130"/>
                  <a:pt x="188" y="129"/>
                  <a:pt x="188" y="128"/>
                </a:cubicBezTo>
                <a:cubicBezTo>
                  <a:pt x="186" y="126"/>
                  <a:pt x="181" y="120"/>
                  <a:pt x="181" y="120"/>
                </a:cubicBezTo>
                <a:cubicBezTo>
                  <a:pt x="180" y="120"/>
                  <a:pt x="180" y="120"/>
                  <a:pt x="180" y="120"/>
                </a:cubicBezTo>
                <a:cubicBezTo>
                  <a:pt x="180" y="119"/>
                  <a:pt x="179" y="119"/>
                  <a:pt x="179" y="118"/>
                </a:cubicBezTo>
                <a:cubicBezTo>
                  <a:pt x="178" y="118"/>
                  <a:pt x="177" y="117"/>
                  <a:pt x="177" y="117"/>
                </a:cubicBezTo>
                <a:cubicBezTo>
                  <a:pt x="176" y="116"/>
                  <a:pt x="171" y="113"/>
                  <a:pt x="170" y="112"/>
                </a:cubicBezTo>
                <a:cubicBezTo>
                  <a:pt x="167" y="111"/>
                  <a:pt x="165" y="110"/>
                  <a:pt x="164" y="110"/>
                </a:cubicBezTo>
                <a:cubicBezTo>
                  <a:pt x="164" y="110"/>
                  <a:pt x="163" y="110"/>
                  <a:pt x="163" y="110"/>
                </a:cubicBezTo>
                <a:cubicBezTo>
                  <a:pt x="162" y="110"/>
                  <a:pt x="161" y="109"/>
                  <a:pt x="160" y="109"/>
                </a:cubicBezTo>
                <a:cubicBezTo>
                  <a:pt x="160" y="109"/>
                  <a:pt x="159" y="109"/>
                  <a:pt x="159" y="109"/>
                </a:cubicBezTo>
                <a:cubicBezTo>
                  <a:pt x="159" y="109"/>
                  <a:pt x="158" y="109"/>
                  <a:pt x="158" y="109"/>
                </a:cubicBezTo>
                <a:cubicBezTo>
                  <a:pt x="158" y="109"/>
                  <a:pt x="157" y="109"/>
                  <a:pt x="157" y="109"/>
                </a:cubicBezTo>
                <a:cubicBezTo>
                  <a:pt x="157" y="109"/>
                  <a:pt x="153" y="110"/>
                  <a:pt x="152" y="110"/>
                </a:cubicBezTo>
                <a:cubicBezTo>
                  <a:pt x="152" y="110"/>
                  <a:pt x="152" y="110"/>
                  <a:pt x="152" y="110"/>
                </a:cubicBezTo>
                <a:cubicBezTo>
                  <a:pt x="151" y="110"/>
                  <a:pt x="151" y="110"/>
                  <a:pt x="151" y="110"/>
                </a:cubicBezTo>
                <a:cubicBezTo>
                  <a:pt x="150" y="110"/>
                  <a:pt x="150" y="110"/>
                  <a:pt x="149" y="110"/>
                </a:cubicBezTo>
                <a:cubicBezTo>
                  <a:pt x="149" y="110"/>
                  <a:pt x="149" y="110"/>
                  <a:pt x="149" y="110"/>
                </a:cubicBezTo>
                <a:cubicBezTo>
                  <a:pt x="149" y="111"/>
                  <a:pt x="148" y="111"/>
                  <a:pt x="148" y="111"/>
                </a:cubicBezTo>
                <a:cubicBezTo>
                  <a:pt x="147" y="111"/>
                  <a:pt x="147" y="111"/>
                  <a:pt x="146" y="111"/>
                </a:cubicBezTo>
                <a:cubicBezTo>
                  <a:pt x="146" y="111"/>
                  <a:pt x="146" y="111"/>
                  <a:pt x="146" y="111"/>
                </a:cubicBezTo>
                <a:cubicBezTo>
                  <a:pt x="146" y="111"/>
                  <a:pt x="145" y="112"/>
                  <a:pt x="144" y="112"/>
                </a:cubicBezTo>
                <a:cubicBezTo>
                  <a:pt x="143" y="112"/>
                  <a:pt x="142" y="113"/>
                  <a:pt x="142" y="113"/>
                </a:cubicBezTo>
                <a:cubicBezTo>
                  <a:pt x="142" y="113"/>
                  <a:pt x="140" y="114"/>
                  <a:pt x="140" y="114"/>
                </a:cubicBezTo>
                <a:cubicBezTo>
                  <a:pt x="140" y="114"/>
                  <a:pt x="140" y="115"/>
                  <a:pt x="140" y="115"/>
                </a:cubicBezTo>
                <a:cubicBezTo>
                  <a:pt x="141" y="115"/>
                  <a:pt x="141" y="115"/>
                  <a:pt x="141" y="115"/>
                </a:cubicBezTo>
                <a:cubicBezTo>
                  <a:pt x="141" y="114"/>
                  <a:pt x="143" y="114"/>
                  <a:pt x="143" y="114"/>
                </a:cubicBezTo>
                <a:cubicBezTo>
                  <a:pt x="143" y="114"/>
                  <a:pt x="144" y="114"/>
                  <a:pt x="144" y="114"/>
                </a:cubicBezTo>
                <a:cubicBezTo>
                  <a:pt x="145" y="113"/>
                  <a:pt x="149" y="114"/>
                  <a:pt x="150" y="114"/>
                </a:cubicBezTo>
                <a:cubicBezTo>
                  <a:pt x="150" y="114"/>
                  <a:pt x="150" y="114"/>
                  <a:pt x="150" y="114"/>
                </a:cubicBezTo>
                <a:cubicBezTo>
                  <a:pt x="150" y="114"/>
                  <a:pt x="151" y="113"/>
                  <a:pt x="151" y="113"/>
                </a:cubicBezTo>
                <a:cubicBezTo>
                  <a:pt x="151" y="113"/>
                  <a:pt x="152" y="113"/>
                  <a:pt x="151" y="113"/>
                </a:cubicBezTo>
                <a:cubicBezTo>
                  <a:pt x="151" y="114"/>
                  <a:pt x="151" y="114"/>
                  <a:pt x="152" y="114"/>
                </a:cubicBezTo>
                <a:cubicBezTo>
                  <a:pt x="152" y="114"/>
                  <a:pt x="152" y="114"/>
                  <a:pt x="152" y="114"/>
                </a:cubicBezTo>
                <a:cubicBezTo>
                  <a:pt x="152" y="113"/>
                  <a:pt x="152" y="113"/>
                  <a:pt x="153" y="113"/>
                </a:cubicBezTo>
                <a:cubicBezTo>
                  <a:pt x="153" y="113"/>
                  <a:pt x="153" y="113"/>
                  <a:pt x="154" y="113"/>
                </a:cubicBezTo>
                <a:cubicBezTo>
                  <a:pt x="155" y="113"/>
                  <a:pt x="155" y="113"/>
                  <a:pt x="155" y="113"/>
                </a:cubicBezTo>
                <a:cubicBezTo>
                  <a:pt x="156" y="114"/>
                  <a:pt x="156" y="113"/>
                  <a:pt x="156" y="113"/>
                </a:cubicBezTo>
                <a:cubicBezTo>
                  <a:pt x="156" y="113"/>
                  <a:pt x="157" y="113"/>
                  <a:pt x="157" y="113"/>
                </a:cubicBezTo>
                <a:cubicBezTo>
                  <a:pt x="157" y="113"/>
                  <a:pt x="157" y="113"/>
                  <a:pt x="158" y="112"/>
                </a:cubicBezTo>
                <a:cubicBezTo>
                  <a:pt x="158" y="112"/>
                  <a:pt x="159" y="112"/>
                  <a:pt x="159" y="112"/>
                </a:cubicBezTo>
                <a:cubicBezTo>
                  <a:pt x="159" y="113"/>
                  <a:pt x="159" y="113"/>
                  <a:pt x="160" y="113"/>
                </a:cubicBezTo>
                <a:cubicBezTo>
                  <a:pt x="160" y="112"/>
                  <a:pt x="160" y="112"/>
                  <a:pt x="160" y="112"/>
                </a:cubicBezTo>
                <a:cubicBezTo>
                  <a:pt x="161" y="112"/>
                  <a:pt x="161" y="112"/>
                  <a:pt x="161" y="112"/>
                </a:cubicBezTo>
                <a:cubicBezTo>
                  <a:pt x="161" y="112"/>
                  <a:pt x="161" y="112"/>
                  <a:pt x="162" y="112"/>
                </a:cubicBezTo>
                <a:cubicBezTo>
                  <a:pt x="162" y="112"/>
                  <a:pt x="162" y="112"/>
                  <a:pt x="163" y="112"/>
                </a:cubicBezTo>
                <a:cubicBezTo>
                  <a:pt x="163" y="113"/>
                  <a:pt x="164" y="113"/>
                  <a:pt x="164" y="113"/>
                </a:cubicBezTo>
                <a:cubicBezTo>
                  <a:pt x="164" y="114"/>
                  <a:pt x="164" y="114"/>
                  <a:pt x="165" y="113"/>
                </a:cubicBezTo>
                <a:cubicBezTo>
                  <a:pt x="165" y="113"/>
                  <a:pt x="165" y="113"/>
                  <a:pt x="165" y="113"/>
                </a:cubicBezTo>
                <a:cubicBezTo>
                  <a:pt x="165" y="113"/>
                  <a:pt x="166" y="114"/>
                  <a:pt x="166" y="114"/>
                </a:cubicBezTo>
                <a:cubicBezTo>
                  <a:pt x="167" y="115"/>
                  <a:pt x="169" y="115"/>
                  <a:pt x="169" y="116"/>
                </a:cubicBezTo>
                <a:cubicBezTo>
                  <a:pt x="170" y="116"/>
                  <a:pt x="171" y="117"/>
                  <a:pt x="171" y="117"/>
                </a:cubicBezTo>
                <a:cubicBezTo>
                  <a:pt x="171" y="117"/>
                  <a:pt x="171" y="117"/>
                  <a:pt x="171" y="117"/>
                </a:cubicBezTo>
                <a:cubicBezTo>
                  <a:pt x="171" y="118"/>
                  <a:pt x="171" y="118"/>
                  <a:pt x="171" y="118"/>
                </a:cubicBezTo>
                <a:cubicBezTo>
                  <a:pt x="171" y="118"/>
                  <a:pt x="171" y="118"/>
                  <a:pt x="172" y="118"/>
                </a:cubicBezTo>
                <a:cubicBezTo>
                  <a:pt x="172" y="118"/>
                  <a:pt x="172" y="118"/>
                  <a:pt x="172" y="118"/>
                </a:cubicBezTo>
                <a:cubicBezTo>
                  <a:pt x="172" y="118"/>
                  <a:pt x="173" y="119"/>
                  <a:pt x="173" y="119"/>
                </a:cubicBezTo>
                <a:cubicBezTo>
                  <a:pt x="173" y="119"/>
                  <a:pt x="174" y="119"/>
                  <a:pt x="174" y="119"/>
                </a:cubicBezTo>
                <a:cubicBezTo>
                  <a:pt x="174" y="120"/>
                  <a:pt x="174" y="120"/>
                  <a:pt x="175" y="120"/>
                </a:cubicBezTo>
                <a:cubicBezTo>
                  <a:pt x="175" y="120"/>
                  <a:pt x="176" y="121"/>
                  <a:pt x="176" y="122"/>
                </a:cubicBezTo>
                <a:cubicBezTo>
                  <a:pt x="177" y="122"/>
                  <a:pt x="178" y="123"/>
                  <a:pt x="178" y="124"/>
                </a:cubicBezTo>
                <a:cubicBezTo>
                  <a:pt x="179" y="124"/>
                  <a:pt x="179" y="125"/>
                  <a:pt x="179" y="126"/>
                </a:cubicBezTo>
                <a:cubicBezTo>
                  <a:pt x="179" y="126"/>
                  <a:pt x="180" y="126"/>
                  <a:pt x="180" y="127"/>
                </a:cubicBezTo>
                <a:cubicBezTo>
                  <a:pt x="180" y="127"/>
                  <a:pt x="180" y="127"/>
                  <a:pt x="180" y="127"/>
                </a:cubicBezTo>
                <a:cubicBezTo>
                  <a:pt x="180" y="127"/>
                  <a:pt x="180" y="128"/>
                  <a:pt x="181" y="128"/>
                </a:cubicBezTo>
                <a:cubicBezTo>
                  <a:pt x="182" y="129"/>
                  <a:pt x="182" y="129"/>
                  <a:pt x="181" y="129"/>
                </a:cubicBezTo>
                <a:cubicBezTo>
                  <a:pt x="181" y="129"/>
                  <a:pt x="181" y="129"/>
                  <a:pt x="181" y="130"/>
                </a:cubicBezTo>
                <a:cubicBezTo>
                  <a:pt x="181" y="130"/>
                  <a:pt x="182" y="130"/>
                  <a:pt x="182" y="130"/>
                </a:cubicBezTo>
                <a:cubicBezTo>
                  <a:pt x="182" y="130"/>
                  <a:pt x="183" y="130"/>
                  <a:pt x="183" y="130"/>
                </a:cubicBezTo>
                <a:cubicBezTo>
                  <a:pt x="183" y="131"/>
                  <a:pt x="183" y="131"/>
                  <a:pt x="183" y="131"/>
                </a:cubicBezTo>
                <a:cubicBezTo>
                  <a:pt x="184" y="132"/>
                  <a:pt x="184" y="132"/>
                  <a:pt x="184" y="132"/>
                </a:cubicBezTo>
                <a:cubicBezTo>
                  <a:pt x="183" y="132"/>
                  <a:pt x="184" y="133"/>
                  <a:pt x="185" y="133"/>
                </a:cubicBezTo>
                <a:cubicBezTo>
                  <a:pt x="185" y="133"/>
                  <a:pt x="185" y="133"/>
                  <a:pt x="185" y="134"/>
                </a:cubicBezTo>
                <a:cubicBezTo>
                  <a:pt x="185" y="134"/>
                  <a:pt x="186" y="135"/>
                  <a:pt x="186" y="134"/>
                </a:cubicBezTo>
                <a:cubicBezTo>
                  <a:pt x="186" y="134"/>
                  <a:pt x="186" y="134"/>
                  <a:pt x="186" y="135"/>
                </a:cubicBezTo>
                <a:cubicBezTo>
                  <a:pt x="186" y="135"/>
                  <a:pt x="186" y="136"/>
                  <a:pt x="187" y="136"/>
                </a:cubicBezTo>
                <a:cubicBezTo>
                  <a:pt x="187" y="136"/>
                  <a:pt x="187" y="136"/>
                  <a:pt x="187" y="136"/>
                </a:cubicBezTo>
                <a:cubicBezTo>
                  <a:pt x="187" y="137"/>
                  <a:pt x="187" y="137"/>
                  <a:pt x="187" y="137"/>
                </a:cubicBezTo>
                <a:cubicBezTo>
                  <a:pt x="187" y="137"/>
                  <a:pt x="188" y="138"/>
                  <a:pt x="188" y="139"/>
                </a:cubicBezTo>
                <a:cubicBezTo>
                  <a:pt x="189" y="140"/>
                  <a:pt x="189" y="141"/>
                  <a:pt x="190" y="141"/>
                </a:cubicBezTo>
                <a:cubicBezTo>
                  <a:pt x="190" y="141"/>
                  <a:pt x="190" y="142"/>
                  <a:pt x="190" y="142"/>
                </a:cubicBezTo>
                <a:cubicBezTo>
                  <a:pt x="190" y="142"/>
                  <a:pt x="190" y="142"/>
                  <a:pt x="191" y="142"/>
                </a:cubicBezTo>
                <a:cubicBezTo>
                  <a:pt x="191" y="142"/>
                  <a:pt x="191" y="143"/>
                  <a:pt x="191" y="143"/>
                </a:cubicBezTo>
                <a:cubicBezTo>
                  <a:pt x="191" y="143"/>
                  <a:pt x="191" y="143"/>
                  <a:pt x="191" y="143"/>
                </a:cubicBezTo>
                <a:cubicBezTo>
                  <a:pt x="192" y="143"/>
                  <a:pt x="192" y="143"/>
                  <a:pt x="192" y="144"/>
                </a:cubicBezTo>
                <a:cubicBezTo>
                  <a:pt x="192" y="144"/>
                  <a:pt x="192" y="144"/>
                  <a:pt x="193" y="144"/>
                </a:cubicBezTo>
                <a:cubicBezTo>
                  <a:pt x="193" y="144"/>
                  <a:pt x="193" y="145"/>
                  <a:pt x="193" y="145"/>
                </a:cubicBezTo>
                <a:cubicBezTo>
                  <a:pt x="193" y="145"/>
                  <a:pt x="193" y="145"/>
                  <a:pt x="193" y="145"/>
                </a:cubicBezTo>
                <a:cubicBezTo>
                  <a:pt x="194" y="145"/>
                  <a:pt x="194" y="146"/>
                  <a:pt x="194" y="146"/>
                </a:cubicBezTo>
                <a:cubicBezTo>
                  <a:pt x="193" y="146"/>
                  <a:pt x="193" y="147"/>
                  <a:pt x="194" y="147"/>
                </a:cubicBezTo>
                <a:cubicBezTo>
                  <a:pt x="195" y="147"/>
                  <a:pt x="196" y="148"/>
                  <a:pt x="196" y="149"/>
                </a:cubicBezTo>
                <a:cubicBezTo>
                  <a:pt x="196" y="149"/>
                  <a:pt x="196" y="149"/>
                  <a:pt x="197" y="149"/>
                </a:cubicBezTo>
                <a:cubicBezTo>
                  <a:pt x="198" y="150"/>
                  <a:pt x="198" y="150"/>
                  <a:pt x="198" y="151"/>
                </a:cubicBezTo>
                <a:cubicBezTo>
                  <a:pt x="198" y="151"/>
                  <a:pt x="198" y="152"/>
                  <a:pt x="198" y="152"/>
                </a:cubicBezTo>
                <a:cubicBezTo>
                  <a:pt x="199" y="152"/>
                  <a:pt x="199" y="152"/>
                  <a:pt x="200" y="153"/>
                </a:cubicBezTo>
                <a:cubicBezTo>
                  <a:pt x="200" y="154"/>
                  <a:pt x="201" y="154"/>
                  <a:pt x="201" y="154"/>
                </a:cubicBezTo>
                <a:cubicBezTo>
                  <a:pt x="201" y="154"/>
                  <a:pt x="202" y="155"/>
                  <a:pt x="202" y="156"/>
                </a:cubicBezTo>
                <a:cubicBezTo>
                  <a:pt x="203" y="157"/>
                  <a:pt x="203" y="158"/>
                  <a:pt x="203" y="158"/>
                </a:cubicBezTo>
                <a:cubicBezTo>
                  <a:pt x="204" y="158"/>
                  <a:pt x="204" y="159"/>
                  <a:pt x="205" y="159"/>
                </a:cubicBezTo>
                <a:cubicBezTo>
                  <a:pt x="206" y="160"/>
                  <a:pt x="206" y="160"/>
                  <a:pt x="207" y="161"/>
                </a:cubicBezTo>
                <a:cubicBezTo>
                  <a:pt x="207" y="161"/>
                  <a:pt x="207" y="161"/>
                  <a:pt x="207" y="161"/>
                </a:cubicBezTo>
                <a:cubicBezTo>
                  <a:pt x="207" y="161"/>
                  <a:pt x="207" y="161"/>
                  <a:pt x="208" y="161"/>
                </a:cubicBezTo>
                <a:cubicBezTo>
                  <a:pt x="208" y="161"/>
                  <a:pt x="208" y="161"/>
                  <a:pt x="209" y="162"/>
                </a:cubicBezTo>
                <a:cubicBezTo>
                  <a:pt x="209" y="162"/>
                  <a:pt x="210" y="162"/>
                  <a:pt x="210" y="162"/>
                </a:cubicBezTo>
                <a:cubicBezTo>
                  <a:pt x="210" y="163"/>
                  <a:pt x="210" y="163"/>
                  <a:pt x="211" y="163"/>
                </a:cubicBezTo>
                <a:cubicBezTo>
                  <a:pt x="211" y="163"/>
                  <a:pt x="211" y="163"/>
                  <a:pt x="211" y="164"/>
                </a:cubicBezTo>
                <a:cubicBezTo>
                  <a:pt x="210" y="164"/>
                  <a:pt x="211" y="165"/>
                  <a:pt x="212" y="164"/>
                </a:cubicBezTo>
                <a:cubicBezTo>
                  <a:pt x="212" y="164"/>
                  <a:pt x="214" y="165"/>
                  <a:pt x="213" y="165"/>
                </a:cubicBezTo>
                <a:cubicBezTo>
                  <a:pt x="213" y="166"/>
                  <a:pt x="214" y="166"/>
                  <a:pt x="215" y="166"/>
                </a:cubicBezTo>
                <a:cubicBezTo>
                  <a:pt x="216" y="166"/>
                  <a:pt x="217" y="167"/>
                  <a:pt x="217" y="167"/>
                </a:cubicBezTo>
                <a:cubicBezTo>
                  <a:pt x="217" y="167"/>
                  <a:pt x="217" y="167"/>
                  <a:pt x="217" y="167"/>
                </a:cubicBezTo>
                <a:cubicBezTo>
                  <a:pt x="217" y="167"/>
                  <a:pt x="217" y="167"/>
                  <a:pt x="217" y="168"/>
                </a:cubicBezTo>
                <a:cubicBezTo>
                  <a:pt x="217" y="168"/>
                  <a:pt x="217" y="168"/>
                  <a:pt x="217" y="168"/>
                </a:cubicBezTo>
                <a:cubicBezTo>
                  <a:pt x="217" y="168"/>
                  <a:pt x="218" y="168"/>
                  <a:pt x="218" y="168"/>
                </a:cubicBezTo>
                <a:close/>
                <a:moveTo>
                  <a:pt x="243" y="176"/>
                </a:moveTo>
                <a:cubicBezTo>
                  <a:pt x="244" y="175"/>
                  <a:pt x="244" y="175"/>
                  <a:pt x="245" y="173"/>
                </a:cubicBezTo>
                <a:cubicBezTo>
                  <a:pt x="246" y="170"/>
                  <a:pt x="247" y="169"/>
                  <a:pt x="247" y="169"/>
                </a:cubicBezTo>
                <a:cubicBezTo>
                  <a:pt x="247" y="169"/>
                  <a:pt x="247" y="169"/>
                  <a:pt x="247" y="169"/>
                </a:cubicBezTo>
                <a:cubicBezTo>
                  <a:pt x="247" y="168"/>
                  <a:pt x="247" y="168"/>
                  <a:pt x="247" y="168"/>
                </a:cubicBezTo>
                <a:cubicBezTo>
                  <a:pt x="248" y="168"/>
                  <a:pt x="248" y="167"/>
                  <a:pt x="249" y="166"/>
                </a:cubicBezTo>
                <a:cubicBezTo>
                  <a:pt x="251" y="160"/>
                  <a:pt x="252" y="157"/>
                  <a:pt x="253" y="157"/>
                </a:cubicBezTo>
                <a:cubicBezTo>
                  <a:pt x="253" y="157"/>
                  <a:pt x="254" y="156"/>
                  <a:pt x="254" y="156"/>
                </a:cubicBezTo>
                <a:cubicBezTo>
                  <a:pt x="254" y="155"/>
                  <a:pt x="255" y="154"/>
                  <a:pt x="255" y="154"/>
                </a:cubicBezTo>
                <a:cubicBezTo>
                  <a:pt x="255" y="154"/>
                  <a:pt x="256" y="153"/>
                  <a:pt x="258" y="149"/>
                </a:cubicBezTo>
                <a:cubicBezTo>
                  <a:pt x="258" y="149"/>
                  <a:pt x="258" y="148"/>
                  <a:pt x="259" y="148"/>
                </a:cubicBezTo>
                <a:cubicBezTo>
                  <a:pt x="259" y="148"/>
                  <a:pt x="259" y="147"/>
                  <a:pt x="260" y="145"/>
                </a:cubicBezTo>
                <a:cubicBezTo>
                  <a:pt x="261" y="142"/>
                  <a:pt x="263" y="139"/>
                  <a:pt x="264" y="138"/>
                </a:cubicBezTo>
                <a:cubicBezTo>
                  <a:pt x="264" y="137"/>
                  <a:pt x="265" y="136"/>
                  <a:pt x="265" y="135"/>
                </a:cubicBezTo>
                <a:cubicBezTo>
                  <a:pt x="266" y="133"/>
                  <a:pt x="267" y="132"/>
                  <a:pt x="267" y="132"/>
                </a:cubicBezTo>
                <a:cubicBezTo>
                  <a:pt x="267" y="132"/>
                  <a:pt x="267" y="132"/>
                  <a:pt x="268" y="131"/>
                </a:cubicBezTo>
                <a:cubicBezTo>
                  <a:pt x="268" y="130"/>
                  <a:pt x="268" y="130"/>
                  <a:pt x="268" y="130"/>
                </a:cubicBezTo>
                <a:cubicBezTo>
                  <a:pt x="269" y="129"/>
                  <a:pt x="269" y="129"/>
                  <a:pt x="269" y="129"/>
                </a:cubicBezTo>
                <a:cubicBezTo>
                  <a:pt x="268" y="129"/>
                  <a:pt x="269" y="128"/>
                  <a:pt x="269" y="128"/>
                </a:cubicBezTo>
                <a:cubicBezTo>
                  <a:pt x="269" y="127"/>
                  <a:pt x="270" y="127"/>
                  <a:pt x="270" y="126"/>
                </a:cubicBezTo>
                <a:cubicBezTo>
                  <a:pt x="270" y="126"/>
                  <a:pt x="270" y="126"/>
                  <a:pt x="270" y="125"/>
                </a:cubicBezTo>
                <a:cubicBezTo>
                  <a:pt x="271" y="125"/>
                  <a:pt x="271" y="124"/>
                  <a:pt x="271" y="124"/>
                </a:cubicBezTo>
                <a:cubicBezTo>
                  <a:pt x="272" y="122"/>
                  <a:pt x="272" y="122"/>
                  <a:pt x="273" y="121"/>
                </a:cubicBezTo>
                <a:cubicBezTo>
                  <a:pt x="273" y="121"/>
                  <a:pt x="274" y="120"/>
                  <a:pt x="274" y="120"/>
                </a:cubicBezTo>
                <a:cubicBezTo>
                  <a:pt x="273" y="120"/>
                  <a:pt x="275" y="117"/>
                  <a:pt x="275" y="116"/>
                </a:cubicBezTo>
                <a:cubicBezTo>
                  <a:pt x="275" y="116"/>
                  <a:pt x="275" y="116"/>
                  <a:pt x="275" y="115"/>
                </a:cubicBezTo>
                <a:cubicBezTo>
                  <a:pt x="275" y="115"/>
                  <a:pt x="276" y="114"/>
                  <a:pt x="276" y="114"/>
                </a:cubicBezTo>
                <a:cubicBezTo>
                  <a:pt x="276" y="114"/>
                  <a:pt x="277" y="114"/>
                  <a:pt x="277" y="114"/>
                </a:cubicBezTo>
                <a:cubicBezTo>
                  <a:pt x="277" y="113"/>
                  <a:pt x="277" y="112"/>
                  <a:pt x="277" y="112"/>
                </a:cubicBezTo>
                <a:cubicBezTo>
                  <a:pt x="278" y="112"/>
                  <a:pt x="278" y="110"/>
                  <a:pt x="279" y="109"/>
                </a:cubicBezTo>
                <a:cubicBezTo>
                  <a:pt x="279" y="108"/>
                  <a:pt x="279" y="108"/>
                  <a:pt x="280" y="107"/>
                </a:cubicBezTo>
                <a:cubicBezTo>
                  <a:pt x="280" y="107"/>
                  <a:pt x="280" y="106"/>
                  <a:pt x="279" y="106"/>
                </a:cubicBezTo>
                <a:cubicBezTo>
                  <a:pt x="279" y="106"/>
                  <a:pt x="279" y="106"/>
                  <a:pt x="279" y="106"/>
                </a:cubicBezTo>
                <a:cubicBezTo>
                  <a:pt x="279" y="106"/>
                  <a:pt x="278" y="106"/>
                  <a:pt x="278" y="106"/>
                </a:cubicBezTo>
                <a:cubicBezTo>
                  <a:pt x="278" y="105"/>
                  <a:pt x="278" y="105"/>
                  <a:pt x="278" y="106"/>
                </a:cubicBezTo>
                <a:cubicBezTo>
                  <a:pt x="277" y="107"/>
                  <a:pt x="277" y="107"/>
                  <a:pt x="277" y="106"/>
                </a:cubicBezTo>
                <a:cubicBezTo>
                  <a:pt x="277" y="106"/>
                  <a:pt x="277" y="106"/>
                  <a:pt x="277" y="106"/>
                </a:cubicBezTo>
                <a:cubicBezTo>
                  <a:pt x="277" y="106"/>
                  <a:pt x="277" y="106"/>
                  <a:pt x="276" y="106"/>
                </a:cubicBezTo>
                <a:cubicBezTo>
                  <a:pt x="276" y="106"/>
                  <a:pt x="276" y="106"/>
                  <a:pt x="276" y="106"/>
                </a:cubicBezTo>
                <a:cubicBezTo>
                  <a:pt x="275" y="106"/>
                  <a:pt x="273" y="105"/>
                  <a:pt x="271" y="104"/>
                </a:cubicBezTo>
                <a:cubicBezTo>
                  <a:pt x="271" y="104"/>
                  <a:pt x="270" y="103"/>
                  <a:pt x="270" y="103"/>
                </a:cubicBezTo>
                <a:cubicBezTo>
                  <a:pt x="269" y="103"/>
                  <a:pt x="269" y="102"/>
                  <a:pt x="269" y="102"/>
                </a:cubicBezTo>
                <a:cubicBezTo>
                  <a:pt x="268" y="101"/>
                  <a:pt x="268" y="101"/>
                  <a:pt x="268" y="102"/>
                </a:cubicBezTo>
                <a:cubicBezTo>
                  <a:pt x="268" y="102"/>
                  <a:pt x="268" y="102"/>
                  <a:pt x="268" y="101"/>
                </a:cubicBezTo>
                <a:cubicBezTo>
                  <a:pt x="268" y="100"/>
                  <a:pt x="267" y="100"/>
                  <a:pt x="267" y="101"/>
                </a:cubicBezTo>
                <a:cubicBezTo>
                  <a:pt x="267" y="101"/>
                  <a:pt x="267" y="101"/>
                  <a:pt x="266" y="100"/>
                </a:cubicBezTo>
                <a:cubicBezTo>
                  <a:pt x="266" y="100"/>
                  <a:pt x="266" y="100"/>
                  <a:pt x="266" y="100"/>
                </a:cubicBezTo>
                <a:cubicBezTo>
                  <a:pt x="267" y="100"/>
                  <a:pt x="267" y="100"/>
                  <a:pt x="265" y="98"/>
                </a:cubicBezTo>
                <a:cubicBezTo>
                  <a:pt x="264" y="96"/>
                  <a:pt x="261" y="92"/>
                  <a:pt x="261" y="91"/>
                </a:cubicBezTo>
                <a:cubicBezTo>
                  <a:pt x="260" y="90"/>
                  <a:pt x="260" y="90"/>
                  <a:pt x="260" y="90"/>
                </a:cubicBezTo>
                <a:cubicBezTo>
                  <a:pt x="260" y="90"/>
                  <a:pt x="260" y="90"/>
                  <a:pt x="260" y="90"/>
                </a:cubicBezTo>
                <a:cubicBezTo>
                  <a:pt x="260" y="90"/>
                  <a:pt x="260" y="89"/>
                  <a:pt x="260" y="89"/>
                </a:cubicBezTo>
                <a:cubicBezTo>
                  <a:pt x="259" y="89"/>
                  <a:pt x="258" y="87"/>
                  <a:pt x="258" y="87"/>
                </a:cubicBezTo>
                <a:cubicBezTo>
                  <a:pt x="258" y="86"/>
                  <a:pt x="258" y="86"/>
                  <a:pt x="258" y="86"/>
                </a:cubicBezTo>
                <a:cubicBezTo>
                  <a:pt x="258" y="86"/>
                  <a:pt x="257" y="86"/>
                  <a:pt x="257" y="85"/>
                </a:cubicBezTo>
                <a:cubicBezTo>
                  <a:pt x="257" y="85"/>
                  <a:pt x="256" y="84"/>
                  <a:pt x="256" y="84"/>
                </a:cubicBezTo>
                <a:cubicBezTo>
                  <a:pt x="255" y="83"/>
                  <a:pt x="254" y="82"/>
                  <a:pt x="254" y="81"/>
                </a:cubicBezTo>
                <a:cubicBezTo>
                  <a:pt x="252" y="79"/>
                  <a:pt x="252" y="78"/>
                  <a:pt x="252" y="78"/>
                </a:cubicBezTo>
                <a:cubicBezTo>
                  <a:pt x="252" y="78"/>
                  <a:pt x="251" y="77"/>
                  <a:pt x="251" y="77"/>
                </a:cubicBezTo>
                <a:cubicBezTo>
                  <a:pt x="250" y="76"/>
                  <a:pt x="250" y="75"/>
                  <a:pt x="250" y="75"/>
                </a:cubicBezTo>
                <a:cubicBezTo>
                  <a:pt x="250" y="75"/>
                  <a:pt x="250" y="75"/>
                  <a:pt x="250" y="75"/>
                </a:cubicBezTo>
                <a:cubicBezTo>
                  <a:pt x="250" y="74"/>
                  <a:pt x="249" y="74"/>
                  <a:pt x="249" y="73"/>
                </a:cubicBezTo>
                <a:cubicBezTo>
                  <a:pt x="247" y="72"/>
                  <a:pt x="244" y="68"/>
                  <a:pt x="244" y="67"/>
                </a:cubicBezTo>
                <a:cubicBezTo>
                  <a:pt x="244" y="66"/>
                  <a:pt x="240" y="62"/>
                  <a:pt x="237" y="60"/>
                </a:cubicBezTo>
                <a:cubicBezTo>
                  <a:pt x="235" y="58"/>
                  <a:pt x="233" y="56"/>
                  <a:pt x="231" y="54"/>
                </a:cubicBezTo>
                <a:cubicBezTo>
                  <a:pt x="231" y="54"/>
                  <a:pt x="230" y="53"/>
                  <a:pt x="230" y="53"/>
                </a:cubicBezTo>
                <a:cubicBezTo>
                  <a:pt x="230" y="53"/>
                  <a:pt x="230" y="53"/>
                  <a:pt x="230" y="53"/>
                </a:cubicBezTo>
                <a:cubicBezTo>
                  <a:pt x="229" y="52"/>
                  <a:pt x="229" y="52"/>
                  <a:pt x="229" y="52"/>
                </a:cubicBezTo>
                <a:cubicBezTo>
                  <a:pt x="229" y="52"/>
                  <a:pt x="228" y="51"/>
                  <a:pt x="228" y="51"/>
                </a:cubicBezTo>
                <a:cubicBezTo>
                  <a:pt x="228" y="51"/>
                  <a:pt x="227" y="50"/>
                  <a:pt x="227" y="50"/>
                </a:cubicBezTo>
                <a:cubicBezTo>
                  <a:pt x="226" y="50"/>
                  <a:pt x="226" y="50"/>
                  <a:pt x="225" y="49"/>
                </a:cubicBezTo>
                <a:cubicBezTo>
                  <a:pt x="225" y="49"/>
                  <a:pt x="224" y="48"/>
                  <a:pt x="224" y="48"/>
                </a:cubicBezTo>
                <a:cubicBezTo>
                  <a:pt x="224" y="48"/>
                  <a:pt x="223" y="48"/>
                  <a:pt x="223" y="48"/>
                </a:cubicBezTo>
                <a:cubicBezTo>
                  <a:pt x="223" y="48"/>
                  <a:pt x="223" y="47"/>
                  <a:pt x="222" y="47"/>
                </a:cubicBezTo>
                <a:cubicBezTo>
                  <a:pt x="221" y="47"/>
                  <a:pt x="220" y="46"/>
                  <a:pt x="220" y="46"/>
                </a:cubicBezTo>
                <a:cubicBezTo>
                  <a:pt x="220" y="46"/>
                  <a:pt x="219" y="46"/>
                  <a:pt x="218" y="46"/>
                </a:cubicBezTo>
                <a:cubicBezTo>
                  <a:pt x="217" y="45"/>
                  <a:pt x="215" y="45"/>
                  <a:pt x="214" y="44"/>
                </a:cubicBezTo>
                <a:cubicBezTo>
                  <a:pt x="212" y="44"/>
                  <a:pt x="211" y="43"/>
                  <a:pt x="210" y="43"/>
                </a:cubicBezTo>
                <a:cubicBezTo>
                  <a:pt x="210" y="43"/>
                  <a:pt x="209" y="43"/>
                  <a:pt x="209" y="43"/>
                </a:cubicBezTo>
                <a:cubicBezTo>
                  <a:pt x="208" y="43"/>
                  <a:pt x="208" y="43"/>
                  <a:pt x="207" y="43"/>
                </a:cubicBezTo>
                <a:cubicBezTo>
                  <a:pt x="207" y="43"/>
                  <a:pt x="206" y="42"/>
                  <a:pt x="205" y="42"/>
                </a:cubicBezTo>
                <a:cubicBezTo>
                  <a:pt x="204" y="42"/>
                  <a:pt x="203" y="41"/>
                  <a:pt x="203" y="42"/>
                </a:cubicBezTo>
                <a:cubicBezTo>
                  <a:pt x="203" y="42"/>
                  <a:pt x="203" y="42"/>
                  <a:pt x="202" y="42"/>
                </a:cubicBezTo>
                <a:cubicBezTo>
                  <a:pt x="201" y="41"/>
                  <a:pt x="198" y="41"/>
                  <a:pt x="198" y="42"/>
                </a:cubicBezTo>
                <a:cubicBezTo>
                  <a:pt x="198" y="42"/>
                  <a:pt x="198" y="42"/>
                  <a:pt x="198" y="42"/>
                </a:cubicBezTo>
                <a:cubicBezTo>
                  <a:pt x="197" y="42"/>
                  <a:pt x="197" y="42"/>
                  <a:pt x="197" y="42"/>
                </a:cubicBezTo>
                <a:cubicBezTo>
                  <a:pt x="195" y="42"/>
                  <a:pt x="193" y="42"/>
                  <a:pt x="192" y="42"/>
                </a:cubicBezTo>
                <a:cubicBezTo>
                  <a:pt x="191" y="42"/>
                  <a:pt x="191" y="42"/>
                  <a:pt x="191" y="42"/>
                </a:cubicBezTo>
                <a:cubicBezTo>
                  <a:pt x="191" y="42"/>
                  <a:pt x="190" y="42"/>
                  <a:pt x="190" y="42"/>
                </a:cubicBezTo>
                <a:cubicBezTo>
                  <a:pt x="189" y="42"/>
                  <a:pt x="188" y="42"/>
                  <a:pt x="188" y="42"/>
                </a:cubicBezTo>
                <a:cubicBezTo>
                  <a:pt x="187" y="42"/>
                  <a:pt x="186" y="42"/>
                  <a:pt x="185" y="41"/>
                </a:cubicBezTo>
                <a:cubicBezTo>
                  <a:pt x="184" y="40"/>
                  <a:pt x="184" y="39"/>
                  <a:pt x="184" y="39"/>
                </a:cubicBezTo>
                <a:cubicBezTo>
                  <a:pt x="184" y="39"/>
                  <a:pt x="183" y="40"/>
                  <a:pt x="183" y="40"/>
                </a:cubicBezTo>
                <a:cubicBezTo>
                  <a:pt x="183" y="42"/>
                  <a:pt x="182" y="42"/>
                  <a:pt x="181" y="42"/>
                </a:cubicBezTo>
                <a:cubicBezTo>
                  <a:pt x="181" y="42"/>
                  <a:pt x="181" y="42"/>
                  <a:pt x="180" y="43"/>
                </a:cubicBezTo>
                <a:cubicBezTo>
                  <a:pt x="178" y="46"/>
                  <a:pt x="177" y="47"/>
                  <a:pt x="175" y="48"/>
                </a:cubicBezTo>
                <a:cubicBezTo>
                  <a:pt x="174" y="49"/>
                  <a:pt x="174" y="49"/>
                  <a:pt x="173" y="51"/>
                </a:cubicBezTo>
                <a:cubicBezTo>
                  <a:pt x="172" y="53"/>
                  <a:pt x="170" y="56"/>
                  <a:pt x="170" y="56"/>
                </a:cubicBezTo>
                <a:cubicBezTo>
                  <a:pt x="169" y="56"/>
                  <a:pt x="169" y="56"/>
                  <a:pt x="169" y="57"/>
                </a:cubicBezTo>
                <a:cubicBezTo>
                  <a:pt x="168" y="57"/>
                  <a:pt x="168" y="58"/>
                  <a:pt x="168" y="58"/>
                </a:cubicBezTo>
                <a:cubicBezTo>
                  <a:pt x="167" y="58"/>
                  <a:pt x="167" y="58"/>
                  <a:pt x="167" y="59"/>
                </a:cubicBezTo>
                <a:cubicBezTo>
                  <a:pt x="167" y="60"/>
                  <a:pt x="167" y="61"/>
                  <a:pt x="167" y="61"/>
                </a:cubicBezTo>
                <a:cubicBezTo>
                  <a:pt x="167" y="62"/>
                  <a:pt x="166" y="66"/>
                  <a:pt x="165" y="67"/>
                </a:cubicBezTo>
                <a:cubicBezTo>
                  <a:pt x="165" y="67"/>
                  <a:pt x="165" y="68"/>
                  <a:pt x="165" y="68"/>
                </a:cubicBezTo>
                <a:cubicBezTo>
                  <a:pt x="165" y="68"/>
                  <a:pt x="164" y="68"/>
                  <a:pt x="164" y="69"/>
                </a:cubicBezTo>
                <a:cubicBezTo>
                  <a:pt x="164" y="69"/>
                  <a:pt x="163" y="69"/>
                  <a:pt x="163" y="69"/>
                </a:cubicBezTo>
                <a:cubicBezTo>
                  <a:pt x="163" y="69"/>
                  <a:pt x="162" y="70"/>
                  <a:pt x="161" y="72"/>
                </a:cubicBezTo>
                <a:cubicBezTo>
                  <a:pt x="160" y="73"/>
                  <a:pt x="160" y="74"/>
                  <a:pt x="160" y="74"/>
                </a:cubicBezTo>
                <a:cubicBezTo>
                  <a:pt x="160" y="73"/>
                  <a:pt x="159" y="74"/>
                  <a:pt x="159" y="75"/>
                </a:cubicBezTo>
                <a:cubicBezTo>
                  <a:pt x="159" y="76"/>
                  <a:pt x="158" y="76"/>
                  <a:pt x="157" y="77"/>
                </a:cubicBezTo>
                <a:cubicBezTo>
                  <a:pt x="157" y="78"/>
                  <a:pt x="156" y="78"/>
                  <a:pt x="156" y="78"/>
                </a:cubicBezTo>
                <a:cubicBezTo>
                  <a:pt x="156" y="78"/>
                  <a:pt x="156" y="79"/>
                  <a:pt x="156" y="80"/>
                </a:cubicBezTo>
                <a:cubicBezTo>
                  <a:pt x="155" y="81"/>
                  <a:pt x="155" y="82"/>
                  <a:pt x="155" y="83"/>
                </a:cubicBezTo>
                <a:cubicBezTo>
                  <a:pt x="155" y="83"/>
                  <a:pt x="155" y="84"/>
                  <a:pt x="154" y="85"/>
                </a:cubicBezTo>
                <a:cubicBezTo>
                  <a:pt x="153" y="86"/>
                  <a:pt x="152" y="86"/>
                  <a:pt x="152" y="87"/>
                </a:cubicBezTo>
                <a:cubicBezTo>
                  <a:pt x="152" y="88"/>
                  <a:pt x="152" y="88"/>
                  <a:pt x="151" y="87"/>
                </a:cubicBezTo>
                <a:cubicBezTo>
                  <a:pt x="151" y="87"/>
                  <a:pt x="151" y="87"/>
                  <a:pt x="151" y="87"/>
                </a:cubicBezTo>
                <a:cubicBezTo>
                  <a:pt x="150" y="88"/>
                  <a:pt x="150" y="88"/>
                  <a:pt x="150" y="87"/>
                </a:cubicBezTo>
                <a:cubicBezTo>
                  <a:pt x="150" y="87"/>
                  <a:pt x="150" y="87"/>
                  <a:pt x="150" y="87"/>
                </a:cubicBezTo>
                <a:cubicBezTo>
                  <a:pt x="149" y="88"/>
                  <a:pt x="149" y="88"/>
                  <a:pt x="148" y="89"/>
                </a:cubicBezTo>
                <a:cubicBezTo>
                  <a:pt x="148" y="89"/>
                  <a:pt x="148" y="89"/>
                  <a:pt x="148" y="90"/>
                </a:cubicBezTo>
                <a:cubicBezTo>
                  <a:pt x="148" y="90"/>
                  <a:pt x="148" y="91"/>
                  <a:pt x="148" y="92"/>
                </a:cubicBezTo>
                <a:cubicBezTo>
                  <a:pt x="147" y="92"/>
                  <a:pt x="147" y="94"/>
                  <a:pt x="147" y="95"/>
                </a:cubicBezTo>
                <a:cubicBezTo>
                  <a:pt x="146" y="97"/>
                  <a:pt x="145" y="99"/>
                  <a:pt x="144" y="99"/>
                </a:cubicBezTo>
                <a:cubicBezTo>
                  <a:pt x="144" y="99"/>
                  <a:pt x="143" y="101"/>
                  <a:pt x="143" y="101"/>
                </a:cubicBezTo>
                <a:cubicBezTo>
                  <a:pt x="143" y="101"/>
                  <a:pt x="143" y="102"/>
                  <a:pt x="143" y="102"/>
                </a:cubicBezTo>
                <a:cubicBezTo>
                  <a:pt x="143" y="102"/>
                  <a:pt x="142" y="104"/>
                  <a:pt x="142" y="105"/>
                </a:cubicBezTo>
                <a:cubicBezTo>
                  <a:pt x="141" y="106"/>
                  <a:pt x="141" y="107"/>
                  <a:pt x="141" y="107"/>
                </a:cubicBezTo>
                <a:cubicBezTo>
                  <a:pt x="140" y="107"/>
                  <a:pt x="140" y="107"/>
                  <a:pt x="140" y="107"/>
                </a:cubicBezTo>
                <a:cubicBezTo>
                  <a:pt x="140" y="108"/>
                  <a:pt x="140" y="108"/>
                  <a:pt x="140" y="108"/>
                </a:cubicBezTo>
                <a:cubicBezTo>
                  <a:pt x="139" y="108"/>
                  <a:pt x="139" y="108"/>
                  <a:pt x="139" y="108"/>
                </a:cubicBezTo>
                <a:cubicBezTo>
                  <a:pt x="139" y="109"/>
                  <a:pt x="139" y="109"/>
                  <a:pt x="138" y="109"/>
                </a:cubicBezTo>
                <a:cubicBezTo>
                  <a:pt x="136" y="109"/>
                  <a:pt x="135" y="111"/>
                  <a:pt x="136" y="111"/>
                </a:cubicBezTo>
                <a:cubicBezTo>
                  <a:pt x="137" y="112"/>
                  <a:pt x="139" y="112"/>
                  <a:pt x="139" y="112"/>
                </a:cubicBezTo>
                <a:cubicBezTo>
                  <a:pt x="139" y="111"/>
                  <a:pt x="142" y="110"/>
                  <a:pt x="142" y="110"/>
                </a:cubicBezTo>
                <a:cubicBezTo>
                  <a:pt x="142" y="110"/>
                  <a:pt x="142" y="110"/>
                  <a:pt x="143" y="110"/>
                </a:cubicBezTo>
                <a:cubicBezTo>
                  <a:pt x="144" y="110"/>
                  <a:pt x="144" y="109"/>
                  <a:pt x="144" y="109"/>
                </a:cubicBezTo>
                <a:cubicBezTo>
                  <a:pt x="144" y="109"/>
                  <a:pt x="145" y="109"/>
                  <a:pt x="145" y="109"/>
                </a:cubicBezTo>
                <a:cubicBezTo>
                  <a:pt x="146" y="109"/>
                  <a:pt x="146" y="109"/>
                  <a:pt x="146" y="109"/>
                </a:cubicBezTo>
                <a:cubicBezTo>
                  <a:pt x="147" y="109"/>
                  <a:pt x="147" y="109"/>
                  <a:pt x="147" y="109"/>
                </a:cubicBezTo>
                <a:cubicBezTo>
                  <a:pt x="148" y="108"/>
                  <a:pt x="151" y="107"/>
                  <a:pt x="152" y="107"/>
                </a:cubicBezTo>
                <a:cubicBezTo>
                  <a:pt x="152" y="107"/>
                  <a:pt x="152" y="107"/>
                  <a:pt x="152" y="107"/>
                </a:cubicBezTo>
                <a:cubicBezTo>
                  <a:pt x="152" y="107"/>
                  <a:pt x="153" y="107"/>
                  <a:pt x="154" y="107"/>
                </a:cubicBezTo>
                <a:cubicBezTo>
                  <a:pt x="154" y="107"/>
                  <a:pt x="154" y="107"/>
                  <a:pt x="155" y="107"/>
                </a:cubicBezTo>
                <a:cubicBezTo>
                  <a:pt x="155" y="107"/>
                  <a:pt x="155" y="107"/>
                  <a:pt x="155" y="107"/>
                </a:cubicBezTo>
                <a:cubicBezTo>
                  <a:pt x="155" y="107"/>
                  <a:pt x="156" y="107"/>
                  <a:pt x="157" y="107"/>
                </a:cubicBezTo>
                <a:cubicBezTo>
                  <a:pt x="158" y="106"/>
                  <a:pt x="161" y="106"/>
                  <a:pt x="161" y="107"/>
                </a:cubicBezTo>
                <a:cubicBezTo>
                  <a:pt x="161" y="107"/>
                  <a:pt x="162" y="107"/>
                  <a:pt x="162" y="107"/>
                </a:cubicBezTo>
                <a:cubicBezTo>
                  <a:pt x="162" y="107"/>
                  <a:pt x="167" y="107"/>
                  <a:pt x="168" y="108"/>
                </a:cubicBezTo>
                <a:cubicBezTo>
                  <a:pt x="169" y="109"/>
                  <a:pt x="172" y="110"/>
                  <a:pt x="173" y="110"/>
                </a:cubicBezTo>
                <a:cubicBezTo>
                  <a:pt x="173" y="110"/>
                  <a:pt x="174" y="110"/>
                  <a:pt x="174" y="111"/>
                </a:cubicBezTo>
                <a:cubicBezTo>
                  <a:pt x="175" y="111"/>
                  <a:pt x="175" y="112"/>
                  <a:pt x="176" y="112"/>
                </a:cubicBezTo>
                <a:cubicBezTo>
                  <a:pt x="176" y="112"/>
                  <a:pt x="176" y="112"/>
                  <a:pt x="176" y="112"/>
                </a:cubicBezTo>
                <a:cubicBezTo>
                  <a:pt x="176" y="112"/>
                  <a:pt x="176" y="113"/>
                  <a:pt x="177" y="113"/>
                </a:cubicBezTo>
                <a:cubicBezTo>
                  <a:pt x="177" y="113"/>
                  <a:pt x="178" y="113"/>
                  <a:pt x="178" y="113"/>
                </a:cubicBezTo>
                <a:cubicBezTo>
                  <a:pt x="177" y="114"/>
                  <a:pt x="179" y="115"/>
                  <a:pt x="179" y="115"/>
                </a:cubicBezTo>
                <a:cubicBezTo>
                  <a:pt x="180" y="115"/>
                  <a:pt x="180" y="115"/>
                  <a:pt x="180" y="115"/>
                </a:cubicBezTo>
                <a:cubicBezTo>
                  <a:pt x="179" y="115"/>
                  <a:pt x="180" y="116"/>
                  <a:pt x="181" y="116"/>
                </a:cubicBezTo>
                <a:cubicBezTo>
                  <a:pt x="181" y="116"/>
                  <a:pt x="183" y="117"/>
                  <a:pt x="183" y="118"/>
                </a:cubicBezTo>
                <a:cubicBezTo>
                  <a:pt x="183" y="118"/>
                  <a:pt x="183" y="118"/>
                  <a:pt x="183" y="118"/>
                </a:cubicBezTo>
                <a:cubicBezTo>
                  <a:pt x="183" y="118"/>
                  <a:pt x="183" y="118"/>
                  <a:pt x="183" y="118"/>
                </a:cubicBezTo>
                <a:cubicBezTo>
                  <a:pt x="183" y="118"/>
                  <a:pt x="184" y="117"/>
                  <a:pt x="184" y="117"/>
                </a:cubicBezTo>
                <a:cubicBezTo>
                  <a:pt x="184" y="117"/>
                  <a:pt x="184" y="118"/>
                  <a:pt x="184" y="118"/>
                </a:cubicBezTo>
                <a:cubicBezTo>
                  <a:pt x="184" y="118"/>
                  <a:pt x="184" y="118"/>
                  <a:pt x="184" y="119"/>
                </a:cubicBezTo>
                <a:cubicBezTo>
                  <a:pt x="184" y="120"/>
                  <a:pt x="184" y="120"/>
                  <a:pt x="184" y="119"/>
                </a:cubicBezTo>
                <a:cubicBezTo>
                  <a:pt x="185" y="119"/>
                  <a:pt x="185" y="119"/>
                  <a:pt x="185" y="119"/>
                </a:cubicBezTo>
                <a:cubicBezTo>
                  <a:pt x="185" y="120"/>
                  <a:pt x="185" y="120"/>
                  <a:pt x="185" y="120"/>
                </a:cubicBezTo>
                <a:cubicBezTo>
                  <a:pt x="185" y="120"/>
                  <a:pt x="186" y="120"/>
                  <a:pt x="186" y="120"/>
                </a:cubicBezTo>
                <a:cubicBezTo>
                  <a:pt x="185" y="121"/>
                  <a:pt x="185" y="121"/>
                  <a:pt x="186" y="121"/>
                </a:cubicBezTo>
                <a:cubicBezTo>
                  <a:pt x="186" y="121"/>
                  <a:pt x="186" y="121"/>
                  <a:pt x="186" y="121"/>
                </a:cubicBezTo>
                <a:cubicBezTo>
                  <a:pt x="186" y="120"/>
                  <a:pt x="186" y="120"/>
                  <a:pt x="187" y="122"/>
                </a:cubicBezTo>
                <a:cubicBezTo>
                  <a:pt x="188" y="123"/>
                  <a:pt x="188" y="123"/>
                  <a:pt x="188" y="123"/>
                </a:cubicBezTo>
                <a:cubicBezTo>
                  <a:pt x="188" y="123"/>
                  <a:pt x="189" y="124"/>
                  <a:pt x="189" y="124"/>
                </a:cubicBezTo>
                <a:cubicBezTo>
                  <a:pt x="189" y="125"/>
                  <a:pt x="189" y="125"/>
                  <a:pt x="190" y="126"/>
                </a:cubicBezTo>
                <a:cubicBezTo>
                  <a:pt x="190" y="126"/>
                  <a:pt x="190" y="126"/>
                  <a:pt x="190" y="126"/>
                </a:cubicBezTo>
                <a:cubicBezTo>
                  <a:pt x="190" y="127"/>
                  <a:pt x="190" y="127"/>
                  <a:pt x="191" y="127"/>
                </a:cubicBezTo>
                <a:cubicBezTo>
                  <a:pt x="191" y="127"/>
                  <a:pt x="191" y="127"/>
                  <a:pt x="191" y="127"/>
                </a:cubicBezTo>
                <a:cubicBezTo>
                  <a:pt x="191" y="127"/>
                  <a:pt x="191" y="128"/>
                  <a:pt x="191" y="128"/>
                </a:cubicBezTo>
                <a:cubicBezTo>
                  <a:pt x="191" y="128"/>
                  <a:pt x="192" y="128"/>
                  <a:pt x="192" y="129"/>
                </a:cubicBezTo>
                <a:cubicBezTo>
                  <a:pt x="192" y="129"/>
                  <a:pt x="192" y="129"/>
                  <a:pt x="192" y="129"/>
                </a:cubicBezTo>
                <a:cubicBezTo>
                  <a:pt x="192" y="129"/>
                  <a:pt x="193" y="130"/>
                  <a:pt x="193" y="130"/>
                </a:cubicBezTo>
                <a:cubicBezTo>
                  <a:pt x="193" y="131"/>
                  <a:pt x="193" y="131"/>
                  <a:pt x="193" y="131"/>
                </a:cubicBezTo>
                <a:cubicBezTo>
                  <a:pt x="193" y="131"/>
                  <a:pt x="193" y="131"/>
                  <a:pt x="193" y="132"/>
                </a:cubicBezTo>
                <a:cubicBezTo>
                  <a:pt x="194" y="132"/>
                  <a:pt x="194" y="132"/>
                  <a:pt x="194" y="133"/>
                </a:cubicBezTo>
                <a:cubicBezTo>
                  <a:pt x="194" y="133"/>
                  <a:pt x="195" y="134"/>
                  <a:pt x="196" y="135"/>
                </a:cubicBezTo>
                <a:cubicBezTo>
                  <a:pt x="196" y="136"/>
                  <a:pt x="196" y="136"/>
                  <a:pt x="196" y="136"/>
                </a:cubicBezTo>
                <a:cubicBezTo>
                  <a:pt x="197" y="136"/>
                  <a:pt x="198" y="138"/>
                  <a:pt x="198" y="138"/>
                </a:cubicBezTo>
                <a:cubicBezTo>
                  <a:pt x="198" y="138"/>
                  <a:pt x="198" y="138"/>
                  <a:pt x="198" y="138"/>
                </a:cubicBezTo>
                <a:cubicBezTo>
                  <a:pt x="198" y="138"/>
                  <a:pt x="199" y="139"/>
                  <a:pt x="199" y="139"/>
                </a:cubicBezTo>
                <a:cubicBezTo>
                  <a:pt x="199" y="140"/>
                  <a:pt x="199" y="140"/>
                  <a:pt x="200" y="140"/>
                </a:cubicBezTo>
                <a:cubicBezTo>
                  <a:pt x="200" y="140"/>
                  <a:pt x="200" y="141"/>
                  <a:pt x="200" y="141"/>
                </a:cubicBezTo>
                <a:cubicBezTo>
                  <a:pt x="200" y="142"/>
                  <a:pt x="200" y="142"/>
                  <a:pt x="201" y="142"/>
                </a:cubicBezTo>
                <a:cubicBezTo>
                  <a:pt x="201" y="142"/>
                  <a:pt x="201" y="142"/>
                  <a:pt x="201" y="142"/>
                </a:cubicBezTo>
                <a:cubicBezTo>
                  <a:pt x="201" y="143"/>
                  <a:pt x="202" y="143"/>
                  <a:pt x="202" y="143"/>
                </a:cubicBezTo>
                <a:cubicBezTo>
                  <a:pt x="202" y="143"/>
                  <a:pt x="203" y="144"/>
                  <a:pt x="203" y="145"/>
                </a:cubicBezTo>
                <a:cubicBezTo>
                  <a:pt x="203" y="145"/>
                  <a:pt x="203" y="145"/>
                  <a:pt x="203" y="145"/>
                </a:cubicBezTo>
                <a:cubicBezTo>
                  <a:pt x="203" y="145"/>
                  <a:pt x="204" y="145"/>
                  <a:pt x="204" y="146"/>
                </a:cubicBezTo>
                <a:cubicBezTo>
                  <a:pt x="205" y="147"/>
                  <a:pt x="205" y="148"/>
                  <a:pt x="205" y="148"/>
                </a:cubicBezTo>
                <a:cubicBezTo>
                  <a:pt x="206" y="148"/>
                  <a:pt x="206" y="148"/>
                  <a:pt x="206" y="149"/>
                </a:cubicBezTo>
                <a:cubicBezTo>
                  <a:pt x="206" y="149"/>
                  <a:pt x="206" y="149"/>
                  <a:pt x="206" y="149"/>
                </a:cubicBezTo>
                <a:cubicBezTo>
                  <a:pt x="207" y="150"/>
                  <a:pt x="208" y="151"/>
                  <a:pt x="210" y="153"/>
                </a:cubicBezTo>
                <a:cubicBezTo>
                  <a:pt x="210" y="153"/>
                  <a:pt x="211" y="154"/>
                  <a:pt x="211" y="155"/>
                </a:cubicBezTo>
                <a:cubicBezTo>
                  <a:pt x="211" y="155"/>
                  <a:pt x="212" y="156"/>
                  <a:pt x="212" y="156"/>
                </a:cubicBezTo>
                <a:cubicBezTo>
                  <a:pt x="212" y="156"/>
                  <a:pt x="212" y="156"/>
                  <a:pt x="213" y="157"/>
                </a:cubicBezTo>
                <a:cubicBezTo>
                  <a:pt x="213" y="157"/>
                  <a:pt x="214" y="158"/>
                  <a:pt x="214" y="158"/>
                </a:cubicBezTo>
                <a:cubicBezTo>
                  <a:pt x="215" y="158"/>
                  <a:pt x="216" y="159"/>
                  <a:pt x="216" y="160"/>
                </a:cubicBezTo>
                <a:cubicBezTo>
                  <a:pt x="217" y="160"/>
                  <a:pt x="217" y="161"/>
                  <a:pt x="217" y="161"/>
                </a:cubicBezTo>
                <a:cubicBezTo>
                  <a:pt x="218" y="161"/>
                  <a:pt x="218" y="162"/>
                  <a:pt x="218" y="162"/>
                </a:cubicBezTo>
                <a:cubicBezTo>
                  <a:pt x="219" y="163"/>
                  <a:pt x="219" y="164"/>
                  <a:pt x="220" y="164"/>
                </a:cubicBezTo>
                <a:cubicBezTo>
                  <a:pt x="220" y="164"/>
                  <a:pt x="220" y="164"/>
                  <a:pt x="220" y="165"/>
                </a:cubicBezTo>
                <a:cubicBezTo>
                  <a:pt x="221" y="165"/>
                  <a:pt x="221" y="165"/>
                  <a:pt x="222" y="166"/>
                </a:cubicBezTo>
                <a:cubicBezTo>
                  <a:pt x="222" y="166"/>
                  <a:pt x="223" y="167"/>
                  <a:pt x="223" y="167"/>
                </a:cubicBezTo>
                <a:cubicBezTo>
                  <a:pt x="223" y="167"/>
                  <a:pt x="225" y="168"/>
                  <a:pt x="226" y="169"/>
                </a:cubicBezTo>
                <a:cubicBezTo>
                  <a:pt x="226" y="169"/>
                  <a:pt x="226" y="169"/>
                  <a:pt x="226" y="169"/>
                </a:cubicBezTo>
                <a:cubicBezTo>
                  <a:pt x="226" y="169"/>
                  <a:pt x="226" y="170"/>
                  <a:pt x="227" y="170"/>
                </a:cubicBezTo>
                <a:cubicBezTo>
                  <a:pt x="227" y="170"/>
                  <a:pt x="227" y="170"/>
                  <a:pt x="227" y="170"/>
                </a:cubicBezTo>
                <a:cubicBezTo>
                  <a:pt x="227" y="170"/>
                  <a:pt x="228" y="171"/>
                  <a:pt x="229" y="171"/>
                </a:cubicBezTo>
                <a:cubicBezTo>
                  <a:pt x="229" y="171"/>
                  <a:pt x="230" y="171"/>
                  <a:pt x="231" y="172"/>
                </a:cubicBezTo>
                <a:cubicBezTo>
                  <a:pt x="233" y="173"/>
                  <a:pt x="234" y="174"/>
                  <a:pt x="237" y="175"/>
                </a:cubicBezTo>
                <a:cubicBezTo>
                  <a:pt x="241" y="176"/>
                  <a:pt x="241" y="176"/>
                  <a:pt x="241" y="176"/>
                </a:cubicBezTo>
                <a:lnTo>
                  <a:pt x="243" y="176"/>
                </a:lnTo>
                <a:close/>
                <a:moveTo>
                  <a:pt x="226" y="160"/>
                </a:moveTo>
                <a:cubicBezTo>
                  <a:pt x="226" y="160"/>
                  <a:pt x="226" y="159"/>
                  <a:pt x="225" y="159"/>
                </a:cubicBezTo>
                <a:cubicBezTo>
                  <a:pt x="225" y="158"/>
                  <a:pt x="224" y="158"/>
                  <a:pt x="224" y="157"/>
                </a:cubicBezTo>
                <a:cubicBezTo>
                  <a:pt x="224" y="155"/>
                  <a:pt x="224" y="155"/>
                  <a:pt x="224" y="156"/>
                </a:cubicBezTo>
                <a:cubicBezTo>
                  <a:pt x="223" y="157"/>
                  <a:pt x="223" y="157"/>
                  <a:pt x="222" y="156"/>
                </a:cubicBezTo>
                <a:cubicBezTo>
                  <a:pt x="222" y="155"/>
                  <a:pt x="222" y="155"/>
                  <a:pt x="222" y="155"/>
                </a:cubicBezTo>
                <a:cubicBezTo>
                  <a:pt x="221" y="156"/>
                  <a:pt x="220" y="155"/>
                  <a:pt x="220" y="155"/>
                </a:cubicBezTo>
                <a:cubicBezTo>
                  <a:pt x="220" y="154"/>
                  <a:pt x="219" y="154"/>
                  <a:pt x="219" y="154"/>
                </a:cubicBezTo>
                <a:cubicBezTo>
                  <a:pt x="218" y="153"/>
                  <a:pt x="218" y="153"/>
                  <a:pt x="218" y="152"/>
                </a:cubicBezTo>
                <a:cubicBezTo>
                  <a:pt x="218" y="152"/>
                  <a:pt x="218" y="151"/>
                  <a:pt x="218" y="151"/>
                </a:cubicBezTo>
                <a:cubicBezTo>
                  <a:pt x="218" y="151"/>
                  <a:pt x="217" y="151"/>
                  <a:pt x="218" y="151"/>
                </a:cubicBezTo>
                <a:cubicBezTo>
                  <a:pt x="218" y="150"/>
                  <a:pt x="218" y="150"/>
                  <a:pt x="217" y="150"/>
                </a:cubicBezTo>
                <a:cubicBezTo>
                  <a:pt x="217" y="150"/>
                  <a:pt x="217" y="150"/>
                  <a:pt x="217" y="149"/>
                </a:cubicBezTo>
                <a:cubicBezTo>
                  <a:pt x="217" y="148"/>
                  <a:pt x="217" y="148"/>
                  <a:pt x="217" y="149"/>
                </a:cubicBezTo>
                <a:cubicBezTo>
                  <a:pt x="216" y="149"/>
                  <a:pt x="216" y="149"/>
                  <a:pt x="216" y="148"/>
                </a:cubicBezTo>
                <a:cubicBezTo>
                  <a:pt x="216" y="148"/>
                  <a:pt x="216" y="148"/>
                  <a:pt x="215" y="149"/>
                </a:cubicBezTo>
                <a:cubicBezTo>
                  <a:pt x="214" y="149"/>
                  <a:pt x="214" y="149"/>
                  <a:pt x="213" y="149"/>
                </a:cubicBezTo>
                <a:cubicBezTo>
                  <a:pt x="213" y="149"/>
                  <a:pt x="213" y="149"/>
                  <a:pt x="213" y="149"/>
                </a:cubicBezTo>
                <a:cubicBezTo>
                  <a:pt x="213" y="150"/>
                  <a:pt x="211" y="150"/>
                  <a:pt x="211" y="150"/>
                </a:cubicBezTo>
                <a:cubicBezTo>
                  <a:pt x="211" y="150"/>
                  <a:pt x="211" y="150"/>
                  <a:pt x="210" y="150"/>
                </a:cubicBezTo>
                <a:cubicBezTo>
                  <a:pt x="210" y="150"/>
                  <a:pt x="210" y="150"/>
                  <a:pt x="210" y="149"/>
                </a:cubicBezTo>
                <a:cubicBezTo>
                  <a:pt x="210" y="149"/>
                  <a:pt x="210" y="149"/>
                  <a:pt x="209" y="149"/>
                </a:cubicBezTo>
                <a:cubicBezTo>
                  <a:pt x="209" y="149"/>
                  <a:pt x="208" y="148"/>
                  <a:pt x="208" y="148"/>
                </a:cubicBezTo>
                <a:cubicBezTo>
                  <a:pt x="208" y="147"/>
                  <a:pt x="208" y="147"/>
                  <a:pt x="208" y="146"/>
                </a:cubicBezTo>
                <a:cubicBezTo>
                  <a:pt x="207" y="146"/>
                  <a:pt x="207" y="145"/>
                  <a:pt x="208" y="145"/>
                </a:cubicBezTo>
                <a:cubicBezTo>
                  <a:pt x="208" y="144"/>
                  <a:pt x="208" y="144"/>
                  <a:pt x="207" y="143"/>
                </a:cubicBezTo>
                <a:cubicBezTo>
                  <a:pt x="207" y="143"/>
                  <a:pt x="207" y="143"/>
                  <a:pt x="207" y="143"/>
                </a:cubicBezTo>
                <a:cubicBezTo>
                  <a:pt x="207" y="142"/>
                  <a:pt x="206" y="142"/>
                  <a:pt x="206" y="142"/>
                </a:cubicBezTo>
                <a:cubicBezTo>
                  <a:pt x="206" y="142"/>
                  <a:pt x="206" y="142"/>
                  <a:pt x="205" y="142"/>
                </a:cubicBezTo>
                <a:cubicBezTo>
                  <a:pt x="205" y="141"/>
                  <a:pt x="205" y="141"/>
                  <a:pt x="205" y="141"/>
                </a:cubicBezTo>
                <a:cubicBezTo>
                  <a:pt x="204" y="142"/>
                  <a:pt x="203" y="141"/>
                  <a:pt x="203" y="141"/>
                </a:cubicBezTo>
                <a:cubicBezTo>
                  <a:pt x="203" y="141"/>
                  <a:pt x="203" y="141"/>
                  <a:pt x="203" y="141"/>
                </a:cubicBezTo>
                <a:cubicBezTo>
                  <a:pt x="201" y="140"/>
                  <a:pt x="199" y="133"/>
                  <a:pt x="200" y="133"/>
                </a:cubicBezTo>
                <a:cubicBezTo>
                  <a:pt x="200" y="133"/>
                  <a:pt x="200" y="133"/>
                  <a:pt x="200" y="133"/>
                </a:cubicBezTo>
                <a:cubicBezTo>
                  <a:pt x="200" y="132"/>
                  <a:pt x="200" y="132"/>
                  <a:pt x="200" y="131"/>
                </a:cubicBezTo>
                <a:cubicBezTo>
                  <a:pt x="200" y="130"/>
                  <a:pt x="200" y="129"/>
                  <a:pt x="198" y="128"/>
                </a:cubicBezTo>
                <a:cubicBezTo>
                  <a:pt x="196" y="126"/>
                  <a:pt x="196" y="126"/>
                  <a:pt x="196" y="125"/>
                </a:cubicBezTo>
                <a:cubicBezTo>
                  <a:pt x="197" y="122"/>
                  <a:pt x="195" y="120"/>
                  <a:pt x="194" y="121"/>
                </a:cubicBezTo>
                <a:cubicBezTo>
                  <a:pt x="194" y="121"/>
                  <a:pt x="194" y="121"/>
                  <a:pt x="193" y="120"/>
                </a:cubicBezTo>
                <a:cubicBezTo>
                  <a:pt x="193" y="120"/>
                  <a:pt x="193" y="120"/>
                  <a:pt x="192" y="120"/>
                </a:cubicBezTo>
                <a:cubicBezTo>
                  <a:pt x="192" y="121"/>
                  <a:pt x="192" y="121"/>
                  <a:pt x="192" y="121"/>
                </a:cubicBezTo>
                <a:cubicBezTo>
                  <a:pt x="191" y="121"/>
                  <a:pt x="190" y="120"/>
                  <a:pt x="190" y="120"/>
                </a:cubicBezTo>
                <a:cubicBezTo>
                  <a:pt x="189" y="120"/>
                  <a:pt x="188" y="120"/>
                  <a:pt x="188" y="118"/>
                </a:cubicBezTo>
                <a:cubicBezTo>
                  <a:pt x="187" y="117"/>
                  <a:pt x="187" y="116"/>
                  <a:pt x="187" y="116"/>
                </a:cubicBezTo>
                <a:cubicBezTo>
                  <a:pt x="187" y="115"/>
                  <a:pt x="187" y="115"/>
                  <a:pt x="186" y="114"/>
                </a:cubicBezTo>
                <a:cubicBezTo>
                  <a:pt x="186" y="114"/>
                  <a:pt x="186" y="113"/>
                  <a:pt x="186" y="112"/>
                </a:cubicBezTo>
                <a:cubicBezTo>
                  <a:pt x="186" y="111"/>
                  <a:pt x="186" y="111"/>
                  <a:pt x="185" y="112"/>
                </a:cubicBezTo>
                <a:cubicBezTo>
                  <a:pt x="185" y="112"/>
                  <a:pt x="185" y="112"/>
                  <a:pt x="184" y="112"/>
                </a:cubicBezTo>
                <a:cubicBezTo>
                  <a:pt x="184" y="112"/>
                  <a:pt x="183" y="111"/>
                  <a:pt x="183" y="111"/>
                </a:cubicBezTo>
                <a:cubicBezTo>
                  <a:pt x="182" y="111"/>
                  <a:pt x="182" y="111"/>
                  <a:pt x="182" y="111"/>
                </a:cubicBezTo>
                <a:cubicBezTo>
                  <a:pt x="182" y="111"/>
                  <a:pt x="182" y="111"/>
                  <a:pt x="182" y="111"/>
                </a:cubicBezTo>
                <a:cubicBezTo>
                  <a:pt x="181" y="111"/>
                  <a:pt x="181" y="110"/>
                  <a:pt x="181" y="110"/>
                </a:cubicBezTo>
                <a:cubicBezTo>
                  <a:pt x="181" y="110"/>
                  <a:pt x="180" y="109"/>
                  <a:pt x="180" y="109"/>
                </a:cubicBezTo>
                <a:cubicBezTo>
                  <a:pt x="179" y="109"/>
                  <a:pt x="179" y="108"/>
                  <a:pt x="179" y="108"/>
                </a:cubicBezTo>
                <a:cubicBezTo>
                  <a:pt x="179" y="108"/>
                  <a:pt x="179" y="107"/>
                  <a:pt x="179" y="107"/>
                </a:cubicBezTo>
                <a:cubicBezTo>
                  <a:pt x="179" y="106"/>
                  <a:pt x="179" y="106"/>
                  <a:pt x="178" y="107"/>
                </a:cubicBezTo>
                <a:cubicBezTo>
                  <a:pt x="178" y="107"/>
                  <a:pt x="178" y="108"/>
                  <a:pt x="178" y="108"/>
                </a:cubicBezTo>
                <a:cubicBezTo>
                  <a:pt x="179" y="108"/>
                  <a:pt x="179" y="109"/>
                  <a:pt x="178" y="109"/>
                </a:cubicBezTo>
                <a:cubicBezTo>
                  <a:pt x="178" y="109"/>
                  <a:pt x="178" y="109"/>
                  <a:pt x="178" y="109"/>
                </a:cubicBezTo>
                <a:cubicBezTo>
                  <a:pt x="178" y="108"/>
                  <a:pt x="178" y="108"/>
                  <a:pt x="178" y="109"/>
                </a:cubicBezTo>
                <a:cubicBezTo>
                  <a:pt x="178" y="109"/>
                  <a:pt x="177" y="109"/>
                  <a:pt x="176" y="108"/>
                </a:cubicBezTo>
                <a:cubicBezTo>
                  <a:pt x="176" y="107"/>
                  <a:pt x="176" y="107"/>
                  <a:pt x="175" y="108"/>
                </a:cubicBezTo>
                <a:cubicBezTo>
                  <a:pt x="175" y="108"/>
                  <a:pt x="175" y="108"/>
                  <a:pt x="173" y="107"/>
                </a:cubicBezTo>
                <a:cubicBezTo>
                  <a:pt x="172" y="107"/>
                  <a:pt x="171" y="104"/>
                  <a:pt x="171" y="103"/>
                </a:cubicBezTo>
                <a:cubicBezTo>
                  <a:pt x="171" y="103"/>
                  <a:pt x="171" y="103"/>
                  <a:pt x="171" y="103"/>
                </a:cubicBezTo>
                <a:cubicBezTo>
                  <a:pt x="171" y="103"/>
                  <a:pt x="170" y="102"/>
                  <a:pt x="170" y="100"/>
                </a:cubicBezTo>
                <a:cubicBezTo>
                  <a:pt x="170" y="100"/>
                  <a:pt x="169" y="100"/>
                  <a:pt x="168" y="100"/>
                </a:cubicBezTo>
                <a:cubicBezTo>
                  <a:pt x="167" y="100"/>
                  <a:pt x="167" y="100"/>
                  <a:pt x="166" y="100"/>
                </a:cubicBezTo>
                <a:cubicBezTo>
                  <a:pt x="166" y="101"/>
                  <a:pt x="165" y="101"/>
                  <a:pt x="165" y="101"/>
                </a:cubicBezTo>
                <a:cubicBezTo>
                  <a:pt x="165" y="101"/>
                  <a:pt x="164" y="101"/>
                  <a:pt x="164" y="102"/>
                </a:cubicBezTo>
                <a:cubicBezTo>
                  <a:pt x="164" y="102"/>
                  <a:pt x="161" y="103"/>
                  <a:pt x="160" y="103"/>
                </a:cubicBezTo>
                <a:cubicBezTo>
                  <a:pt x="159" y="102"/>
                  <a:pt x="160" y="101"/>
                  <a:pt x="162" y="100"/>
                </a:cubicBezTo>
                <a:cubicBezTo>
                  <a:pt x="163" y="100"/>
                  <a:pt x="164" y="99"/>
                  <a:pt x="164" y="99"/>
                </a:cubicBezTo>
                <a:cubicBezTo>
                  <a:pt x="165" y="98"/>
                  <a:pt x="167" y="97"/>
                  <a:pt x="168" y="97"/>
                </a:cubicBezTo>
                <a:cubicBezTo>
                  <a:pt x="169" y="98"/>
                  <a:pt x="169" y="98"/>
                  <a:pt x="169" y="98"/>
                </a:cubicBezTo>
                <a:cubicBezTo>
                  <a:pt x="170" y="97"/>
                  <a:pt x="171" y="98"/>
                  <a:pt x="172" y="99"/>
                </a:cubicBezTo>
                <a:cubicBezTo>
                  <a:pt x="173" y="101"/>
                  <a:pt x="174" y="103"/>
                  <a:pt x="174" y="103"/>
                </a:cubicBezTo>
                <a:cubicBezTo>
                  <a:pt x="174" y="103"/>
                  <a:pt x="174" y="104"/>
                  <a:pt x="174" y="104"/>
                </a:cubicBezTo>
                <a:cubicBezTo>
                  <a:pt x="174" y="104"/>
                  <a:pt x="174" y="104"/>
                  <a:pt x="174" y="105"/>
                </a:cubicBezTo>
                <a:cubicBezTo>
                  <a:pt x="174" y="105"/>
                  <a:pt x="174" y="105"/>
                  <a:pt x="174" y="105"/>
                </a:cubicBezTo>
                <a:cubicBezTo>
                  <a:pt x="174" y="105"/>
                  <a:pt x="174" y="105"/>
                  <a:pt x="175" y="105"/>
                </a:cubicBezTo>
                <a:cubicBezTo>
                  <a:pt x="175" y="105"/>
                  <a:pt x="176" y="105"/>
                  <a:pt x="176" y="105"/>
                </a:cubicBezTo>
                <a:cubicBezTo>
                  <a:pt x="177" y="105"/>
                  <a:pt x="177" y="105"/>
                  <a:pt x="177" y="105"/>
                </a:cubicBezTo>
                <a:cubicBezTo>
                  <a:pt x="177" y="105"/>
                  <a:pt x="178" y="105"/>
                  <a:pt x="178" y="105"/>
                </a:cubicBezTo>
                <a:cubicBezTo>
                  <a:pt x="178" y="105"/>
                  <a:pt x="179" y="105"/>
                  <a:pt x="179" y="105"/>
                </a:cubicBezTo>
                <a:cubicBezTo>
                  <a:pt x="180" y="104"/>
                  <a:pt x="181" y="105"/>
                  <a:pt x="181" y="106"/>
                </a:cubicBezTo>
                <a:cubicBezTo>
                  <a:pt x="182" y="107"/>
                  <a:pt x="184" y="109"/>
                  <a:pt x="185" y="109"/>
                </a:cubicBezTo>
                <a:cubicBezTo>
                  <a:pt x="185" y="109"/>
                  <a:pt x="185" y="109"/>
                  <a:pt x="185" y="109"/>
                </a:cubicBezTo>
                <a:cubicBezTo>
                  <a:pt x="185" y="109"/>
                  <a:pt x="186" y="109"/>
                  <a:pt x="187" y="109"/>
                </a:cubicBezTo>
                <a:cubicBezTo>
                  <a:pt x="188" y="109"/>
                  <a:pt x="189" y="110"/>
                  <a:pt x="188" y="110"/>
                </a:cubicBezTo>
                <a:cubicBezTo>
                  <a:pt x="188" y="111"/>
                  <a:pt x="188" y="111"/>
                  <a:pt x="189" y="111"/>
                </a:cubicBezTo>
                <a:cubicBezTo>
                  <a:pt x="189" y="112"/>
                  <a:pt x="189" y="112"/>
                  <a:pt x="189" y="113"/>
                </a:cubicBezTo>
                <a:cubicBezTo>
                  <a:pt x="188" y="113"/>
                  <a:pt x="188" y="114"/>
                  <a:pt x="189" y="114"/>
                </a:cubicBezTo>
                <a:cubicBezTo>
                  <a:pt x="190" y="115"/>
                  <a:pt x="190" y="115"/>
                  <a:pt x="191" y="117"/>
                </a:cubicBezTo>
                <a:cubicBezTo>
                  <a:pt x="191" y="118"/>
                  <a:pt x="191" y="118"/>
                  <a:pt x="191" y="118"/>
                </a:cubicBezTo>
                <a:cubicBezTo>
                  <a:pt x="191" y="118"/>
                  <a:pt x="192" y="118"/>
                  <a:pt x="192" y="118"/>
                </a:cubicBezTo>
                <a:cubicBezTo>
                  <a:pt x="192" y="118"/>
                  <a:pt x="193" y="118"/>
                  <a:pt x="193" y="118"/>
                </a:cubicBezTo>
                <a:cubicBezTo>
                  <a:pt x="193" y="118"/>
                  <a:pt x="193" y="118"/>
                  <a:pt x="193" y="118"/>
                </a:cubicBezTo>
                <a:cubicBezTo>
                  <a:pt x="194" y="118"/>
                  <a:pt x="194" y="118"/>
                  <a:pt x="194" y="118"/>
                </a:cubicBezTo>
                <a:cubicBezTo>
                  <a:pt x="194" y="118"/>
                  <a:pt x="194" y="118"/>
                  <a:pt x="195" y="118"/>
                </a:cubicBezTo>
                <a:cubicBezTo>
                  <a:pt x="195" y="118"/>
                  <a:pt x="195" y="119"/>
                  <a:pt x="195" y="119"/>
                </a:cubicBezTo>
                <a:cubicBezTo>
                  <a:pt x="196" y="119"/>
                  <a:pt x="196" y="119"/>
                  <a:pt x="196" y="119"/>
                </a:cubicBezTo>
                <a:cubicBezTo>
                  <a:pt x="196" y="119"/>
                  <a:pt x="196" y="118"/>
                  <a:pt x="196" y="119"/>
                </a:cubicBezTo>
                <a:cubicBezTo>
                  <a:pt x="196" y="119"/>
                  <a:pt x="196" y="119"/>
                  <a:pt x="197" y="119"/>
                </a:cubicBezTo>
                <a:cubicBezTo>
                  <a:pt x="197" y="119"/>
                  <a:pt x="197" y="119"/>
                  <a:pt x="197" y="119"/>
                </a:cubicBezTo>
                <a:cubicBezTo>
                  <a:pt x="196" y="120"/>
                  <a:pt x="196" y="120"/>
                  <a:pt x="197" y="119"/>
                </a:cubicBezTo>
                <a:cubicBezTo>
                  <a:pt x="198" y="119"/>
                  <a:pt x="198" y="119"/>
                  <a:pt x="199" y="120"/>
                </a:cubicBezTo>
                <a:cubicBezTo>
                  <a:pt x="199" y="121"/>
                  <a:pt x="199" y="121"/>
                  <a:pt x="199" y="121"/>
                </a:cubicBezTo>
                <a:cubicBezTo>
                  <a:pt x="198" y="121"/>
                  <a:pt x="198" y="121"/>
                  <a:pt x="199" y="122"/>
                </a:cubicBezTo>
                <a:cubicBezTo>
                  <a:pt x="199" y="122"/>
                  <a:pt x="200" y="123"/>
                  <a:pt x="199" y="124"/>
                </a:cubicBezTo>
                <a:cubicBezTo>
                  <a:pt x="199" y="125"/>
                  <a:pt x="200" y="125"/>
                  <a:pt x="200" y="125"/>
                </a:cubicBezTo>
                <a:cubicBezTo>
                  <a:pt x="201" y="125"/>
                  <a:pt x="201" y="126"/>
                  <a:pt x="201" y="126"/>
                </a:cubicBezTo>
                <a:cubicBezTo>
                  <a:pt x="201" y="127"/>
                  <a:pt x="201" y="127"/>
                  <a:pt x="201" y="127"/>
                </a:cubicBezTo>
                <a:cubicBezTo>
                  <a:pt x="202" y="127"/>
                  <a:pt x="203" y="128"/>
                  <a:pt x="203" y="130"/>
                </a:cubicBezTo>
                <a:cubicBezTo>
                  <a:pt x="203" y="132"/>
                  <a:pt x="203" y="133"/>
                  <a:pt x="202" y="133"/>
                </a:cubicBezTo>
                <a:cubicBezTo>
                  <a:pt x="202" y="133"/>
                  <a:pt x="202" y="134"/>
                  <a:pt x="202" y="134"/>
                </a:cubicBezTo>
                <a:cubicBezTo>
                  <a:pt x="202" y="134"/>
                  <a:pt x="202" y="134"/>
                  <a:pt x="202" y="134"/>
                </a:cubicBezTo>
                <a:cubicBezTo>
                  <a:pt x="202" y="134"/>
                  <a:pt x="203" y="134"/>
                  <a:pt x="203" y="135"/>
                </a:cubicBezTo>
                <a:cubicBezTo>
                  <a:pt x="203" y="135"/>
                  <a:pt x="203" y="136"/>
                  <a:pt x="203" y="136"/>
                </a:cubicBezTo>
                <a:cubicBezTo>
                  <a:pt x="203" y="136"/>
                  <a:pt x="203" y="136"/>
                  <a:pt x="203" y="136"/>
                </a:cubicBezTo>
                <a:cubicBezTo>
                  <a:pt x="202" y="137"/>
                  <a:pt x="202" y="137"/>
                  <a:pt x="203" y="138"/>
                </a:cubicBezTo>
                <a:cubicBezTo>
                  <a:pt x="203" y="138"/>
                  <a:pt x="203" y="137"/>
                  <a:pt x="203" y="137"/>
                </a:cubicBezTo>
                <a:cubicBezTo>
                  <a:pt x="204" y="136"/>
                  <a:pt x="204" y="137"/>
                  <a:pt x="204" y="137"/>
                </a:cubicBezTo>
                <a:cubicBezTo>
                  <a:pt x="204" y="138"/>
                  <a:pt x="206" y="139"/>
                  <a:pt x="208" y="139"/>
                </a:cubicBezTo>
                <a:cubicBezTo>
                  <a:pt x="209" y="140"/>
                  <a:pt x="210" y="140"/>
                  <a:pt x="210" y="140"/>
                </a:cubicBezTo>
                <a:cubicBezTo>
                  <a:pt x="209" y="140"/>
                  <a:pt x="209" y="141"/>
                  <a:pt x="210" y="141"/>
                </a:cubicBezTo>
                <a:cubicBezTo>
                  <a:pt x="210" y="141"/>
                  <a:pt x="211" y="146"/>
                  <a:pt x="211" y="146"/>
                </a:cubicBezTo>
                <a:cubicBezTo>
                  <a:pt x="211" y="146"/>
                  <a:pt x="211" y="147"/>
                  <a:pt x="211" y="147"/>
                </a:cubicBezTo>
                <a:cubicBezTo>
                  <a:pt x="211" y="147"/>
                  <a:pt x="212" y="147"/>
                  <a:pt x="212" y="147"/>
                </a:cubicBezTo>
                <a:cubicBezTo>
                  <a:pt x="212" y="146"/>
                  <a:pt x="212" y="146"/>
                  <a:pt x="212" y="147"/>
                </a:cubicBezTo>
                <a:cubicBezTo>
                  <a:pt x="212" y="147"/>
                  <a:pt x="213" y="147"/>
                  <a:pt x="213" y="147"/>
                </a:cubicBezTo>
                <a:cubicBezTo>
                  <a:pt x="214" y="146"/>
                  <a:pt x="215" y="146"/>
                  <a:pt x="216" y="146"/>
                </a:cubicBezTo>
                <a:cubicBezTo>
                  <a:pt x="216" y="146"/>
                  <a:pt x="218" y="146"/>
                  <a:pt x="218" y="146"/>
                </a:cubicBezTo>
                <a:cubicBezTo>
                  <a:pt x="219" y="146"/>
                  <a:pt x="220" y="146"/>
                  <a:pt x="220" y="146"/>
                </a:cubicBezTo>
                <a:cubicBezTo>
                  <a:pt x="220" y="146"/>
                  <a:pt x="220" y="147"/>
                  <a:pt x="220" y="147"/>
                </a:cubicBezTo>
                <a:cubicBezTo>
                  <a:pt x="220" y="147"/>
                  <a:pt x="221" y="147"/>
                  <a:pt x="220" y="147"/>
                </a:cubicBezTo>
                <a:cubicBezTo>
                  <a:pt x="220" y="148"/>
                  <a:pt x="220" y="148"/>
                  <a:pt x="220" y="148"/>
                </a:cubicBezTo>
                <a:cubicBezTo>
                  <a:pt x="221" y="148"/>
                  <a:pt x="221" y="149"/>
                  <a:pt x="221" y="149"/>
                </a:cubicBezTo>
                <a:cubicBezTo>
                  <a:pt x="221" y="150"/>
                  <a:pt x="221" y="151"/>
                  <a:pt x="222" y="151"/>
                </a:cubicBezTo>
                <a:cubicBezTo>
                  <a:pt x="222" y="152"/>
                  <a:pt x="222" y="152"/>
                  <a:pt x="222" y="153"/>
                </a:cubicBezTo>
                <a:cubicBezTo>
                  <a:pt x="222" y="153"/>
                  <a:pt x="222" y="153"/>
                  <a:pt x="222" y="153"/>
                </a:cubicBezTo>
                <a:cubicBezTo>
                  <a:pt x="223" y="153"/>
                  <a:pt x="223" y="153"/>
                  <a:pt x="223" y="153"/>
                </a:cubicBezTo>
                <a:cubicBezTo>
                  <a:pt x="223" y="153"/>
                  <a:pt x="224" y="153"/>
                  <a:pt x="224" y="153"/>
                </a:cubicBezTo>
                <a:cubicBezTo>
                  <a:pt x="226" y="153"/>
                  <a:pt x="227" y="153"/>
                  <a:pt x="228" y="153"/>
                </a:cubicBezTo>
                <a:cubicBezTo>
                  <a:pt x="228" y="154"/>
                  <a:pt x="228" y="154"/>
                  <a:pt x="228" y="155"/>
                </a:cubicBezTo>
                <a:cubicBezTo>
                  <a:pt x="228" y="155"/>
                  <a:pt x="228" y="155"/>
                  <a:pt x="228" y="156"/>
                </a:cubicBezTo>
                <a:cubicBezTo>
                  <a:pt x="228" y="156"/>
                  <a:pt x="228" y="157"/>
                  <a:pt x="228" y="157"/>
                </a:cubicBezTo>
                <a:cubicBezTo>
                  <a:pt x="228" y="157"/>
                  <a:pt x="228" y="158"/>
                  <a:pt x="228" y="158"/>
                </a:cubicBezTo>
                <a:cubicBezTo>
                  <a:pt x="229" y="159"/>
                  <a:pt x="229" y="159"/>
                  <a:pt x="229" y="158"/>
                </a:cubicBezTo>
                <a:cubicBezTo>
                  <a:pt x="229" y="158"/>
                  <a:pt x="229" y="158"/>
                  <a:pt x="230" y="159"/>
                </a:cubicBezTo>
                <a:cubicBezTo>
                  <a:pt x="231" y="160"/>
                  <a:pt x="231" y="160"/>
                  <a:pt x="231" y="160"/>
                </a:cubicBezTo>
                <a:cubicBezTo>
                  <a:pt x="232" y="159"/>
                  <a:pt x="232" y="159"/>
                  <a:pt x="232" y="159"/>
                </a:cubicBezTo>
                <a:cubicBezTo>
                  <a:pt x="233" y="159"/>
                  <a:pt x="235" y="159"/>
                  <a:pt x="236" y="158"/>
                </a:cubicBezTo>
                <a:cubicBezTo>
                  <a:pt x="237" y="158"/>
                  <a:pt x="239" y="157"/>
                  <a:pt x="239" y="158"/>
                </a:cubicBezTo>
                <a:cubicBezTo>
                  <a:pt x="239" y="158"/>
                  <a:pt x="239" y="158"/>
                  <a:pt x="239" y="158"/>
                </a:cubicBezTo>
                <a:cubicBezTo>
                  <a:pt x="240" y="157"/>
                  <a:pt x="240" y="157"/>
                  <a:pt x="240" y="157"/>
                </a:cubicBezTo>
                <a:cubicBezTo>
                  <a:pt x="241" y="157"/>
                  <a:pt x="241" y="158"/>
                  <a:pt x="241" y="158"/>
                </a:cubicBezTo>
                <a:cubicBezTo>
                  <a:pt x="241" y="159"/>
                  <a:pt x="241" y="159"/>
                  <a:pt x="240" y="159"/>
                </a:cubicBezTo>
                <a:cubicBezTo>
                  <a:pt x="240" y="159"/>
                  <a:pt x="239" y="160"/>
                  <a:pt x="239" y="160"/>
                </a:cubicBezTo>
                <a:cubicBezTo>
                  <a:pt x="239" y="160"/>
                  <a:pt x="239" y="161"/>
                  <a:pt x="238" y="161"/>
                </a:cubicBezTo>
                <a:cubicBezTo>
                  <a:pt x="238" y="160"/>
                  <a:pt x="238" y="161"/>
                  <a:pt x="238" y="161"/>
                </a:cubicBezTo>
                <a:cubicBezTo>
                  <a:pt x="237" y="161"/>
                  <a:pt x="237" y="161"/>
                  <a:pt x="237" y="161"/>
                </a:cubicBezTo>
                <a:cubicBezTo>
                  <a:pt x="237" y="161"/>
                  <a:pt x="237" y="161"/>
                  <a:pt x="237" y="161"/>
                </a:cubicBezTo>
                <a:cubicBezTo>
                  <a:pt x="236" y="162"/>
                  <a:pt x="236" y="162"/>
                  <a:pt x="235" y="162"/>
                </a:cubicBezTo>
                <a:cubicBezTo>
                  <a:pt x="235" y="162"/>
                  <a:pt x="234" y="162"/>
                  <a:pt x="234" y="162"/>
                </a:cubicBezTo>
                <a:cubicBezTo>
                  <a:pt x="233" y="163"/>
                  <a:pt x="233" y="163"/>
                  <a:pt x="232" y="163"/>
                </a:cubicBezTo>
                <a:cubicBezTo>
                  <a:pt x="230" y="162"/>
                  <a:pt x="227" y="161"/>
                  <a:pt x="227" y="161"/>
                </a:cubicBezTo>
                <a:cubicBezTo>
                  <a:pt x="227" y="160"/>
                  <a:pt x="227" y="160"/>
                  <a:pt x="226" y="160"/>
                </a:cubicBezTo>
                <a:cubicBezTo>
                  <a:pt x="226" y="161"/>
                  <a:pt x="226" y="160"/>
                  <a:pt x="226" y="160"/>
                </a:cubicBezTo>
                <a:close/>
                <a:moveTo>
                  <a:pt x="225" y="160"/>
                </a:moveTo>
                <a:cubicBezTo>
                  <a:pt x="225" y="159"/>
                  <a:pt x="225" y="159"/>
                  <a:pt x="225" y="159"/>
                </a:cubicBezTo>
                <a:cubicBezTo>
                  <a:pt x="226" y="159"/>
                  <a:pt x="226" y="160"/>
                  <a:pt x="226" y="160"/>
                </a:cubicBezTo>
                <a:cubicBezTo>
                  <a:pt x="226" y="160"/>
                  <a:pt x="225" y="160"/>
                  <a:pt x="225" y="160"/>
                </a:cubicBezTo>
                <a:close/>
                <a:moveTo>
                  <a:pt x="238" y="143"/>
                </a:moveTo>
                <a:cubicBezTo>
                  <a:pt x="238" y="142"/>
                  <a:pt x="238" y="142"/>
                  <a:pt x="238" y="142"/>
                </a:cubicBezTo>
                <a:cubicBezTo>
                  <a:pt x="237" y="142"/>
                  <a:pt x="237" y="141"/>
                  <a:pt x="237" y="140"/>
                </a:cubicBezTo>
                <a:cubicBezTo>
                  <a:pt x="237" y="139"/>
                  <a:pt x="236" y="139"/>
                  <a:pt x="236" y="139"/>
                </a:cubicBezTo>
                <a:cubicBezTo>
                  <a:pt x="236" y="139"/>
                  <a:pt x="235" y="139"/>
                  <a:pt x="235" y="138"/>
                </a:cubicBezTo>
                <a:cubicBezTo>
                  <a:pt x="235" y="138"/>
                  <a:pt x="235" y="138"/>
                  <a:pt x="234" y="138"/>
                </a:cubicBezTo>
                <a:cubicBezTo>
                  <a:pt x="234" y="138"/>
                  <a:pt x="233" y="138"/>
                  <a:pt x="233" y="137"/>
                </a:cubicBezTo>
                <a:cubicBezTo>
                  <a:pt x="233" y="137"/>
                  <a:pt x="234" y="137"/>
                  <a:pt x="234" y="137"/>
                </a:cubicBezTo>
                <a:cubicBezTo>
                  <a:pt x="234" y="137"/>
                  <a:pt x="234" y="137"/>
                  <a:pt x="234" y="136"/>
                </a:cubicBezTo>
                <a:cubicBezTo>
                  <a:pt x="234" y="136"/>
                  <a:pt x="234" y="135"/>
                  <a:pt x="234" y="135"/>
                </a:cubicBezTo>
                <a:cubicBezTo>
                  <a:pt x="234" y="134"/>
                  <a:pt x="234" y="134"/>
                  <a:pt x="233" y="135"/>
                </a:cubicBezTo>
                <a:cubicBezTo>
                  <a:pt x="233" y="136"/>
                  <a:pt x="233" y="136"/>
                  <a:pt x="233" y="136"/>
                </a:cubicBezTo>
                <a:cubicBezTo>
                  <a:pt x="233" y="135"/>
                  <a:pt x="233" y="135"/>
                  <a:pt x="232" y="135"/>
                </a:cubicBezTo>
                <a:cubicBezTo>
                  <a:pt x="232" y="135"/>
                  <a:pt x="232" y="135"/>
                  <a:pt x="232" y="135"/>
                </a:cubicBezTo>
                <a:cubicBezTo>
                  <a:pt x="231" y="134"/>
                  <a:pt x="231" y="134"/>
                  <a:pt x="231" y="134"/>
                </a:cubicBezTo>
                <a:cubicBezTo>
                  <a:pt x="230" y="135"/>
                  <a:pt x="230" y="134"/>
                  <a:pt x="229" y="133"/>
                </a:cubicBezTo>
                <a:cubicBezTo>
                  <a:pt x="229" y="133"/>
                  <a:pt x="228" y="132"/>
                  <a:pt x="228" y="132"/>
                </a:cubicBezTo>
                <a:cubicBezTo>
                  <a:pt x="228" y="132"/>
                  <a:pt x="227" y="132"/>
                  <a:pt x="228" y="132"/>
                </a:cubicBezTo>
                <a:cubicBezTo>
                  <a:pt x="228" y="132"/>
                  <a:pt x="227" y="131"/>
                  <a:pt x="227" y="131"/>
                </a:cubicBezTo>
                <a:cubicBezTo>
                  <a:pt x="227" y="130"/>
                  <a:pt x="227" y="129"/>
                  <a:pt x="227" y="129"/>
                </a:cubicBezTo>
                <a:cubicBezTo>
                  <a:pt x="227" y="129"/>
                  <a:pt x="226" y="126"/>
                  <a:pt x="225" y="127"/>
                </a:cubicBezTo>
                <a:cubicBezTo>
                  <a:pt x="225" y="127"/>
                  <a:pt x="225" y="127"/>
                  <a:pt x="225" y="127"/>
                </a:cubicBezTo>
                <a:cubicBezTo>
                  <a:pt x="224" y="126"/>
                  <a:pt x="224" y="126"/>
                  <a:pt x="224" y="127"/>
                </a:cubicBezTo>
                <a:cubicBezTo>
                  <a:pt x="224" y="127"/>
                  <a:pt x="222" y="127"/>
                  <a:pt x="222" y="126"/>
                </a:cubicBezTo>
                <a:cubicBezTo>
                  <a:pt x="221" y="125"/>
                  <a:pt x="221" y="125"/>
                  <a:pt x="221" y="125"/>
                </a:cubicBezTo>
                <a:cubicBezTo>
                  <a:pt x="220" y="124"/>
                  <a:pt x="220" y="124"/>
                  <a:pt x="220" y="123"/>
                </a:cubicBezTo>
                <a:cubicBezTo>
                  <a:pt x="220" y="123"/>
                  <a:pt x="220" y="123"/>
                  <a:pt x="220" y="123"/>
                </a:cubicBezTo>
                <a:cubicBezTo>
                  <a:pt x="220" y="122"/>
                  <a:pt x="220" y="122"/>
                  <a:pt x="220" y="121"/>
                </a:cubicBezTo>
                <a:cubicBezTo>
                  <a:pt x="220" y="119"/>
                  <a:pt x="219" y="118"/>
                  <a:pt x="219" y="118"/>
                </a:cubicBezTo>
                <a:cubicBezTo>
                  <a:pt x="219" y="118"/>
                  <a:pt x="218" y="118"/>
                  <a:pt x="218" y="118"/>
                </a:cubicBezTo>
                <a:cubicBezTo>
                  <a:pt x="215" y="118"/>
                  <a:pt x="213" y="117"/>
                  <a:pt x="212" y="116"/>
                </a:cubicBezTo>
                <a:cubicBezTo>
                  <a:pt x="208" y="113"/>
                  <a:pt x="206" y="110"/>
                  <a:pt x="206" y="109"/>
                </a:cubicBezTo>
                <a:cubicBezTo>
                  <a:pt x="206" y="109"/>
                  <a:pt x="206" y="108"/>
                  <a:pt x="205" y="107"/>
                </a:cubicBezTo>
                <a:cubicBezTo>
                  <a:pt x="205" y="106"/>
                  <a:pt x="204" y="105"/>
                  <a:pt x="203" y="105"/>
                </a:cubicBezTo>
                <a:cubicBezTo>
                  <a:pt x="203" y="105"/>
                  <a:pt x="202" y="104"/>
                  <a:pt x="202" y="104"/>
                </a:cubicBezTo>
                <a:cubicBezTo>
                  <a:pt x="202" y="104"/>
                  <a:pt x="202" y="104"/>
                  <a:pt x="201" y="104"/>
                </a:cubicBezTo>
                <a:cubicBezTo>
                  <a:pt x="201" y="104"/>
                  <a:pt x="200" y="103"/>
                  <a:pt x="198" y="103"/>
                </a:cubicBezTo>
                <a:cubicBezTo>
                  <a:pt x="197" y="102"/>
                  <a:pt x="196" y="102"/>
                  <a:pt x="195" y="101"/>
                </a:cubicBezTo>
                <a:cubicBezTo>
                  <a:pt x="195" y="101"/>
                  <a:pt x="195" y="100"/>
                  <a:pt x="195" y="100"/>
                </a:cubicBezTo>
                <a:cubicBezTo>
                  <a:pt x="195" y="99"/>
                  <a:pt x="194" y="98"/>
                  <a:pt x="193" y="98"/>
                </a:cubicBezTo>
                <a:cubicBezTo>
                  <a:pt x="193" y="99"/>
                  <a:pt x="193" y="99"/>
                  <a:pt x="193" y="98"/>
                </a:cubicBezTo>
                <a:cubicBezTo>
                  <a:pt x="193" y="98"/>
                  <a:pt x="193" y="98"/>
                  <a:pt x="192" y="98"/>
                </a:cubicBezTo>
                <a:cubicBezTo>
                  <a:pt x="191" y="98"/>
                  <a:pt x="189" y="97"/>
                  <a:pt x="189" y="97"/>
                </a:cubicBezTo>
                <a:cubicBezTo>
                  <a:pt x="189" y="96"/>
                  <a:pt x="188" y="96"/>
                  <a:pt x="188" y="96"/>
                </a:cubicBezTo>
                <a:cubicBezTo>
                  <a:pt x="187" y="95"/>
                  <a:pt x="186" y="92"/>
                  <a:pt x="186" y="92"/>
                </a:cubicBezTo>
                <a:cubicBezTo>
                  <a:pt x="186" y="91"/>
                  <a:pt x="186" y="91"/>
                  <a:pt x="185" y="91"/>
                </a:cubicBezTo>
                <a:cubicBezTo>
                  <a:pt x="185" y="92"/>
                  <a:pt x="184" y="91"/>
                  <a:pt x="183" y="91"/>
                </a:cubicBezTo>
                <a:cubicBezTo>
                  <a:pt x="181" y="91"/>
                  <a:pt x="181" y="91"/>
                  <a:pt x="179" y="90"/>
                </a:cubicBezTo>
                <a:cubicBezTo>
                  <a:pt x="178" y="89"/>
                  <a:pt x="177" y="88"/>
                  <a:pt x="177" y="87"/>
                </a:cubicBezTo>
                <a:cubicBezTo>
                  <a:pt x="177" y="86"/>
                  <a:pt x="177" y="86"/>
                  <a:pt x="177" y="86"/>
                </a:cubicBezTo>
                <a:cubicBezTo>
                  <a:pt x="176" y="87"/>
                  <a:pt x="176" y="87"/>
                  <a:pt x="176" y="87"/>
                </a:cubicBezTo>
                <a:cubicBezTo>
                  <a:pt x="175" y="87"/>
                  <a:pt x="175" y="87"/>
                  <a:pt x="172" y="90"/>
                </a:cubicBezTo>
                <a:cubicBezTo>
                  <a:pt x="170" y="91"/>
                  <a:pt x="169" y="92"/>
                  <a:pt x="169" y="92"/>
                </a:cubicBezTo>
                <a:cubicBezTo>
                  <a:pt x="169" y="92"/>
                  <a:pt x="169" y="92"/>
                  <a:pt x="168" y="91"/>
                </a:cubicBezTo>
                <a:cubicBezTo>
                  <a:pt x="168" y="91"/>
                  <a:pt x="168" y="89"/>
                  <a:pt x="169" y="89"/>
                </a:cubicBezTo>
                <a:cubicBezTo>
                  <a:pt x="169" y="89"/>
                  <a:pt x="169" y="89"/>
                  <a:pt x="170" y="88"/>
                </a:cubicBezTo>
                <a:cubicBezTo>
                  <a:pt x="170" y="88"/>
                  <a:pt x="170" y="88"/>
                  <a:pt x="171" y="88"/>
                </a:cubicBezTo>
                <a:cubicBezTo>
                  <a:pt x="172" y="88"/>
                  <a:pt x="172" y="88"/>
                  <a:pt x="171" y="87"/>
                </a:cubicBezTo>
                <a:cubicBezTo>
                  <a:pt x="171" y="87"/>
                  <a:pt x="171" y="87"/>
                  <a:pt x="171" y="87"/>
                </a:cubicBezTo>
                <a:cubicBezTo>
                  <a:pt x="171" y="87"/>
                  <a:pt x="171" y="87"/>
                  <a:pt x="171" y="87"/>
                </a:cubicBezTo>
                <a:cubicBezTo>
                  <a:pt x="172" y="87"/>
                  <a:pt x="172" y="87"/>
                  <a:pt x="172" y="86"/>
                </a:cubicBezTo>
                <a:cubicBezTo>
                  <a:pt x="172" y="86"/>
                  <a:pt x="172" y="86"/>
                  <a:pt x="172" y="86"/>
                </a:cubicBezTo>
                <a:cubicBezTo>
                  <a:pt x="173" y="86"/>
                  <a:pt x="173" y="86"/>
                  <a:pt x="173" y="86"/>
                </a:cubicBezTo>
                <a:cubicBezTo>
                  <a:pt x="173" y="85"/>
                  <a:pt x="173" y="85"/>
                  <a:pt x="174" y="85"/>
                </a:cubicBezTo>
                <a:cubicBezTo>
                  <a:pt x="174" y="85"/>
                  <a:pt x="174" y="85"/>
                  <a:pt x="174" y="85"/>
                </a:cubicBezTo>
                <a:cubicBezTo>
                  <a:pt x="175" y="84"/>
                  <a:pt x="175" y="84"/>
                  <a:pt x="175" y="84"/>
                </a:cubicBezTo>
                <a:cubicBezTo>
                  <a:pt x="175" y="84"/>
                  <a:pt x="177" y="84"/>
                  <a:pt x="177" y="83"/>
                </a:cubicBezTo>
                <a:cubicBezTo>
                  <a:pt x="177" y="82"/>
                  <a:pt x="177" y="83"/>
                  <a:pt x="177" y="83"/>
                </a:cubicBezTo>
                <a:cubicBezTo>
                  <a:pt x="178" y="84"/>
                  <a:pt x="178" y="84"/>
                  <a:pt x="178" y="83"/>
                </a:cubicBezTo>
                <a:cubicBezTo>
                  <a:pt x="178" y="81"/>
                  <a:pt x="178" y="81"/>
                  <a:pt x="179" y="82"/>
                </a:cubicBezTo>
                <a:cubicBezTo>
                  <a:pt x="180" y="82"/>
                  <a:pt x="180" y="82"/>
                  <a:pt x="180" y="83"/>
                </a:cubicBezTo>
                <a:cubicBezTo>
                  <a:pt x="180" y="83"/>
                  <a:pt x="180" y="84"/>
                  <a:pt x="180" y="84"/>
                </a:cubicBezTo>
                <a:cubicBezTo>
                  <a:pt x="181" y="85"/>
                  <a:pt x="181" y="86"/>
                  <a:pt x="181" y="86"/>
                </a:cubicBezTo>
                <a:cubicBezTo>
                  <a:pt x="181" y="87"/>
                  <a:pt x="181" y="87"/>
                  <a:pt x="183" y="88"/>
                </a:cubicBezTo>
                <a:cubicBezTo>
                  <a:pt x="184" y="88"/>
                  <a:pt x="185" y="88"/>
                  <a:pt x="185" y="88"/>
                </a:cubicBezTo>
                <a:cubicBezTo>
                  <a:pt x="185" y="88"/>
                  <a:pt x="186" y="88"/>
                  <a:pt x="187" y="88"/>
                </a:cubicBezTo>
                <a:cubicBezTo>
                  <a:pt x="188" y="88"/>
                  <a:pt x="188" y="87"/>
                  <a:pt x="189" y="87"/>
                </a:cubicBezTo>
                <a:cubicBezTo>
                  <a:pt x="190" y="86"/>
                  <a:pt x="191" y="86"/>
                  <a:pt x="191" y="87"/>
                </a:cubicBezTo>
                <a:cubicBezTo>
                  <a:pt x="191" y="87"/>
                  <a:pt x="191" y="87"/>
                  <a:pt x="191" y="87"/>
                </a:cubicBezTo>
                <a:cubicBezTo>
                  <a:pt x="192" y="88"/>
                  <a:pt x="192" y="89"/>
                  <a:pt x="191" y="89"/>
                </a:cubicBezTo>
                <a:cubicBezTo>
                  <a:pt x="191" y="89"/>
                  <a:pt x="191" y="89"/>
                  <a:pt x="191" y="89"/>
                </a:cubicBezTo>
                <a:cubicBezTo>
                  <a:pt x="192" y="90"/>
                  <a:pt x="191" y="90"/>
                  <a:pt x="191" y="90"/>
                </a:cubicBezTo>
                <a:cubicBezTo>
                  <a:pt x="191" y="91"/>
                  <a:pt x="191" y="91"/>
                  <a:pt x="191" y="91"/>
                </a:cubicBezTo>
                <a:cubicBezTo>
                  <a:pt x="191" y="91"/>
                  <a:pt x="191" y="91"/>
                  <a:pt x="191" y="91"/>
                </a:cubicBezTo>
                <a:cubicBezTo>
                  <a:pt x="191" y="92"/>
                  <a:pt x="191" y="92"/>
                  <a:pt x="191" y="92"/>
                </a:cubicBezTo>
                <a:cubicBezTo>
                  <a:pt x="191" y="92"/>
                  <a:pt x="191" y="92"/>
                  <a:pt x="191" y="92"/>
                </a:cubicBezTo>
                <a:cubicBezTo>
                  <a:pt x="191" y="92"/>
                  <a:pt x="192" y="94"/>
                  <a:pt x="192" y="94"/>
                </a:cubicBezTo>
                <a:cubicBezTo>
                  <a:pt x="192" y="94"/>
                  <a:pt x="192" y="94"/>
                  <a:pt x="192" y="95"/>
                </a:cubicBezTo>
                <a:cubicBezTo>
                  <a:pt x="193" y="95"/>
                  <a:pt x="193" y="95"/>
                  <a:pt x="193" y="95"/>
                </a:cubicBezTo>
                <a:cubicBezTo>
                  <a:pt x="194" y="94"/>
                  <a:pt x="194" y="94"/>
                  <a:pt x="194" y="95"/>
                </a:cubicBezTo>
                <a:cubicBezTo>
                  <a:pt x="194" y="95"/>
                  <a:pt x="194" y="96"/>
                  <a:pt x="195" y="95"/>
                </a:cubicBezTo>
                <a:cubicBezTo>
                  <a:pt x="195" y="95"/>
                  <a:pt x="195" y="95"/>
                  <a:pt x="195" y="95"/>
                </a:cubicBezTo>
                <a:cubicBezTo>
                  <a:pt x="195" y="95"/>
                  <a:pt x="196" y="95"/>
                  <a:pt x="196" y="95"/>
                </a:cubicBezTo>
                <a:cubicBezTo>
                  <a:pt x="197" y="95"/>
                  <a:pt x="197" y="95"/>
                  <a:pt x="197" y="96"/>
                </a:cubicBezTo>
                <a:cubicBezTo>
                  <a:pt x="197" y="96"/>
                  <a:pt x="197" y="96"/>
                  <a:pt x="197" y="97"/>
                </a:cubicBezTo>
                <a:cubicBezTo>
                  <a:pt x="197" y="97"/>
                  <a:pt x="197" y="97"/>
                  <a:pt x="197" y="97"/>
                </a:cubicBezTo>
                <a:cubicBezTo>
                  <a:pt x="197" y="97"/>
                  <a:pt x="198" y="98"/>
                  <a:pt x="197" y="98"/>
                </a:cubicBezTo>
                <a:cubicBezTo>
                  <a:pt x="197" y="98"/>
                  <a:pt x="197" y="99"/>
                  <a:pt x="198" y="99"/>
                </a:cubicBezTo>
                <a:cubicBezTo>
                  <a:pt x="198" y="99"/>
                  <a:pt x="198" y="99"/>
                  <a:pt x="198" y="99"/>
                </a:cubicBezTo>
                <a:cubicBezTo>
                  <a:pt x="197" y="100"/>
                  <a:pt x="198" y="100"/>
                  <a:pt x="199" y="100"/>
                </a:cubicBezTo>
                <a:cubicBezTo>
                  <a:pt x="200" y="99"/>
                  <a:pt x="200" y="99"/>
                  <a:pt x="200" y="100"/>
                </a:cubicBezTo>
                <a:cubicBezTo>
                  <a:pt x="200" y="101"/>
                  <a:pt x="200" y="101"/>
                  <a:pt x="200" y="100"/>
                </a:cubicBezTo>
                <a:cubicBezTo>
                  <a:pt x="201" y="100"/>
                  <a:pt x="201" y="100"/>
                  <a:pt x="201" y="100"/>
                </a:cubicBezTo>
                <a:cubicBezTo>
                  <a:pt x="201" y="100"/>
                  <a:pt x="202" y="100"/>
                  <a:pt x="202" y="100"/>
                </a:cubicBezTo>
                <a:cubicBezTo>
                  <a:pt x="202" y="100"/>
                  <a:pt x="202" y="100"/>
                  <a:pt x="202" y="100"/>
                </a:cubicBezTo>
                <a:cubicBezTo>
                  <a:pt x="203" y="101"/>
                  <a:pt x="204" y="101"/>
                  <a:pt x="204" y="101"/>
                </a:cubicBezTo>
                <a:cubicBezTo>
                  <a:pt x="204" y="101"/>
                  <a:pt x="204" y="101"/>
                  <a:pt x="204" y="102"/>
                </a:cubicBezTo>
                <a:cubicBezTo>
                  <a:pt x="205" y="102"/>
                  <a:pt x="205" y="103"/>
                  <a:pt x="205" y="102"/>
                </a:cubicBezTo>
                <a:cubicBezTo>
                  <a:pt x="205" y="102"/>
                  <a:pt x="206" y="102"/>
                  <a:pt x="206" y="102"/>
                </a:cubicBezTo>
                <a:cubicBezTo>
                  <a:pt x="206" y="102"/>
                  <a:pt x="207" y="103"/>
                  <a:pt x="208" y="105"/>
                </a:cubicBezTo>
                <a:cubicBezTo>
                  <a:pt x="208" y="106"/>
                  <a:pt x="208" y="107"/>
                  <a:pt x="208" y="108"/>
                </a:cubicBezTo>
                <a:cubicBezTo>
                  <a:pt x="208" y="108"/>
                  <a:pt x="208" y="108"/>
                  <a:pt x="208" y="109"/>
                </a:cubicBezTo>
                <a:cubicBezTo>
                  <a:pt x="208" y="109"/>
                  <a:pt x="209" y="109"/>
                  <a:pt x="209" y="109"/>
                </a:cubicBezTo>
                <a:cubicBezTo>
                  <a:pt x="209" y="108"/>
                  <a:pt x="209" y="108"/>
                  <a:pt x="209" y="109"/>
                </a:cubicBezTo>
                <a:cubicBezTo>
                  <a:pt x="210" y="109"/>
                  <a:pt x="210" y="109"/>
                  <a:pt x="210" y="109"/>
                </a:cubicBezTo>
                <a:cubicBezTo>
                  <a:pt x="211" y="109"/>
                  <a:pt x="211" y="110"/>
                  <a:pt x="211" y="110"/>
                </a:cubicBezTo>
                <a:cubicBezTo>
                  <a:pt x="210" y="110"/>
                  <a:pt x="211" y="110"/>
                  <a:pt x="211" y="110"/>
                </a:cubicBezTo>
                <a:cubicBezTo>
                  <a:pt x="211" y="111"/>
                  <a:pt x="211" y="110"/>
                  <a:pt x="211" y="110"/>
                </a:cubicBezTo>
                <a:cubicBezTo>
                  <a:pt x="211" y="110"/>
                  <a:pt x="211" y="110"/>
                  <a:pt x="212" y="110"/>
                </a:cubicBezTo>
                <a:cubicBezTo>
                  <a:pt x="212" y="110"/>
                  <a:pt x="212" y="111"/>
                  <a:pt x="212" y="111"/>
                </a:cubicBezTo>
                <a:cubicBezTo>
                  <a:pt x="212" y="111"/>
                  <a:pt x="212" y="111"/>
                  <a:pt x="213" y="111"/>
                </a:cubicBezTo>
                <a:cubicBezTo>
                  <a:pt x="213" y="111"/>
                  <a:pt x="213" y="112"/>
                  <a:pt x="213" y="112"/>
                </a:cubicBezTo>
                <a:cubicBezTo>
                  <a:pt x="213" y="113"/>
                  <a:pt x="214" y="113"/>
                  <a:pt x="216" y="114"/>
                </a:cubicBezTo>
                <a:cubicBezTo>
                  <a:pt x="217" y="114"/>
                  <a:pt x="218" y="114"/>
                  <a:pt x="218" y="114"/>
                </a:cubicBezTo>
                <a:cubicBezTo>
                  <a:pt x="219" y="114"/>
                  <a:pt x="222" y="115"/>
                  <a:pt x="222" y="116"/>
                </a:cubicBezTo>
                <a:cubicBezTo>
                  <a:pt x="222" y="117"/>
                  <a:pt x="222" y="117"/>
                  <a:pt x="222" y="117"/>
                </a:cubicBezTo>
                <a:cubicBezTo>
                  <a:pt x="222" y="117"/>
                  <a:pt x="222" y="117"/>
                  <a:pt x="222" y="117"/>
                </a:cubicBezTo>
                <a:cubicBezTo>
                  <a:pt x="222" y="117"/>
                  <a:pt x="222" y="118"/>
                  <a:pt x="222" y="119"/>
                </a:cubicBezTo>
                <a:cubicBezTo>
                  <a:pt x="222" y="119"/>
                  <a:pt x="222" y="120"/>
                  <a:pt x="222" y="120"/>
                </a:cubicBezTo>
                <a:cubicBezTo>
                  <a:pt x="223" y="120"/>
                  <a:pt x="223" y="120"/>
                  <a:pt x="223" y="121"/>
                </a:cubicBezTo>
                <a:cubicBezTo>
                  <a:pt x="222" y="121"/>
                  <a:pt x="224" y="123"/>
                  <a:pt x="225" y="123"/>
                </a:cubicBezTo>
                <a:cubicBezTo>
                  <a:pt x="226" y="124"/>
                  <a:pt x="227" y="124"/>
                  <a:pt x="227" y="124"/>
                </a:cubicBezTo>
                <a:cubicBezTo>
                  <a:pt x="227" y="123"/>
                  <a:pt x="227" y="123"/>
                  <a:pt x="227" y="123"/>
                </a:cubicBezTo>
                <a:cubicBezTo>
                  <a:pt x="228" y="123"/>
                  <a:pt x="228" y="124"/>
                  <a:pt x="229" y="126"/>
                </a:cubicBezTo>
                <a:cubicBezTo>
                  <a:pt x="229" y="127"/>
                  <a:pt x="229" y="127"/>
                  <a:pt x="229" y="128"/>
                </a:cubicBezTo>
                <a:cubicBezTo>
                  <a:pt x="229" y="128"/>
                  <a:pt x="229" y="128"/>
                  <a:pt x="229" y="129"/>
                </a:cubicBezTo>
                <a:cubicBezTo>
                  <a:pt x="229" y="129"/>
                  <a:pt x="229" y="129"/>
                  <a:pt x="229" y="129"/>
                </a:cubicBezTo>
                <a:cubicBezTo>
                  <a:pt x="229" y="129"/>
                  <a:pt x="230" y="129"/>
                  <a:pt x="230" y="130"/>
                </a:cubicBezTo>
                <a:cubicBezTo>
                  <a:pt x="231" y="130"/>
                  <a:pt x="231" y="131"/>
                  <a:pt x="233" y="131"/>
                </a:cubicBezTo>
                <a:cubicBezTo>
                  <a:pt x="235" y="132"/>
                  <a:pt x="236" y="133"/>
                  <a:pt x="236" y="133"/>
                </a:cubicBezTo>
                <a:cubicBezTo>
                  <a:pt x="236" y="133"/>
                  <a:pt x="236" y="134"/>
                  <a:pt x="237" y="135"/>
                </a:cubicBezTo>
                <a:cubicBezTo>
                  <a:pt x="237" y="135"/>
                  <a:pt x="237" y="136"/>
                  <a:pt x="237" y="136"/>
                </a:cubicBezTo>
                <a:cubicBezTo>
                  <a:pt x="237" y="136"/>
                  <a:pt x="237" y="137"/>
                  <a:pt x="237" y="137"/>
                </a:cubicBezTo>
                <a:cubicBezTo>
                  <a:pt x="237" y="137"/>
                  <a:pt x="237" y="137"/>
                  <a:pt x="237" y="137"/>
                </a:cubicBezTo>
                <a:cubicBezTo>
                  <a:pt x="237" y="138"/>
                  <a:pt x="238" y="138"/>
                  <a:pt x="238" y="139"/>
                </a:cubicBezTo>
                <a:cubicBezTo>
                  <a:pt x="239" y="139"/>
                  <a:pt x="239" y="139"/>
                  <a:pt x="240" y="140"/>
                </a:cubicBezTo>
                <a:cubicBezTo>
                  <a:pt x="240" y="140"/>
                  <a:pt x="240" y="140"/>
                  <a:pt x="242" y="140"/>
                </a:cubicBezTo>
                <a:cubicBezTo>
                  <a:pt x="244" y="140"/>
                  <a:pt x="245" y="140"/>
                  <a:pt x="245" y="140"/>
                </a:cubicBezTo>
                <a:cubicBezTo>
                  <a:pt x="245" y="141"/>
                  <a:pt x="245" y="140"/>
                  <a:pt x="246" y="140"/>
                </a:cubicBezTo>
                <a:cubicBezTo>
                  <a:pt x="246" y="139"/>
                  <a:pt x="248" y="139"/>
                  <a:pt x="248" y="140"/>
                </a:cubicBezTo>
                <a:cubicBezTo>
                  <a:pt x="249" y="140"/>
                  <a:pt x="249" y="141"/>
                  <a:pt x="249" y="141"/>
                </a:cubicBezTo>
                <a:cubicBezTo>
                  <a:pt x="249" y="141"/>
                  <a:pt x="249" y="141"/>
                  <a:pt x="250" y="141"/>
                </a:cubicBezTo>
                <a:cubicBezTo>
                  <a:pt x="250" y="142"/>
                  <a:pt x="250" y="142"/>
                  <a:pt x="250" y="142"/>
                </a:cubicBezTo>
                <a:cubicBezTo>
                  <a:pt x="250" y="142"/>
                  <a:pt x="250" y="142"/>
                  <a:pt x="250" y="142"/>
                </a:cubicBezTo>
                <a:cubicBezTo>
                  <a:pt x="251" y="142"/>
                  <a:pt x="251" y="142"/>
                  <a:pt x="251" y="142"/>
                </a:cubicBezTo>
                <a:cubicBezTo>
                  <a:pt x="251" y="143"/>
                  <a:pt x="251" y="143"/>
                  <a:pt x="252" y="143"/>
                </a:cubicBezTo>
                <a:cubicBezTo>
                  <a:pt x="253" y="143"/>
                  <a:pt x="253" y="143"/>
                  <a:pt x="252" y="144"/>
                </a:cubicBezTo>
                <a:cubicBezTo>
                  <a:pt x="252" y="145"/>
                  <a:pt x="252" y="145"/>
                  <a:pt x="251" y="144"/>
                </a:cubicBezTo>
                <a:cubicBezTo>
                  <a:pt x="251" y="144"/>
                  <a:pt x="251" y="144"/>
                  <a:pt x="251" y="145"/>
                </a:cubicBezTo>
                <a:cubicBezTo>
                  <a:pt x="251" y="146"/>
                  <a:pt x="249" y="145"/>
                  <a:pt x="248" y="144"/>
                </a:cubicBezTo>
                <a:cubicBezTo>
                  <a:pt x="247" y="143"/>
                  <a:pt x="246" y="143"/>
                  <a:pt x="246" y="143"/>
                </a:cubicBezTo>
                <a:cubicBezTo>
                  <a:pt x="246" y="144"/>
                  <a:pt x="245" y="144"/>
                  <a:pt x="245" y="143"/>
                </a:cubicBezTo>
                <a:cubicBezTo>
                  <a:pt x="245" y="143"/>
                  <a:pt x="245" y="143"/>
                  <a:pt x="245" y="143"/>
                </a:cubicBezTo>
                <a:cubicBezTo>
                  <a:pt x="245" y="143"/>
                  <a:pt x="244" y="143"/>
                  <a:pt x="244" y="143"/>
                </a:cubicBezTo>
                <a:cubicBezTo>
                  <a:pt x="244" y="143"/>
                  <a:pt x="243" y="143"/>
                  <a:pt x="243" y="143"/>
                </a:cubicBezTo>
                <a:cubicBezTo>
                  <a:pt x="243" y="143"/>
                  <a:pt x="243" y="144"/>
                  <a:pt x="243" y="143"/>
                </a:cubicBezTo>
                <a:cubicBezTo>
                  <a:pt x="243" y="143"/>
                  <a:pt x="243" y="143"/>
                  <a:pt x="242" y="144"/>
                </a:cubicBezTo>
                <a:cubicBezTo>
                  <a:pt x="242" y="144"/>
                  <a:pt x="242" y="144"/>
                  <a:pt x="242" y="143"/>
                </a:cubicBezTo>
                <a:cubicBezTo>
                  <a:pt x="242" y="143"/>
                  <a:pt x="241" y="143"/>
                  <a:pt x="241" y="143"/>
                </a:cubicBezTo>
                <a:cubicBezTo>
                  <a:pt x="240" y="144"/>
                  <a:pt x="238" y="143"/>
                  <a:pt x="238" y="143"/>
                </a:cubicBezTo>
                <a:close/>
                <a:moveTo>
                  <a:pt x="244" y="125"/>
                </a:moveTo>
                <a:cubicBezTo>
                  <a:pt x="244" y="125"/>
                  <a:pt x="243" y="124"/>
                  <a:pt x="243" y="123"/>
                </a:cubicBezTo>
                <a:cubicBezTo>
                  <a:pt x="243" y="123"/>
                  <a:pt x="242" y="122"/>
                  <a:pt x="242" y="122"/>
                </a:cubicBezTo>
                <a:cubicBezTo>
                  <a:pt x="242" y="122"/>
                  <a:pt x="242" y="122"/>
                  <a:pt x="242" y="122"/>
                </a:cubicBezTo>
                <a:cubicBezTo>
                  <a:pt x="242" y="121"/>
                  <a:pt x="242" y="121"/>
                  <a:pt x="241" y="121"/>
                </a:cubicBezTo>
                <a:cubicBezTo>
                  <a:pt x="241" y="121"/>
                  <a:pt x="241" y="121"/>
                  <a:pt x="241" y="120"/>
                </a:cubicBezTo>
                <a:cubicBezTo>
                  <a:pt x="241" y="120"/>
                  <a:pt x="241" y="119"/>
                  <a:pt x="240" y="120"/>
                </a:cubicBezTo>
                <a:cubicBezTo>
                  <a:pt x="240" y="121"/>
                  <a:pt x="240" y="121"/>
                  <a:pt x="238" y="119"/>
                </a:cubicBezTo>
                <a:cubicBezTo>
                  <a:pt x="237" y="119"/>
                  <a:pt x="237" y="118"/>
                  <a:pt x="237" y="118"/>
                </a:cubicBezTo>
                <a:cubicBezTo>
                  <a:pt x="237" y="118"/>
                  <a:pt x="237" y="118"/>
                  <a:pt x="236" y="117"/>
                </a:cubicBezTo>
                <a:cubicBezTo>
                  <a:pt x="235" y="117"/>
                  <a:pt x="235" y="117"/>
                  <a:pt x="235" y="117"/>
                </a:cubicBezTo>
                <a:cubicBezTo>
                  <a:pt x="235" y="116"/>
                  <a:pt x="235" y="116"/>
                  <a:pt x="234" y="116"/>
                </a:cubicBezTo>
                <a:cubicBezTo>
                  <a:pt x="233" y="116"/>
                  <a:pt x="233" y="116"/>
                  <a:pt x="233" y="116"/>
                </a:cubicBezTo>
                <a:cubicBezTo>
                  <a:pt x="233" y="116"/>
                  <a:pt x="233" y="116"/>
                  <a:pt x="232" y="116"/>
                </a:cubicBezTo>
                <a:cubicBezTo>
                  <a:pt x="231" y="116"/>
                  <a:pt x="231" y="115"/>
                  <a:pt x="231" y="115"/>
                </a:cubicBezTo>
                <a:cubicBezTo>
                  <a:pt x="231" y="115"/>
                  <a:pt x="231" y="115"/>
                  <a:pt x="230" y="115"/>
                </a:cubicBezTo>
                <a:cubicBezTo>
                  <a:pt x="230" y="115"/>
                  <a:pt x="230" y="114"/>
                  <a:pt x="229" y="113"/>
                </a:cubicBezTo>
                <a:cubicBezTo>
                  <a:pt x="229" y="112"/>
                  <a:pt x="228" y="111"/>
                  <a:pt x="228" y="111"/>
                </a:cubicBezTo>
                <a:cubicBezTo>
                  <a:pt x="227" y="111"/>
                  <a:pt x="227" y="110"/>
                  <a:pt x="228" y="110"/>
                </a:cubicBezTo>
                <a:cubicBezTo>
                  <a:pt x="228" y="110"/>
                  <a:pt x="228" y="109"/>
                  <a:pt x="228" y="109"/>
                </a:cubicBezTo>
                <a:cubicBezTo>
                  <a:pt x="227" y="109"/>
                  <a:pt x="227" y="109"/>
                  <a:pt x="227" y="109"/>
                </a:cubicBezTo>
                <a:cubicBezTo>
                  <a:pt x="227" y="109"/>
                  <a:pt x="227" y="109"/>
                  <a:pt x="227" y="109"/>
                </a:cubicBezTo>
                <a:cubicBezTo>
                  <a:pt x="226" y="109"/>
                  <a:pt x="226" y="109"/>
                  <a:pt x="226" y="109"/>
                </a:cubicBezTo>
                <a:cubicBezTo>
                  <a:pt x="225" y="109"/>
                  <a:pt x="225" y="109"/>
                  <a:pt x="224" y="109"/>
                </a:cubicBezTo>
                <a:cubicBezTo>
                  <a:pt x="224" y="109"/>
                  <a:pt x="223" y="110"/>
                  <a:pt x="222" y="109"/>
                </a:cubicBezTo>
                <a:cubicBezTo>
                  <a:pt x="220" y="109"/>
                  <a:pt x="220" y="108"/>
                  <a:pt x="220" y="104"/>
                </a:cubicBezTo>
                <a:cubicBezTo>
                  <a:pt x="220" y="103"/>
                  <a:pt x="220" y="103"/>
                  <a:pt x="220" y="102"/>
                </a:cubicBezTo>
                <a:cubicBezTo>
                  <a:pt x="220" y="101"/>
                  <a:pt x="219" y="101"/>
                  <a:pt x="219" y="102"/>
                </a:cubicBezTo>
                <a:cubicBezTo>
                  <a:pt x="218" y="102"/>
                  <a:pt x="218" y="102"/>
                  <a:pt x="218" y="101"/>
                </a:cubicBezTo>
                <a:cubicBezTo>
                  <a:pt x="217" y="101"/>
                  <a:pt x="217" y="101"/>
                  <a:pt x="217" y="101"/>
                </a:cubicBezTo>
                <a:cubicBezTo>
                  <a:pt x="217" y="102"/>
                  <a:pt x="217" y="102"/>
                  <a:pt x="216" y="102"/>
                </a:cubicBezTo>
                <a:cubicBezTo>
                  <a:pt x="215" y="101"/>
                  <a:pt x="215" y="101"/>
                  <a:pt x="215" y="99"/>
                </a:cubicBezTo>
                <a:cubicBezTo>
                  <a:pt x="215" y="99"/>
                  <a:pt x="215" y="98"/>
                  <a:pt x="214" y="98"/>
                </a:cubicBezTo>
                <a:cubicBezTo>
                  <a:pt x="214" y="98"/>
                  <a:pt x="214" y="97"/>
                  <a:pt x="214" y="97"/>
                </a:cubicBezTo>
                <a:cubicBezTo>
                  <a:pt x="214" y="96"/>
                  <a:pt x="214" y="96"/>
                  <a:pt x="214" y="96"/>
                </a:cubicBezTo>
                <a:cubicBezTo>
                  <a:pt x="213" y="96"/>
                  <a:pt x="213" y="95"/>
                  <a:pt x="213" y="95"/>
                </a:cubicBezTo>
                <a:cubicBezTo>
                  <a:pt x="213" y="95"/>
                  <a:pt x="213" y="95"/>
                  <a:pt x="213" y="95"/>
                </a:cubicBezTo>
                <a:cubicBezTo>
                  <a:pt x="213" y="95"/>
                  <a:pt x="213" y="95"/>
                  <a:pt x="213" y="95"/>
                </a:cubicBezTo>
                <a:cubicBezTo>
                  <a:pt x="213" y="96"/>
                  <a:pt x="212" y="96"/>
                  <a:pt x="212" y="96"/>
                </a:cubicBezTo>
                <a:cubicBezTo>
                  <a:pt x="212" y="95"/>
                  <a:pt x="211" y="96"/>
                  <a:pt x="211" y="96"/>
                </a:cubicBezTo>
                <a:cubicBezTo>
                  <a:pt x="211" y="96"/>
                  <a:pt x="211" y="96"/>
                  <a:pt x="211" y="96"/>
                </a:cubicBezTo>
                <a:cubicBezTo>
                  <a:pt x="210" y="96"/>
                  <a:pt x="209" y="93"/>
                  <a:pt x="209" y="91"/>
                </a:cubicBezTo>
                <a:cubicBezTo>
                  <a:pt x="209" y="89"/>
                  <a:pt x="208" y="88"/>
                  <a:pt x="206" y="87"/>
                </a:cubicBezTo>
                <a:cubicBezTo>
                  <a:pt x="206" y="87"/>
                  <a:pt x="205" y="87"/>
                  <a:pt x="205" y="87"/>
                </a:cubicBezTo>
                <a:cubicBezTo>
                  <a:pt x="205" y="87"/>
                  <a:pt x="205" y="88"/>
                  <a:pt x="205" y="87"/>
                </a:cubicBezTo>
                <a:cubicBezTo>
                  <a:pt x="205" y="87"/>
                  <a:pt x="204" y="87"/>
                  <a:pt x="204" y="88"/>
                </a:cubicBezTo>
                <a:cubicBezTo>
                  <a:pt x="204" y="89"/>
                  <a:pt x="202" y="85"/>
                  <a:pt x="202" y="84"/>
                </a:cubicBezTo>
                <a:cubicBezTo>
                  <a:pt x="203" y="83"/>
                  <a:pt x="203" y="82"/>
                  <a:pt x="202" y="82"/>
                </a:cubicBezTo>
                <a:cubicBezTo>
                  <a:pt x="202" y="82"/>
                  <a:pt x="202" y="82"/>
                  <a:pt x="202" y="81"/>
                </a:cubicBezTo>
                <a:cubicBezTo>
                  <a:pt x="203" y="81"/>
                  <a:pt x="203" y="80"/>
                  <a:pt x="202" y="80"/>
                </a:cubicBezTo>
                <a:cubicBezTo>
                  <a:pt x="201" y="78"/>
                  <a:pt x="200" y="78"/>
                  <a:pt x="199" y="79"/>
                </a:cubicBezTo>
                <a:cubicBezTo>
                  <a:pt x="198" y="79"/>
                  <a:pt x="198" y="79"/>
                  <a:pt x="198" y="79"/>
                </a:cubicBezTo>
                <a:cubicBezTo>
                  <a:pt x="197" y="79"/>
                  <a:pt x="196" y="76"/>
                  <a:pt x="196" y="76"/>
                </a:cubicBezTo>
                <a:cubicBezTo>
                  <a:pt x="196" y="76"/>
                  <a:pt x="196" y="75"/>
                  <a:pt x="196" y="74"/>
                </a:cubicBezTo>
                <a:cubicBezTo>
                  <a:pt x="195" y="73"/>
                  <a:pt x="194" y="72"/>
                  <a:pt x="194" y="73"/>
                </a:cubicBezTo>
                <a:cubicBezTo>
                  <a:pt x="194" y="73"/>
                  <a:pt x="194" y="73"/>
                  <a:pt x="194" y="73"/>
                </a:cubicBezTo>
                <a:cubicBezTo>
                  <a:pt x="193" y="73"/>
                  <a:pt x="193" y="73"/>
                  <a:pt x="193" y="74"/>
                </a:cubicBezTo>
                <a:cubicBezTo>
                  <a:pt x="193" y="74"/>
                  <a:pt x="193" y="74"/>
                  <a:pt x="192" y="75"/>
                </a:cubicBezTo>
                <a:cubicBezTo>
                  <a:pt x="191" y="75"/>
                  <a:pt x="191" y="75"/>
                  <a:pt x="191" y="75"/>
                </a:cubicBezTo>
                <a:cubicBezTo>
                  <a:pt x="190" y="74"/>
                  <a:pt x="190" y="74"/>
                  <a:pt x="190" y="74"/>
                </a:cubicBezTo>
                <a:cubicBezTo>
                  <a:pt x="190" y="74"/>
                  <a:pt x="190" y="73"/>
                  <a:pt x="190" y="73"/>
                </a:cubicBezTo>
                <a:cubicBezTo>
                  <a:pt x="190" y="73"/>
                  <a:pt x="190" y="72"/>
                  <a:pt x="189" y="70"/>
                </a:cubicBezTo>
                <a:cubicBezTo>
                  <a:pt x="187" y="69"/>
                  <a:pt x="187" y="69"/>
                  <a:pt x="186" y="70"/>
                </a:cubicBezTo>
                <a:cubicBezTo>
                  <a:pt x="186" y="71"/>
                  <a:pt x="185" y="71"/>
                  <a:pt x="185" y="71"/>
                </a:cubicBezTo>
                <a:cubicBezTo>
                  <a:pt x="185" y="70"/>
                  <a:pt x="185" y="70"/>
                  <a:pt x="184" y="71"/>
                </a:cubicBezTo>
                <a:cubicBezTo>
                  <a:pt x="184" y="72"/>
                  <a:pt x="183" y="73"/>
                  <a:pt x="183" y="72"/>
                </a:cubicBezTo>
                <a:cubicBezTo>
                  <a:pt x="183" y="72"/>
                  <a:pt x="182" y="73"/>
                  <a:pt x="182" y="73"/>
                </a:cubicBezTo>
                <a:cubicBezTo>
                  <a:pt x="182" y="74"/>
                  <a:pt x="182" y="74"/>
                  <a:pt x="182" y="74"/>
                </a:cubicBezTo>
                <a:cubicBezTo>
                  <a:pt x="181" y="74"/>
                  <a:pt x="180" y="71"/>
                  <a:pt x="181" y="70"/>
                </a:cubicBezTo>
                <a:cubicBezTo>
                  <a:pt x="182" y="69"/>
                  <a:pt x="182" y="69"/>
                  <a:pt x="182" y="69"/>
                </a:cubicBezTo>
                <a:cubicBezTo>
                  <a:pt x="182" y="69"/>
                  <a:pt x="183" y="69"/>
                  <a:pt x="183" y="68"/>
                </a:cubicBezTo>
                <a:cubicBezTo>
                  <a:pt x="183" y="68"/>
                  <a:pt x="183" y="68"/>
                  <a:pt x="184" y="67"/>
                </a:cubicBezTo>
                <a:cubicBezTo>
                  <a:pt x="184" y="67"/>
                  <a:pt x="185" y="66"/>
                  <a:pt x="185" y="66"/>
                </a:cubicBezTo>
                <a:cubicBezTo>
                  <a:pt x="185" y="66"/>
                  <a:pt x="186" y="65"/>
                  <a:pt x="187" y="65"/>
                </a:cubicBezTo>
                <a:cubicBezTo>
                  <a:pt x="188" y="64"/>
                  <a:pt x="188" y="64"/>
                  <a:pt x="189" y="65"/>
                </a:cubicBezTo>
                <a:cubicBezTo>
                  <a:pt x="189" y="65"/>
                  <a:pt x="189" y="65"/>
                  <a:pt x="189" y="65"/>
                </a:cubicBezTo>
                <a:cubicBezTo>
                  <a:pt x="189" y="65"/>
                  <a:pt x="189" y="65"/>
                  <a:pt x="189" y="65"/>
                </a:cubicBezTo>
                <a:cubicBezTo>
                  <a:pt x="190" y="66"/>
                  <a:pt x="190" y="66"/>
                  <a:pt x="190" y="66"/>
                </a:cubicBezTo>
                <a:cubicBezTo>
                  <a:pt x="191" y="66"/>
                  <a:pt x="191" y="67"/>
                  <a:pt x="191" y="67"/>
                </a:cubicBezTo>
                <a:cubicBezTo>
                  <a:pt x="190" y="67"/>
                  <a:pt x="190" y="67"/>
                  <a:pt x="191" y="67"/>
                </a:cubicBezTo>
                <a:cubicBezTo>
                  <a:pt x="191" y="68"/>
                  <a:pt x="191" y="68"/>
                  <a:pt x="191" y="68"/>
                </a:cubicBezTo>
                <a:cubicBezTo>
                  <a:pt x="191" y="68"/>
                  <a:pt x="191" y="68"/>
                  <a:pt x="191" y="69"/>
                </a:cubicBezTo>
                <a:cubicBezTo>
                  <a:pt x="191" y="69"/>
                  <a:pt x="191" y="69"/>
                  <a:pt x="191" y="69"/>
                </a:cubicBezTo>
                <a:cubicBezTo>
                  <a:pt x="191" y="69"/>
                  <a:pt x="191" y="70"/>
                  <a:pt x="191" y="70"/>
                </a:cubicBezTo>
                <a:cubicBezTo>
                  <a:pt x="191" y="70"/>
                  <a:pt x="191" y="70"/>
                  <a:pt x="191" y="70"/>
                </a:cubicBezTo>
                <a:cubicBezTo>
                  <a:pt x="191" y="70"/>
                  <a:pt x="191" y="71"/>
                  <a:pt x="192" y="71"/>
                </a:cubicBezTo>
                <a:cubicBezTo>
                  <a:pt x="192" y="71"/>
                  <a:pt x="192" y="71"/>
                  <a:pt x="192" y="70"/>
                </a:cubicBezTo>
                <a:cubicBezTo>
                  <a:pt x="192" y="70"/>
                  <a:pt x="193" y="69"/>
                  <a:pt x="193" y="69"/>
                </a:cubicBezTo>
                <a:cubicBezTo>
                  <a:pt x="193" y="69"/>
                  <a:pt x="194" y="68"/>
                  <a:pt x="194" y="68"/>
                </a:cubicBezTo>
                <a:cubicBezTo>
                  <a:pt x="195" y="68"/>
                  <a:pt x="196" y="68"/>
                  <a:pt x="195" y="69"/>
                </a:cubicBezTo>
                <a:cubicBezTo>
                  <a:pt x="195" y="69"/>
                  <a:pt x="195" y="69"/>
                  <a:pt x="196" y="69"/>
                </a:cubicBezTo>
                <a:cubicBezTo>
                  <a:pt x="196" y="69"/>
                  <a:pt x="197" y="70"/>
                  <a:pt x="197" y="71"/>
                </a:cubicBezTo>
                <a:cubicBezTo>
                  <a:pt x="196" y="71"/>
                  <a:pt x="197" y="71"/>
                  <a:pt x="197" y="71"/>
                </a:cubicBezTo>
                <a:cubicBezTo>
                  <a:pt x="197" y="71"/>
                  <a:pt x="197" y="71"/>
                  <a:pt x="198" y="72"/>
                </a:cubicBezTo>
                <a:cubicBezTo>
                  <a:pt x="198" y="72"/>
                  <a:pt x="198" y="73"/>
                  <a:pt x="198" y="73"/>
                </a:cubicBezTo>
                <a:cubicBezTo>
                  <a:pt x="198" y="73"/>
                  <a:pt x="199" y="73"/>
                  <a:pt x="199" y="73"/>
                </a:cubicBezTo>
                <a:cubicBezTo>
                  <a:pt x="199" y="74"/>
                  <a:pt x="200" y="74"/>
                  <a:pt x="200" y="74"/>
                </a:cubicBezTo>
                <a:cubicBezTo>
                  <a:pt x="201" y="74"/>
                  <a:pt x="201" y="74"/>
                  <a:pt x="201" y="74"/>
                </a:cubicBezTo>
                <a:cubicBezTo>
                  <a:pt x="201" y="75"/>
                  <a:pt x="201" y="75"/>
                  <a:pt x="201" y="75"/>
                </a:cubicBezTo>
                <a:cubicBezTo>
                  <a:pt x="202" y="74"/>
                  <a:pt x="204" y="76"/>
                  <a:pt x="204" y="77"/>
                </a:cubicBezTo>
                <a:cubicBezTo>
                  <a:pt x="204" y="77"/>
                  <a:pt x="204" y="78"/>
                  <a:pt x="204" y="78"/>
                </a:cubicBezTo>
                <a:cubicBezTo>
                  <a:pt x="205" y="79"/>
                  <a:pt x="205" y="81"/>
                  <a:pt x="205" y="82"/>
                </a:cubicBezTo>
                <a:cubicBezTo>
                  <a:pt x="205" y="82"/>
                  <a:pt x="205" y="82"/>
                  <a:pt x="205" y="83"/>
                </a:cubicBezTo>
                <a:cubicBezTo>
                  <a:pt x="205" y="84"/>
                  <a:pt x="205" y="84"/>
                  <a:pt x="205" y="83"/>
                </a:cubicBezTo>
                <a:cubicBezTo>
                  <a:pt x="206" y="83"/>
                  <a:pt x="206" y="83"/>
                  <a:pt x="207" y="84"/>
                </a:cubicBezTo>
                <a:cubicBezTo>
                  <a:pt x="207" y="84"/>
                  <a:pt x="208" y="84"/>
                  <a:pt x="208" y="84"/>
                </a:cubicBezTo>
                <a:cubicBezTo>
                  <a:pt x="208" y="84"/>
                  <a:pt x="208" y="85"/>
                  <a:pt x="208" y="85"/>
                </a:cubicBezTo>
                <a:cubicBezTo>
                  <a:pt x="208" y="85"/>
                  <a:pt x="209" y="85"/>
                  <a:pt x="209" y="85"/>
                </a:cubicBezTo>
                <a:cubicBezTo>
                  <a:pt x="209" y="85"/>
                  <a:pt x="210" y="85"/>
                  <a:pt x="210" y="85"/>
                </a:cubicBezTo>
                <a:cubicBezTo>
                  <a:pt x="210" y="85"/>
                  <a:pt x="210" y="85"/>
                  <a:pt x="210" y="85"/>
                </a:cubicBezTo>
                <a:cubicBezTo>
                  <a:pt x="210" y="85"/>
                  <a:pt x="211" y="86"/>
                  <a:pt x="211" y="86"/>
                </a:cubicBezTo>
                <a:cubicBezTo>
                  <a:pt x="211" y="87"/>
                  <a:pt x="211" y="87"/>
                  <a:pt x="211" y="87"/>
                </a:cubicBezTo>
                <a:cubicBezTo>
                  <a:pt x="212" y="87"/>
                  <a:pt x="212" y="88"/>
                  <a:pt x="211" y="89"/>
                </a:cubicBezTo>
                <a:cubicBezTo>
                  <a:pt x="211" y="89"/>
                  <a:pt x="211" y="90"/>
                  <a:pt x="211" y="90"/>
                </a:cubicBezTo>
                <a:cubicBezTo>
                  <a:pt x="211" y="90"/>
                  <a:pt x="211" y="90"/>
                  <a:pt x="211" y="91"/>
                </a:cubicBezTo>
                <a:cubicBezTo>
                  <a:pt x="211" y="91"/>
                  <a:pt x="211" y="91"/>
                  <a:pt x="211" y="91"/>
                </a:cubicBezTo>
                <a:cubicBezTo>
                  <a:pt x="210" y="91"/>
                  <a:pt x="210" y="92"/>
                  <a:pt x="211" y="92"/>
                </a:cubicBezTo>
                <a:cubicBezTo>
                  <a:pt x="211" y="92"/>
                  <a:pt x="211" y="93"/>
                  <a:pt x="211" y="93"/>
                </a:cubicBezTo>
                <a:cubicBezTo>
                  <a:pt x="212" y="93"/>
                  <a:pt x="212" y="93"/>
                  <a:pt x="213" y="93"/>
                </a:cubicBezTo>
                <a:cubicBezTo>
                  <a:pt x="214" y="92"/>
                  <a:pt x="215" y="92"/>
                  <a:pt x="215" y="93"/>
                </a:cubicBezTo>
                <a:cubicBezTo>
                  <a:pt x="216" y="93"/>
                  <a:pt x="216" y="93"/>
                  <a:pt x="216" y="94"/>
                </a:cubicBezTo>
                <a:cubicBezTo>
                  <a:pt x="216" y="94"/>
                  <a:pt x="216" y="95"/>
                  <a:pt x="216" y="94"/>
                </a:cubicBezTo>
                <a:cubicBezTo>
                  <a:pt x="217" y="94"/>
                  <a:pt x="217" y="94"/>
                  <a:pt x="216" y="95"/>
                </a:cubicBezTo>
                <a:cubicBezTo>
                  <a:pt x="216" y="96"/>
                  <a:pt x="217" y="98"/>
                  <a:pt x="218" y="98"/>
                </a:cubicBezTo>
                <a:cubicBezTo>
                  <a:pt x="219" y="98"/>
                  <a:pt x="220" y="99"/>
                  <a:pt x="220" y="99"/>
                </a:cubicBezTo>
                <a:cubicBezTo>
                  <a:pt x="220" y="100"/>
                  <a:pt x="220" y="100"/>
                  <a:pt x="221" y="100"/>
                </a:cubicBezTo>
                <a:cubicBezTo>
                  <a:pt x="222" y="100"/>
                  <a:pt x="222" y="100"/>
                  <a:pt x="221" y="101"/>
                </a:cubicBezTo>
                <a:cubicBezTo>
                  <a:pt x="221" y="102"/>
                  <a:pt x="221" y="102"/>
                  <a:pt x="221" y="102"/>
                </a:cubicBezTo>
                <a:cubicBezTo>
                  <a:pt x="222" y="102"/>
                  <a:pt x="223" y="103"/>
                  <a:pt x="222" y="104"/>
                </a:cubicBezTo>
                <a:cubicBezTo>
                  <a:pt x="222" y="104"/>
                  <a:pt x="222" y="104"/>
                  <a:pt x="222" y="104"/>
                </a:cubicBezTo>
                <a:cubicBezTo>
                  <a:pt x="222" y="104"/>
                  <a:pt x="222" y="105"/>
                  <a:pt x="222" y="105"/>
                </a:cubicBezTo>
                <a:cubicBezTo>
                  <a:pt x="222" y="107"/>
                  <a:pt x="223" y="107"/>
                  <a:pt x="224" y="107"/>
                </a:cubicBezTo>
                <a:cubicBezTo>
                  <a:pt x="225" y="106"/>
                  <a:pt x="226" y="107"/>
                  <a:pt x="226" y="107"/>
                </a:cubicBezTo>
                <a:cubicBezTo>
                  <a:pt x="227" y="107"/>
                  <a:pt x="228" y="107"/>
                  <a:pt x="228" y="107"/>
                </a:cubicBezTo>
                <a:cubicBezTo>
                  <a:pt x="229" y="107"/>
                  <a:pt x="229" y="107"/>
                  <a:pt x="229" y="107"/>
                </a:cubicBezTo>
                <a:cubicBezTo>
                  <a:pt x="229" y="107"/>
                  <a:pt x="229" y="108"/>
                  <a:pt x="230" y="108"/>
                </a:cubicBezTo>
                <a:cubicBezTo>
                  <a:pt x="230" y="108"/>
                  <a:pt x="231" y="109"/>
                  <a:pt x="230" y="109"/>
                </a:cubicBezTo>
                <a:cubicBezTo>
                  <a:pt x="230" y="109"/>
                  <a:pt x="230" y="110"/>
                  <a:pt x="230" y="110"/>
                </a:cubicBezTo>
                <a:cubicBezTo>
                  <a:pt x="231" y="109"/>
                  <a:pt x="232" y="111"/>
                  <a:pt x="232" y="112"/>
                </a:cubicBezTo>
                <a:cubicBezTo>
                  <a:pt x="231" y="112"/>
                  <a:pt x="233" y="114"/>
                  <a:pt x="235" y="114"/>
                </a:cubicBezTo>
                <a:cubicBezTo>
                  <a:pt x="238" y="116"/>
                  <a:pt x="238" y="116"/>
                  <a:pt x="238" y="116"/>
                </a:cubicBezTo>
                <a:cubicBezTo>
                  <a:pt x="238" y="116"/>
                  <a:pt x="238" y="117"/>
                  <a:pt x="238" y="117"/>
                </a:cubicBezTo>
                <a:cubicBezTo>
                  <a:pt x="238" y="117"/>
                  <a:pt x="238" y="117"/>
                  <a:pt x="238" y="117"/>
                </a:cubicBezTo>
                <a:cubicBezTo>
                  <a:pt x="238" y="117"/>
                  <a:pt x="239" y="117"/>
                  <a:pt x="239" y="116"/>
                </a:cubicBezTo>
                <a:cubicBezTo>
                  <a:pt x="240" y="116"/>
                  <a:pt x="240" y="116"/>
                  <a:pt x="240" y="117"/>
                </a:cubicBezTo>
                <a:cubicBezTo>
                  <a:pt x="239" y="117"/>
                  <a:pt x="240" y="118"/>
                  <a:pt x="241" y="118"/>
                </a:cubicBezTo>
                <a:cubicBezTo>
                  <a:pt x="242" y="117"/>
                  <a:pt x="242" y="117"/>
                  <a:pt x="242" y="117"/>
                </a:cubicBezTo>
                <a:cubicBezTo>
                  <a:pt x="241" y="116"/>
                  <a:pt x="241" y="116"/>
                  <a:pt x="242" y="116"/>
                </a:cubicBezTo>
                <a:cubicBezTo>
                  <a:pt x="242" y="116"/>
                  <a:pt x="242" y="117"/>
                  <a:pt x="242" y="117"/>
                </a:cubicBezTo>
                <a:cubicBezTo>
                  <a:pt x="242" y="118"/>
                  <a:pt x="242" y="118"/>
                  <a:pt x="243" y="118"/>
                </a:cubicBezTo>
                <a:cubicBezTo>
                  <a:pt x="243" y="118"/>
                  <a:pt x="244" y="119"/>
                  <a:pt x="243" y="119"/>
                </a:cubicBezTo>
                <a:cubicBezTo>
                  <a:pt x="243" y="119"/>
                  <a:pt x="244" y="120"/>
                  <a:pt x="244" y="120"/>
                </a:cubicBezTo>
                <a:cubicBezTo>
                  <a:pt x="245" y="121"/>
                  <a:pt x="246" y="123"/>
                  <a:pt x="246" y="125"/>
                </a:cubicBezTo>
                <a:cubicBezTo>
                  <a:pt x="246" y="125"/>
                  <a:pt x="245" y="126"/>
                  <a:pt x="245" y="126"/>
                </a:cubicBezTo>
                <a:cubicBezTo>
                  <a:pt x="245" y="126"/>
                  <a:pt x="245" y="125"/>
                  <a:pt x="244" y="125"/>
                </a:cubicBezTo>
                <a:close/>
                <a:moveTo>
                  <a:pt x="256" y="116"/>
                </a:moveTo>
                <a:cubicBezTo>
                  <a:pt x="256" y="116"/>
                  <a:pt x="256" y="115"/>
                  <a:pt x="256" y="115"/>
                </a:cubicBezTo>
                <a:cubicBezTo>
                  <a:pt x="256" y="114"/>
                  <a:pt x="256" y="114"/>
                  <a:pt x="255" y="115"/>
                </a:cubicBezTo>
                <a:cubicBezTo>
                  <a:pt x="255" y="115"/>
                  <a:pt x="255" y="115"/>
                  <a:pt x="254" y="115"/>
                </a:cubicBezTo>
                <a:cubicBezTo>
                  <a:pt x="254" y="115"/>
                  <a:pt x="253" y="115"/>
                  <a:pt x="254" y="115"/>
                </a:cubicBezTo>
                <a:cubicBezTo>
                  <a:pt x="254" y="115"/>
                  <a:pt x="254" y="114"/>
                  <a:pt x="253" y="114"/>
                </a:cubicBezTo>
                <a:cubicBezTo>
                  <a:pt x="253" y="113"/>
                  <a:pt x="252" y="113"/>
                  <a:pt x="252" y="112"/>
                </a:cubicBezTo>
                <a:cubicBezTo>
                  <a:pt x="252" y="112"/>
                  <a:pt x="252" y="112"/>
                  <a:pt x="252" y="112"/>
                </a:cubicBezTo>
                <a:cubicBezTo>
                  <a:pt x="252" y="113"/>
                  <a:pt x="252" y="113"/>
                  <a:pt x="251" y="113"/>
                </a:cubicBezTo>
                <a:cubicBezTo>
                  <a:pt x="251" y="112"/>
                  <a:pt x="251" y="112"/>
                  <a:pt x="250" y="112"/>
                </a:cubicBezTo>
                <a:cubicBezTo>
                  <a:pt x="249" y="111"/>
                  <a:pt x="248" y="109"/>
                  <a:pt x="247" y="107"/>
                </a:cubicBezTo>
                <a:cubicBezTo>
                  <a:pt x="247" y="106"/>
                  <a:pt x="246" y="105"/>
                  <a:pt x="246" y="105"/>
                </a:cubicBezTo>
                <a:cubicBezTo>
                  <a:pt x="246" y="105"/>
                  <a:pt x="245" y="103"/>
                  <a:pt x="245" y="102"/>
                </a:cubicBezTo>
                <a:cubicBezTo>
                  <a:pt x="245" y="102"/>
                  <a:pt x="244" y="100"/>
                  <a:pt x="243" y="99"/>
                </a:cubicBezTo>
                <a:cubicBezTo>
                  <a:pt x="241" y="97"/>
                  <a:pt x="240" y="95"/>
                  <a:pt x="240" y="95"/>
                </a:cubicBezTo>
                <a:cubicBezTo>
                  <a:pt x="240" y="95"/>
                  <a:pt x="240" y="94"/>
                  <a:pt x="239" y="93"/>
                </a:cubicBezTo>
                <a:cubicBezTo>
                  <a:pt x="239" y="92"/>
                  <a:pt x="238" y="91"/>
                  <a:pt x="238" y="91"/>
                </a:cubicBezTo>
                <a:cubicBezTo>
                  <a:pt x="238" y="90"/>
                  <a:pt x="237" y="89"/>
                  <a:pt x="237" y="88"/>
                </a:cubicBezTo>
                <a:cubicBezTo>
                  <a:pt x="236" y="88"/>
                  <a:pt x="236" y="88"/>
                  <a:pt x="236" y="88"/>
                </a:cubicBezTo>
                <a:cubicBezTo>
                  <a:pt x="236" y="88"/>
                  <a:pt x="236" y="88"/>
                  <a:pt x="236" y="87"/>
                </a:cubicBezTo>
                <a:cubicBezTo>
                  <a:pt x="235" y="87"/>
                  <a:pt x="235" y="87"/>
                  <a:pt x="235" y="87"/>
                </a:cubicBezTo>
                <a:cubicBezTo>
                  <a:pt x="235" y="87"/>
                  <a:pt x="235" y="86"/>
                  <a:pt x="234" y="86"/>
                </a:cubicBezTo>
                <a:cubicBezTo>
                  <a:pt x="233" y="86"/>
                  <a:pt x="233" y="86"/>
                  <a:pt x="232" y="85"/>
                </a:cubicBezTo>
                <a:cubicBezTo>
                  <a:pt x="232" y="83"/>
                  <a:pt x="231" y="78"/>
                  <a:pt x="232" y="77"/>
                </a:cubicBezTo>
                <a:cubicBezTo>
                  <a:pt x="232" y="77"/>
                  <a:pt x="232" y="76"/>
                  <a:pt x="230" y="76"/>
                </a:cubicBezTo>
                <a:cubicBezTo>
                  <a:pt x="227" y="76"/>
                  <a:pt x="226" y="76"/>
                  <a:pt x="225" y="74"/>
                </a:cubicBezTo>
                <a:cubicBezTo>
                  <a:pt x="225" y="73"/>
                  <a:pt x="225" y="72"/>
                  <a:pt x="225" y="72"/>
                </a:cubicBezTo>
                <a:cubicBezTo>
                  <a:pt x="225" y="71"/>
                  <a:pt x="224" y="68"/>
                  <a:pt x="223" y="68"/>
                </a:cubicBezTo>
                <a:cubicBezTo>
                  <a:pt x="223" y="68"/>
                  <a:pt x="222" y="68"/>
                  <a:pt x="222" y="68"/>
                </a:cubicBezTo>
                <a:cubicBezTo>
                  <a:pt x="221" y="69"/>
                  <a:pt x="217" y="69"/>
                  <a:pt x="217" y="69"/>
                </a:cubicBezTo>
                <a:cubicBezTo>
                  <a:pt x="217" y="68"/>
                  <a:pt x="217" y="68"/>
                  <a:pt x="217" y="68"/>
                </a:cubicBezTo>
                <a:cubicBezTo>
                  <a:pt x="217" y="68"/>
                  <a:pt x="217" y="67"/>
                  <a:pt x="216" y="65"/>
                </a:cubicBezTo>
                <a:cubicBezTo>
                  <a:pt x="216" y="63"/>
                  <a:pt x="216" y="62"/>
                  <a:pt x="216" y="62"/>
                </a:cubicBezTo>
                <a:cubicBezTo>
                  <a:pt x="216" y="61"/>
                  <a:pt x="215" y="62"/>
                  <a:pt x="215" y="62"/>
                </a:cubicBezTo>
                <a:cubicBezTo>
                  <a:pt x="214" y="62"/>
                  <a:pt x="213" y="61"/>
                  <a:pt x="213" y="59"/>
                </a:cubicBezTo>
                <a:cubicBezTo>
                  <a:pt x="212" y="58"/>
                  <a:pt x="212" y="57"/>
                  <a:pt x="212" y="57"/>
                </a:cubicBezTo>
                <a:cubicBezTo>
                  <a:pt x="212" y="57"/>
                  <a:pt x="211" y="57"/>
                  <a:pt x="211" y="58"/>
                </a:cubicBezTo>
                <a:cubicBezTo>
                  <a:pt x="210" y="58"/>
                  <a:pt x="207" y="58"/>
                  <a:pt x="206" y="58"/>
                </a:cubicBezTo>
                <a:cubicBezTo>
                  <a:pt x="206" y="58"/>
                  <a:pt x="206" y="57"/>
                  <a:pt x="206" y="56"/>
                </a:cubicBezTo>
                <a:cubicBezTo>
                  <a:pt x="205" y="56"/>
                  <a:pt x="205" y="55"/>
                  <a:pt x="205" y="54"/>
                </a:cubicBezTo>
                <a:cubicBezTo>
                  <a:pt x="205" y="53"/>
                  <a:pt x="205" y="53"/>
                  <a:pt x="205" y="53"/>
                </a:cubicBezTo>
                <a:cubicBezTo>
                  <a:pt x="204" y="54"/>
                  <a:pt x="204" y="54"/>
                  <a:pt x="204" y="54"/>
                </a:cubicBezTo>
                <a:cubicBezTo>
                  <a:pt x="201" y="55"/>
                  <a:pt x="199" y="56"/>
                  <a:pt x="199" y="56"/>
                </a:cubicBezTo>
                <a:cubicBezTo>
                  <a:pt x="199" y="56"/>
                  <a:pt x="198" y="55"/>
                  <a:pt x="198" y="54"/>
                </a:cubicBezTo>
                <a:cubicBezTo>
                  <a:pt x="197" y="53"/>
                  <a:pt x="197" y="53"/>
                  <a:pt x="197" y="53"/>
                </a:cubicBezTo>
                <a:cubicBezTo>
                  <a:pt x="196" y="53"/>
                  <a:pt x="196" y="53"/>
                  <a:pt x="196" y="53"/>
                </a:cubicBezTo>
                <a:cubicBezTo>
                  <a:pt x="196" y="54"/>
                  <a:pt x="195" y="54"/>
                  <a:pt x="195" y="54"/>
                </a:cubicBezTo>
                <a:cubicBezTo>
                  <a:pt x="195" y="54"/>
                  <a:pt x="194" y="55"/>
                  <a:pt x="194" y="56"/>
                </a:cubicBezTo>
                <a:cubicBezTo>
                  <a:pt x="192" y="57"/>
                  <a:pt x="191" y="57"/>
                  <a:pt x="191" y="55"/>
                </a:cubicBezTo>
                <a:cubicBezTo>
                  <a:pt x="191" y="54"/>
                  <a:pt x="191" y="54"/>
                  <a:pt x="190" y="55"/>
                </a:cubicBezTo>
                <a:cubicBezTo>
                  <a:pt x="190" y="55"/>
                  <a:pt x="190" y="55"/>
                  <a:pt x="190" y="54"/>
                </a:cubicBezTo>
                <a:cubicBezTo>
                  <a:pt x="189" y="54"/>
                  <a:pt x="190" y="52"/>
                  <a:pt x="190" y="52"/>
                </a:cubicBezTo>
                <a:cubicBezTo>
                  <a:pt x="190" y="53"/>
                  <a:pt x="191" y="52"/>
                  <a:pt x="191" y="51"/>
                </a:cubicBezTo>
                <a:cubicBezTo>
                  <a:pt x="192" y="51"/>
                  <a:pt x="192" y="50"/>
                  <a:pt x="193" y="50"/>
                </a:cubicBezTo>
                <a:cubicBezTo>
                  <a:pt x="193" y="51"/>
                  <a:pt x="195" y="48"/>
                  <a:pt x="195" y="48"/>
                </a:cubicBezTo>
                <a:cubicBezTo>
                  <a:pt x="195" y="48"/>
                  <a:pt x="196" y="47"/>
                  <a:pt x="197" y="47"/>
                </a:cubicBezTo>
                <a:cubicBezTo>
                  <a:pt x="197" y="47"/>
                  <a:pt x="197" y="47"/>
                  <a:pt x="197" y="48"/>
                </a:cubicBezTo>
                <a:cubicBezTo>
                  <a:pt x="197" y="48"/>
                  <a:pt x="197" y="48"/>
                  <a:pt x="197" y="48"/>
                </a:cubicBezTo>
                <a:cubicBezTo>
                  <a:pt x="198" y="48"/>
                  <a:pt x="198" y="48"/>
                  <a:pt x="198" y="49"/>
                </a:cubicBezTo>
                <a:cubicBezTo>
                  <a:pt x="198" y="49"/>
                  <a:pt x="198" y="49"/>
                  <a:pt x="198" y="49"/>
                </a:cubicBezTo>
                <a:cubicBezTo>
                  <a:pt x="199" y="50"/>
                  <a:pt x="199" y="50"/>
                  <a:pt x="198" y="51"/>
                </a:cubicBezTo>
                <a:cubicBezTo>
                  <a:pt x="198" y="51"/>
                  <a:pt x="199" y="52"/>
                  <a:pt x="200" y="52"/>
                </a:cubicBezTo>
                <a:cubicBezTo>
                  <a:pt x="200" y="52"/>
                  <a:pt x="200" y="52"/>
                  <a:pt x="200" y="52"/>
                </a:cubicBezTo>
                <a:cubicBezTo>
                  <a:pt x="200" y="52"/>
                  <a:pt x="200" y="53"/>
                  <a:pt x="200" y="53"/>
                </a:cubicBezTo>
                <a:cubicBezTo>
                  <a:pt x="200" y="53"/>
                  <a:pt x="200" y="53"/>
                  <a:pt x="200" y="52"/>
                </a:cubicBezTo>
                <a:cubicBezTo>
                  <a:pt x="200" y="52"/>
                  <a:pt x="201" y="52"/>
                  <a:pt x="201" y="52"/>
                </a:cubicBezTo>
                <a:cubicBezTo>
                  <a:pt x="202" y="52"/>
                  <a:pt x="202" y="52"/>
                  <a:pt x="202" y="51"/>
                </a:cubicBezTo>
                <a:cubicBezTo>
                  <a:pt x="202" y="51"/>
                  <a:pt x="202" y="51"/>
                  <a:pt x="203" y="51"/>
                </a:cubicBezTo>
                <a:cubicBezTo>
                  <a:pt x="203" y="51"/>
                  <a:pt x="203" y="50"/>
                  <a:pt x="203" y="50"/>
                </a:cubicBezTo>
                <a:cubicBezTo>
                  <a:pt x="204" y="49"/>
                  <a:pt x="205" y="49"/>
                  <a:pt x="205" y="49"/>
                </a:cubicBezTo>
                <a:cubicBezTo>
                  <a:pt x="206" y="50"/>
                  <a:pt x="207" y="52"/>
                  <a:pt x="207" y="53"/>
                </a:cubicBezTo>
                <a:cubicBezTo>
                  <a:pt x="207" y="54"/>
                  <a:pt x="207" y="54"/>
                  <a:pt x="207" y="54"/>
                </a:cubicBezTo>
                <a:cubicBezTo>
                  <a:pt x="208" y="54"/>
                  <a:pt x="208" y="54"/>
                  <a:pt x="208" y="53"/>
                </a:cubicBezTo>
                <a:cubicBezTo>
                  <a:pt x="208" y="53"/>
                  <a:pt x="208" y="53"/>
                  <a:pt x="208" y="53"/>
                </a:cubicBezTo>
                <a:cubicBezTo>
                  <a:pt x="208" y="54"/>
                  <a:pt x="209" y="54"/>
                  <a:pt x="210" y="54"/>
                </a:cubicBezTo>
                <a:cubicBezTo>
                  <a:pt x="211" y="53"/>
                  <a:pt x="212" y="53"/>
                  <a:pt x="212" y="53"/>
                </a:cubicBezTo>
                <a:cubicBezTo>
                  <a:pt x="212" y="54"/>
                  <a:pt x="212" y="54"/>
                  <a:pt x="212" y="54"/>
                </a:cubicBezTo>
                <a:cubicBezTo>
                  <a:pt x="213" y="53"/>
                  <a:pt x="213" y="54"/>
                  <a:pt x="213" y="55"/>
                </a:cubicBezTo>
                <a:cubicBezTo>
                  <a:pt x="214" y="56"/>
                  <a:pt x="214" y="56"/>
                  <a:pt x="214" y="56"/>
                </a:cubicBezTo>
                <a:cubicBezTo>
                  <a:pt x="215" y="55"/>
                  <a:pt x="216" y="56"/>
                  <a:pt x="216" y="56"/>
                </a:cubicBezTo>
                <a:cubicBezTo>
                  <a:pt x="216" y="57"/>
                  <a:pt x="216" y="57"/>
                  <a:pt x="216" y="57"/>
                </a:cubicBezTo>
                <a:cubicBezTo>
                  <a:pt x="217" y="57"/>
                  <a:pt x="217" y="58"/>
                  <a:pt x="217" y="58"/>
                </a:cubicBezTo>
                <a:cubicBezTo>
                  <a:pt x="217" y="58"/>
                  <a:pt x="217" y="58"/>
                  <a:pt x="218" y="59"/>
                </a:cubicBezTo>
                <a:cubicBezTo>
                  <a:pt x="218" y="59"/>
                  <a:pt x="218" y="59"/>
                  <a:pt x="218" y="60"/>
                </a:cubicBezTo>
                <a:cubicBezTo>
                  <a:pt x="218" y="60"/>
                  <a:pt x="218" y="60"/>
                  <a:pt x="218" y="60"/>
                </a:cubicBezTo>
                <a:cubicBezTo>
                  <a:pt x="219" y="60"/>
                  <a:pt x="219" y="61"/>
                  <a:pt x="219" y="61"/>
                </a:cubicBezTo>
                <a:cubicBezTo>
                  <a:pt x="219" y="61"/>
                  <a:pt x="219" y="62"/>
                  <a:pt x="219" y="62"/>
                </a:cubicBezTo>
                <a:cubicBezTo>
                  <a:pt x="219" y="62"/>
                  <a:pt x="219" y="62"/>
                  <a:pt x="219" y="63"/>
                </a:cubicBezTo>
                <a:cubicBezTo>
                  <a:pt x="219" y="63"/>
                  <a:pt x="219" y="63"/>
                  <a:pt x="220" y="64"/>
                </a:cubicBezTo>
                <a:cubicBezTo>
                  <a:pt x="220" y="64"/>
                  <a:pt x="221" y="64"/>
                  <a:pt x="221" y="64"/>
                </a:cubicBezTo>
                <a:cubicBezTo>
                  <a:pt x="221" y="65"/>
                  <a:pt x="221" y="65"/>
                  <a:pt x="221" y="64"/>
                </a:cubicBezTo>
                <a:cubicBezTo>
                  <a:pt x="221" y="64"/>
                  <a:pt x="222" y="64"/>
                  <a:pt x="222" y="64"/>
                </a:cubicBezTo>
                <a:cubicBezTo>
                  <a:pt x="222" y="64"/>
                  <a:pt x="223" y="64"/>
                  <a:pt x="224" y="65"/>
                </a:cubicBezTo>
                <a:cubicBezTo>
                  <a:pt x="225" y="65"/>
                  <a:pt x="225" y="65"/>
                  <a:pt x="225" y="66"/>
                </a:cubicBezTo>
                <a:cubicBezTo>
                  <a:pt x="226" y="66"/>
                  <a:pt x="226" y="67"/>
                  <a:pt x="226" y="67"/>
                </a:cubicBezTo>
                <a:cubicBezTo>
                  <a:pt x="226" y="67"/>
                  <a:pt x="226" y="67"/>
                  <a:pt x="226" y="67"/>
                </a:cubicBezTo>
                <a:cubicBezTo>
                  <a:pt x="226" y="68"/>
                  <a:pt x="226" y="69"/>
                  <a:pt x="227" y="69"/>
                </a:cubicBezTo>
                <a:cubicBezTo>
                  <a:pt x="227" y="69"/>
                  <a:pt x="227" y="69"/>
                  <a:pt x="226" y="69"/>
                </a:cubicBezTo>
                <a:cubicBezTo>
                  <a:pt x="226" y="69"/>
                  <a:pt x="226" y="70"/>
                  <a:pt x="227" y="70"/>
                </a:cubicBezTo>
                <a:cubicBezTo>
                  <a:pt x="227" y="70"/>
                  <a:pt x="227" y="71"/>
                  <a:pt x="227" y="71"/>
                </a:cubicBezTo>
                <a:cubicBezTo>
                  <a:pt x="227" y="72"/>
                  <a:pt x="228" y="73"/>
                  <a:pt x="228" y="72"/>
                </a:cubicBezTo>
                <a:cubicBezTo>
                  <a:pt x="228" y="72"/>
                  <a:pt x="228" y="72"/>
                  <a:pt x="229" y="72"/>
                </a:cubicBezTo>
                <a:cubicBezTo>
                  <a:pt x="229" y="73"/>
                  <a:pt x="229" y="73"/>
                  <a:pt x="230" y="73"/>
                </a:cubicBezTo>
                <a:cubicBezTo>
                  <a:pt x="231" y="72"/>
                  <a:pt x="231" y="72"/>
                  <a:pt x="231" y="73"/>
                </a:cubicBezTo>
                <a:cubicBezTo>
                  <a:pt x="231" y="74"/>
                  <a:pt x="231" y="74"/>
                  <a:pt x="232" y="73"/>
                </a:cubicBezTo>
                <a:cubicBezTo>
                  <a:pt x="232" y="73"/>
                  <a:pt x="232" y="73"/>
                  <a:pt x="233" y="73"/>
                </a:cubicBezTo>
                <a:cubicBezTo>
                  <a:pt x="234" y="74"/>
                  <a:pt x="234" y="75"/>
                  <a:pt x="233" y="76"/>
                </a:cubicBezTo>
                <a:cubicBezTo>
                  <a:pt x="233" y="76"/>
                  <a:pt x="233" y="77"/>
                  <a:pt x="234" y="77"/>
                </a:cubicBezTo>
                <a:cubicBezTo>
                  <a:pt x="234" y="77"/>
                  <a:pt x="234" y="77"/>
                  <a:pt x="234" y="79"/>
                </a:cubicBezTo>
                <a:cubicBezTo>
                  <a:pt x="234" y="82"/>
                  <a:pt x="234" y="83"/>
                  <a:pt x="236" y="84"/>
                </a:cubicBezTo>
                <a:cubicBezTo>
                  <a:pt x="236" y="84"/>
                  <a:pt x="236" y="84"/>
                  <a:pt x="236" y="84"/>
                </a:cubicBezTo>
                <a:cubicBezTo>
                  <a:pt x="236" y="85"/>
                  <a:pt x="236" y="85"/>
                  <a:pt x="237" y="85"/>
                </a:cubicBezTo>
                <a:cubicBezTo>
                  <a:pt x="237" y="84"/>
                  <a:pt x="237" y="85"/>
                  <a:pt x="238" y="85"/>
                </a:cubicBezTo>
                <a:cubicBezTo>
                  <a:pt x="238" y="86"/>
                  <a:pt x="238" y="87"/>
                  <a:pt x="239" y="87"/>
                </a:cubicBezTo>
                <a:cubicBezTo>
                  <a:pt x="239" y="87"/>
                  <a:pt x="239" y="87"/>
                  <a:pt x="239" y="88"/>
                </a:cubicBezTo>
                <a:cubicBezTo>
                  <a:pt x="239" y="89"/>
                  <a:pt x="239" y="89"/>
                  <a:pt x="240" y="89"/>
                </a:cubicBezTo>
                <a:cubicBezTo>
                  <a:pt x="240" y="88"/>
                  <a:pt x="242" y="90"/>
                  <a:pt x="242" y="91"/>
                </a:cubicBezTo>
                <a:cubicBezTo>
                  <a:pt x="242" y="91"/>
                  <a:pt x="241" y="92"/>
                  <a:pt x="241" y="92"/>
                </a:cubicBezTo>
                <a:cubicBezTo>
                  <a:pt x="241" y="92"/>
                  <a:pt x="241" y="92"/>
                  <a:pt x="242" y="93"/>
                </a:cubicBezTo>
                <a:cubicBezTo>
                  <a:pt x="242" y="93"/>
                  <a:pt x="243" y="93"/>
                  <a:pt x="243" y="93"/>
                </a:cubicBezTo>
                <a:cubicBezTo>
                  <a:pt x="243" y="92"/>
                  <a:pt x="244" y="93"/>
                  <a:pt x="244" y="94"/>
                </a:cubicBezTo>
                <a:cubicBezTo>
                  <a:pt x="244" y="95"/>
                  <a:pt x="244" y="95"/>
                  <a:pt x="244" y="95"/>
                </a:cubicBezTo>
                <a:cubicBezTo>
                  <a:pt x="244" y="95"/>
                  <a:pt x="245" y="96"/>
                  <a:pt x="244" y="96"/>
                </a:cubicBezTo>
                <a:cubicBezTo>
                  <a:pt x="244" y="96"/>
                  <a:pt x="244" y="97"/>
                  <a:pt x="245" y="97"/>
                </a:cubicBezTo>
                <a:cubicBezTo>
                  <a:pt x="245" y="97"/>
                  <a:pt x="245" y="97"/>
                  <a:pt x="245" y="97"/>
                </a:cubicBezTo>
                <a:cubicBezTo>
                  <a:pt x="245" y="97"/>
                  <a:pt x="245" y="98"/>
                  <a:pt x="245" y="98"/>
                </a:cubicBezTo>
                <a:cubicBezTo>
                  <a:pt x="246" y="98"/>
                  <a:pt x="246" y="98"/>
                  <a:pt x="246" y="98"/>
                </a:cubicBezTo>
                <a:cubicBezTo>
                  <a:pt x="247" y="98"/>
                  <a:pt x="247" y="98"/>
                  <a:pt x="247" y="99"/>
                </a:cubicBezTo>
                <a:cubicBezTo>
                  <a:pt x="246" y="99"/>
                  <a:pt x="247" y="99"/>
                  <a:pt x="247" y="99"/>
                </a:cubicBezTo>
                <a:cubicBezTo>
                  <a:pt x="247" y="99"/>
                  <a:pt x="248" y="102"/>
                  <a:pt x="248" y="102"/>
                </a:cubicBezTo>
                <a:cubicBezTo>
                  <a:pt x="248" y="102"/>
                  <a:pt x="248" y="102"/>
                  <a:pt x="249" y="103"/>
                </a:cubicBezTo>
                <a:cubicBezTo>
                  <a:pt x="249" y="104"/>
                  <a:pt x="249" y="104"/>
                  <a:pt x="249" y="104"/>
                </a:cubicBezTo>
                <a:cubicBezTo>
                  <a:pt x="249" y="104"/>
                  <a:pt x="249" y="105"/>
                  <a:pt x="249" y="105"/>
                </a:cubicBezTo>
                <a:cubicBezTo>
                  <a:pt x="249" y="105"/>
                  <a:pt x="250" y="106"/>
                  <a:pt x="251" y="108"/>
                </a:cubicBezTo>
                <a:cubicBezTo>
                  <a:pt x="251" y="109"/>
                  <a:pt x="251" y="109"/>
                  <a:pt x="251" y="109"/>
                </a:cubicBezTo>
                <a:cubicBezTo>
                  <a:pt x="252" y="109"/>
                  <a:pt x="252" y="109"/>
                  <a:pt x="252" y="109"/>
                </a:cubicBezTo>
                <a:cubicBezTo>
                  <a:pt x="252" y="110"/>
                  <a:pt x="252" y="110"/>
                  <a:pt x="252" y="110"/>
                </a:cubicBezTo>
                <a:cubicBezTo>
                  <a:pt x="253" y="111"/>
                  <a:pt x="256" y="112"/>
                  <a:pt x="256" y="112"/>
                </a:cubicBezTo>
                <a:cubicBezTo>
                  <a:pt x="256" y="112"/>
                  <a:pt x="256" y="112"/>
                  <a:pt x="257" y="112"/>
                </a:cubicBezTo>
                <a:cubicBezTo>
                  <a:pt x="257" y="112"/>
                  <a:pt x="257" y="112"/>
                  <a:pt x="257" y="113"/>
                </a:cubicBezTo>
                <a:cubicBezTo>
                  <a:pt x="257" y="113"/>
                  <a:pt x="257" y="113"/>
                  <a:pt x="257" y="113"/>
                </a:cubicBezTo>
                <a:cubicBezTo>
                  <a:pt x="257" y="113"/>
                  <a:pt x="258" y="115"/>
                  <a:pt x="258" y="116"/>
                </a:cubicBezTo>
                <a:cubicBezTo>
                  <a:pt x="258" y="116"/>
                  <a:pt x="258" y="116"/>
                  <a:pt x="259" y="116"/>
                </a:cubicBezTo>
                <a:cubicBezTo>
                  <a:pt x="259" y="115"/>
                  <a:pt x="259" y="115"/>
                  <a:pt x="259" y="116"/>
                </a:cubicBezTo>
                <a:cubicBezTo>
                  <a:pt x="259" y="116"/>
                  <a:pt x="259" y="117"/>
                  <a:pt x="258" y="117"/>
                </a:cubicBezTo>
                <a:cubicBezTo>
                  <a:pt x="257" y="117"/>
                  <a:pt x="256" y="116"/>
                  <a:pt x="256" y="116"/>
                </a:cubicBezTo>
                <a:close/>
                <a:moveTo>
                  <a:pt x="221" y="99"/>
                </a:moveTo>
                <a:cubicBezTo>
                  <a:pt x="221" y="99"/>
                  <a:pt x="221" y="99"/>
                  <a:pt x="221" y="99"/>
                </a:cubicBezTo>
                <a:cubicBezTo>
                  <a:pt x="222" y="99"/>
                  <a:pt x="222" y="99"/>
                  <a:pt x="222" y="99"/>
                </a:cubicBezTo>
                <a:cubicBezTo>
                  <a:pt x="221" y="100"/>
                  <a:pt x="220" y="100"/>
                  <a:pt x="221" y="99"/>
                </a:cubicBezTo>
                <a:close/>
                <a:moveTo>
                  <a:pt x="16" y="91"/>
                </a:moveTo>
                <a:cubicBezTo>
                  <a:pt x="17" y="91"/>
                  <a:pt x="19" y="92"/>
                  <a:pt x="21" y="91"/>
                </a:cubicBezTo>
                <a:cubicBezTo>
                  <a:pt x="24" y="91"/>
                  <a:pt x="27" y="90"/>
                  <a:pt x="27" y="90"/>
                </a:cubicBezTo>
                <a:cubicBezTo>
                  <a:pt x="27" y="90"/>
                  <a:pt x="28" y="90"/>
                  <a:pt x="29" y="90"/>
                </a:cubicBezTo>
                <a:cubicBezTo>
                  <a:pt x="29" y="90"/>
                  <a:pt x="31" y="89"/>
                  <a:pt x="32" y="89"/>
                </a:cubicBezTo>
                <a:cubicBezTo>
                  <a:pt x="33" y="88"/>
                  <a:pt x="35" y="88"/>
                  <a:pt x="35" y="88"/>
                </a:cubicBezTo>
                <a:cubicBezTo>
                  <a:pt x="36" y="88"/>
                  <a:pt x="42" y="85"/>
                  <a:pt x="43" y="84"/>
                </a:cubicBezTo>
                <a:cubicBezTo>
                  <a:pt x="43" y="84"/>
                  <a:pt x="43" y="84"/>
                  <a:pt x="43" y="84"/>
                </a:cubicBezTo>
                <a:cubicBezTo>
                  <a:pt x="44" y="84"/>
                  <a:pt x="47" y="83"/>
                  <a:pt x="48" y="82"/>
                </a:cubicBezTo>
                <a:cubicBezTo>
                  <a:pt x="48" y="82"/>
                  <a:pt x="48" y="82"/>
                  <a:pt x="48" y="82"/>
                </a:cubicBezTo>
                <a:cubicBezTo>
                  <a:pt x="48" y="82"/>
                  <a:pt x="49" y="82"/>
                  <a:pt x="49" y="82"/>
                </a:cubicBezTo>
                <a:cubicBezTo>
                  <a:pt x="50" y="81"/>
                  <a:pt x="50" y="81"/>
                  <a:pt x="51" y="81"/>
                </a:cubicBezTo>
                <a:cubicBezTo>
                  <a:pt x="51" y="82"/>
                  <a:pt x="51" y="81"/>
                  <a:pt x="51" y="81"/>
                </a:cubicBezTo>
                <a:cubicBezTo>
                  <a:pt x="51" y="81"/>
                  <a:pt x="53" y="80"/>
                  <a:pt x="53" y="80"/>
                </a:cubicBezTo>
                <a:cubicBezTo>
                  <a:pt x="53" y="80"/>
                  <a:pt x="54" y="80"/>
                  <a:pt x="55" y="79"/>
                </a:cubicBezTo>
                <a:cubicBezTo>
                  <a:pt x="55" y="79"/>
                  <a:pt x="56" y="79"/>
                  <a:pt x="57" y="79"/>
                </a:cubicBezTo>
                <a:cubicBezTo>
                  <a:pt x="58" y="79"/>
                  <a:pt x="59" y="78"/>
                  <a:pt x="60" y="78"/>
                </a:cubicBezTo>
                <a:cubicBezTo>
                  <a:pt x="60" y="78"/>
                  <a:pt x="61" y="78"/>
                  <a:pt x="61" y="78"/>
                </a:cubicBezTo>
                <a:cubicBezTo>
                  <a:pt x="62" y="78"/>
                  <a:pt x="62" y="78"/>
                  <a:pt x="62" y="78"/>
                </a:cubicBezTo>
                <a:cubicBezTo>
                  <a:pt x="62" y="77"/>
                  <a:pt x="63" y="77"/>
                  <a:pt x="65" y="78"/>
                </a:cubicBezTo>
                <a:cubicBezTo>
                  <a:pt x="65" y="78"/>
                  <a:pt x="65" y="78"/>
                  <a:pt x="65" y="77"/>
                </a:cubicBezTo>
                <a:cubicBezTo>
                  <a:pt x="65" y="77"/>
                  <a:pt x="66" y="77"/>
                  <a:pt x="67" y="77"/>
                </a:cubicBezTo>
                <a:cubicBezTo>
                  <a:pt x="67" y="77"/>
                  <a:pt x="68" y="77"/>
                  <a:pt x="68" y="77"/>
                </a:cubicBezTo>
                <a:cubicBezTo>
                  <a:pt x="69" y="77"/>
                  <a:pt x="70" y="77"/>
                  <a:pt x="70" y="77"/>
                </a:cubicBezTo>
                <a:cubicBezTo>
                  <a:pt x="71" y="77"/>
                  <a:pt x="71" y="77"/>
                  <a:pt x="71" y="77"/>
                </a:cubicBezTo>
                <a:cubicBezTo>
                  <a:pt x="72" y="77"/>
                  <a:pt x="72" y="77"/>
                  <a:pt x="73" y="77"/>
                </a:cubicBezTo>
                <a:cubicBezTo>
                  <a:pt x="74" y="77"/>
                  <a:pt x="75" y="78"/>
                  <a:pt x="75" y="77"/>
                </a:cubicBezTo>
                <a:cubicBezTo>
                  <a:pt x="76" y="77"/>
                  <a:pt x="79" y="78"/>
                  <a:pt x="80" y="78"/>
                </a:cubicBezTo>
                <a:cubicBezTo>
                  <a:pt x="81" y="78"/>
                  <a:pt x="81" y="78"/>
                  <a:pt x="81" y="78"/>
                </a:cubicBezTo>
                <a:cubicBezTo>
                  <a:pt x="82" y="78"/>
                  <a:pt x="82" y="78"/>
                  <a:pt x="83" y="78"/>
                </a:cubicBezTo>
                <a:cubicBezTo>
                  <a:pt x="84" y="78"/>
                  <a:pt x="84" y="79"/>
                  <a:pt x="85" y="78"/>
                </a:cubicBezTo>
                <a:cubicBezTo>
                  <a:pt x="85" y="78"/>
                  <a:pt x="86" y="79"/>
                  <a:pt x="86" y="79"/>
                </a:cubicBezTo>
                <a:cubicBezTo>
                  <a:pt x="87" y="79"/>
                  <a:pt x="88" y="79"/>
                  <a:pt x="88" y="79"/>
                </a:cubicBezTo>
                <a:cubicBezTo>
                  <a:pt x="88" y="79"/>
                  <a:pt x="90" y="79"/>
                  <a:pt x="91" y="79"/>
                </a:cubicBezTo>
                <a:cubicBezTo>
                  <a:pt x="92" y="80"/>
                  <a:pt x="93" y="80"/>
                  <a:pt x="93" y="80"/>
                </a:cubicBezTo>
                <a:cubicBezTo>
                  <a:pt x="94" y="80"/>
                  <a:pt x="94" y="80"/>
                  <a:pt x="94" y="80"/>
                </a:cubicBezTo>
                <a:cubicBezTo>
                  <a:pt x="93" y="80"/>
                  <a:pt x="94" y="80"/>
                  <a:pt x="95" y="80"/>
                </a:cubicBezTo>
                <a:cubicBezTo>
                  <a:pt x="95" y="80"/>
                  <a:pt x="95" y="80"/>
                  <a:pt x="95" y="80"/>
                </a:cubicBezTo>
                <a:cubicBezTo>
                  <a:pt x="96" y="81"/>
                  <a:pt x="96" y="81"/>
                  <a:pt x="96" y="81"/>
                </a:cubicBezTo>
                <a:cubicBezTo>
                  <a:pt x="97" y="81"/>
                  <a:pt x="97" y="81"/>
                  <a:pt x="97" y="81"/>
                </a:cubicBezTo>
                <a:cubicBezTo>
                  <a:pt x="97" y="82"/>
                  <a:pt x="97" y="82"/>
                  <a:pt x="98" y="82"/>
                </a:cubicBezTo>
                <a:cubicBezTo>
                  <a:pt x="99" y="82"/>
                  <a:pt x="99" y="82"/>
                  <a:pt x="99" y="82"/>
                </a:cubicBezTo>
                <a:cubicBezTo>
                  <a:pt x="99" y="83"/>
                  <a:pt x="99" y="83"/>
                  <a:pt x="99" y="83"/>
                </a:cubicBezTo>
                <a:cubicBezTo>
                  <a:pt x="100" y="83"/>
                  <a:pt x="100" y="83"/>
                  <a:pt x="100" y="83"/>
                </a:cubicBezTo>
                <a:cubicBezTo>
                  <a:pt x="101" y="83"/>
                  <a:pt x="101" y="84"/>
                  <a:pt x="101" y="83"/>
                </a:cubicBezTo>
                <a:cubicBezTo>
                  <a:pt x="101" y="83"/>
                  <a:pt x="101" y="83"/>
                  <a:pt x="102" y="83"/>
                </a:cubicBezTo>
                <a:cubicBezTo>
                  <a:pt x="103" y="84"/>
                  <a:pt x="103" y="84"/>
                  <a:pt x="104" y="84"/>
                </a:cubicBezTo>
                <a:cubicBezTo>
                  <a:pt x="104" y="85"/>
                  <a:pt x="105" y="85"/>
                  <a:pt x="105" y="85"/>
                </a:cubicBezTo>
                <a:cubicBezTo>
                  <a:pt x="105" y="85"/>
                  <a:pt x="105" y="86"/>
                  <a:pt x="106" y="86"/>
                </a:cubicBezTo>
                <a:cubicBezTo>
                  <a:pt x="107" y="87"/>
                  <a:pt x="109" y="88"/>
                  <a:pt x="109" y="88"/>
                </a:cubicBezTo>
                <a:cubicBezTo>
                  <a:pt x="110" y="89"/>
                  <a:pt x="110" y="89"/>
                  <a:pt x="111" y="90"/>
                </a:cubicBezTo>
                <a:cubicBezTo>
                  <a:pt x="111" y="90"/>
                  <a:pt x="111" y="90"/>
                  <a:pt x="111" y="90"/>
                </a:cubicBezTo>
                <a:cubicBezTo>
                  <a:pt x="111" y="90"/>
                  <a:pt x="113" y="91"/>
                  <a:pt x="114" y="92"/>
                </a:cubicBezTo>
                <a:cubicBezTo>
                  <a:pt x="114" y="92"/>
                  <a:pt x="114" y="92"/>
                  <a:pt x="114" y="92"/>
                </a:cubicBezTo>
                <a:cubicBezTo>
                  <a:pt x="114" y="93"/>
                  <a:pt x="114" y="93"/>
                  <a:pt x="114" y="93"/>
                </a:cubicBezTo>
                <a:cubicBezTo>
                  <a:pt x="115" y="93"/>
                  <a:pt x="115" y="93"/>
                  <a:pt x="115" y="93"/>
                </a:cubicBezTo>
                <a:cubicBezTo>
                  <a:pt x="115" y="93"/>
                  <a:pt x="115" y="94"/>
                  <a:pt x="116" y="94"/>
                </a:cubicBezTo>
                <a:cubicBezTo>
                  <a:pt x="116" y="94"/>
                  <a:pt x="116" y="94"/>
                  <a:pt x="116" y="94"/>
                </a:cubicBezTo>
                <a:cubicBezTo>
                  <a:pt x="116" y="94"/>
                  <a:pt x="116" y="95"/>
                  <a:pt x="116" y="95"/>
                </a:cubicBezTo>
                <a:cubicBezTo>
                  <a:pt x="116" y="95"/>
                  <a:pt x="117" y="95"/>
                  <a:pt x="117" y="95"/>
                </a:cubicBezTo>
                <a:cubicBezTo>
                  <a:pt x="117" y="96"/>
                  <a:pt x="117" y="96"/>
                  <a:pt x="117" y="96"/>
                </a:cubicBezTo>
                <a:cubicBezTo>
                  <a:pt x="118" y="97"/>
                  <a:pt x="119" y="97"/>
                  <a:pt x="119" y="98"/>
                </a:cubicBezTo>
                <a:cubicBezTo>
                  <a:pt x="119" y="98"/>
                  <a:pt x="119" y="99"/>
                  <a:pt x="119" y="99"/>
                </a:cubicBezTo>
                <a:cubicBezTo>
                  <a:pt x="120" y="99"/>
                  <a:pt x="120" y="100"/>
                  <a:pt x="120" y="100"/>
                </a:cubicBezTo>
                <a:cubicBezTo>
                  <a:pt x="120" y="102"/>
                  <a:pt x="120" y="104"/>
                  <a:pt x="121" y="104"/>
                </a:cubicBezTo>
                <a:cubicBezTo>
                  <a:pt x="121" y="103"/>
                  <a:pt x="121" y="104"/>
                  <a:pt x="121" y="104"/>
                </a:cubicBezTo>
                <a:cubicBezTo>
                  <a:pt x="120" y="105"/>
                  <a:pt x="120" y="105"/>
                  <a:pt x="121" y="105"/>
                </a:cubicBezTo>
                <a:cubicBezTo>
                  <a:pt x="121" y="104"/>
                  <a:pt x="121" y="104"/>
                  <a:pt x="122" y="105"/>
                </a:cubicBezTo>
                <a:cubicBezTo>
                  <a:pt x="122" y="106"/>
                  <a:pt x="122" y="107"/>
                  <a:pt x="122" y="107"/>
                </a:cubicBezTo>
                <a:cubicBezTo>
                  <a:pt x="122" y="108"/>
                  <a:pt x="122" y="108"/>
                  <a:pt x="122" y="108"/>
                </a:cubicBezTo>
                <a:cubicBezTo>
                  <a:pt x="123" y="108"/>
                  <a:pt x="123" y="109"/>
                  <a:pt x="123" y="110"/>
                </a:cubicBezTo>
                <a:cubicBezTo>
                  <a:pt x="123" y="111"/>
                  <a:pt x="123" y="111"/>
                  <a:pt x="124" y="112"/>
                </a:cubicBezTo>
                <a:cubicBezTo>
                  <a:pt x="124" y="112"/>
                  <a:pt x="124" y="112"/>
                  <a:pt x="124" y="112"/>
                </a:cubicBezTo>
                <a:cubicBezTo>
                  <a:pt x="124" y="113"/>
                  <a:pt x="124" y="113"/>
                  <a:pt x="124" y="113"/>
                </a:cubicBezTo>
                <a:cubicBezTo>
                  <a:pt x="125" y="113"/>
                  <a:pt x="125" y="113"/>
                  <a:pt x="125" y="113"/>
                </a:cubicBezTo>
                <a:cubicBezTo>
                  <a:pt x="125" y="113"/>
                  <a:pt x="129" y="115"/>
                  <a:pt x="131" y="115"/>
                </a:cubicBezTo>
                <a:cubicBezTo>
                  <a:pt x="131" y="115"/>
                  <a:pt x="132" y="115"/>
                  <a:pt x="132" y="115"/>
                </a:cubicBezTo>
                <a:cubicBezTo>
                  <a:pt x="132" y="114"/>
                  <a:pt x="132" y="114"/>
                  <a:pt x="132" y="114"/>
                </a:cubicBezTo>
                <a:cubicBezTo>
                  <a:pt x="132" y="114"/>
                  <a:pt x="132" y="113"/>
                  <a:pt x="133" y="113"/>
                </a:cubicBezTo>
                <a:cubicBezTo>
                  <a:pt x="133" y="112"/>
                  <a:pt x="133" y="111"/>
                  <a:pt x="133" y="111"/>
                </a:cubicBezTo>
                <a:cubicBezTo>
                  <a:pt x="134" y="111"/>
                  <a:pt x="134" y="110"/>
                  <a:pt x="134" y="110"/>
                </a:cubicBezTo>
                <a:cubicBezTo>
                  <a:pt x="133" y="110"/>
                  <a:pt x="133" y="110"/>
                  <a:pt x="133" y="109"/>
                </a:cubicBezTo>
                <a:cubicBezTo>
                  <a:pt x="133" y="109"/>
                  <a:pt x="133" y="109"/>
                  <a:pt x="132" y="109"/>
                </a:cubicBezTo>
                <a:cubicBezTo>
                  <a:pt x="131" y="109"/>
                  <a:pt x="131" y="109"/>
                  <a:pt x="131" y="109"/>
                </a:cubicBezTo>
                <a:cubicBezTo>
                  <a:pt x="131" y="109"/>
                  <a:pt x="130" y="109"/>
                  <a:pt x="130" y="109"/>
                </a:cubicBezTo>
                <a:cubicBezTo>
                  <a:pt x="130" y="109"/>
                  <a:pt x="130" y="109"/>
                  <a:pt x="130" y="108"/>
                </a:cubicBezTo>
                <a:cubicBezTo>
                  <a:pt x="130" y="108"/>
                  <a:pt x="129" y="108"/>
                  <a:pt x="129" y="108"/>
                </a:cubicBezTo>
                <a:cubicBezTo>
                  <a:pt x="129" y="108"/>
                  <a:pt x="128" y="108"/>
                  <a:pt x="128" y="108"/>
                </a:cubicBezTo>
                <a:cubicBezTo>
                  <a:pt x="128" y="107"/>
                  <a:pt x="127" y="107"/>
                  <a:pt x="126" y="106"/>
                </a:cubicBezTo>
                <a:cubicBezTo>
                  <a:pt x="124" y="105"/>
                  <a:pt x="124" y="105"/>
                  <a:pt x="124" y="104"/>
                </a:cubicBezTo>
                <a:cubicBezTo>
                  <a:pt x="124" y="104"/>
                  <a:pt x="124" y="104"/>
                  <a:pt x="124" y="104"/>
                </a:cubicBezTo>
                <a:cubicBezTo>
                  <a:pt x="123" y="104"/>
                  <a:pt x="123" y="103"/>
                  <a:pt x="123" y="103"/>
                </a:cubicBezTo>
                <a:cubicBezTo>
                  <a:pt x="123" y="103"/>
                  <a:pt x="123" y="103"/>
                  <a:pt x="123" y="103"/>
                </a:cubicBezTo>
                <a:cubicBezTo>
                  <a:pt x="124" y="103"/>
                  <a:pt x="124" y="103"/>
                  <a:pt x="124" y="103"/>
                </a:cubicBezTo>
                <a:cubicBezTo>
                  <a:pt x="124" y="103"/>
                  <a:pt x="124" y="102"/>
                  <a:pt x="123" y="102"/>
                </a:cubicBezTo>
                <a:cubicBezTo>
                  <a:pt x="123" y="102"/>
                  <a:pt x="123" y="102"/>
                  <a:pt x="123" y="102"/>
                </a:cubicBezTo>
                <a:cubicBezTo>
                  <a:pt x="123" y="102"/>
                  <a:pt x="123" y="101"/>
                  <a:pt x="123" y="101"/>
                </a:cubicBezTo>
                <a:cubicBezTo>
                  <a:pt x="123" y="101"/>
                  <a:pt x="123" y="101"/>
                  <a:pt x="123" y="101"/>
                </a:cubicBezTo>
                <a:cubicBezTo>
                  <a:pt x="124" y="101"/>
                  <a:pt x="124" y="101"/>
                  <a:pt x="124" y="100"/>
                </a:cubicBezTo>
                <a:cubicBezTo>
                  <a:pt x="123" y="100"/>
                  <a:pt x="123" y="100"/>
                  <a:pt x="124" y="100"/>
                </a:cubicBezTo>
                <a:cubicBezTo>
                  <a:pt x="124" y="100"/>
                  <a:pt x="124" y="100"/>
                  <a:pt x="124" y="99"/>
                </a:cubicBezTo>
                <a:cubicBezTo>
                  <a:pt x="124" y="99"/>
                  <a:pt x="125" y="99"/>
                  <a:pt x="126" y="99"/>
                </a:cubicBezTo>
                <a:cubicBezTo>
                  <a:pt x="126" y="99"/>
                  <a:pt x="126" y="99"/>
                  <a:pt x="126" y="99"/>
                </a:cubicBezTo>
                <a:cubicBezTo>
                  <a:pt x="127" y="99"/>
                  <a:pt x="128" y="99"/>
                  <a:pt x="128" y="99"/>
                </a:cubicBezTo>
                <a:cubicBezTo>
                  <a:pt x="128" y="99"/>
                  <a:pt x="128" y="100"/>
                  <a:pt x="129" y="100"/>
                </a:cubicBezTo>
                <a:cubicBezTo>
                  <a:pt x="131" y="100"/>
                  <a:pt x="132" y="100"/>
                  <a:pt x="132" y="101"/>
                </a:cubicBezTo>
                <a:cubicBezTo>
                  <a:pt x="132" y="101"/>
                  <a:pt x="132" y="101"/>
                  <a:pt x="132" y="101"/>
                </a:cubicBezTo>
                <a:cubicBezTo>
                  <a:pt x="133" y="101"/>
                  <a:pt x="133" y="102"/>
                  <a:pt x="133" y="102"/>
                </a:cubicBezTo>
                <a:cubicBezTo>
                  <a:pt x="133" y="102"/>
                  <a:pt x="133" y="102"/>
                  <a:pt x="133" y="103"/>
                </a:cubicBezTo>
                <a:cubicBezTo>
                  <a:pt x="133" y="103"/>
                  <a:pt x="134" y="103"/>
                  <a:pt x="134" y="104"/>
                </a:cubicBezTo>
                <a:cubicBezTo>
                  <a:pt x="134" y="104"/>
                  <a:pt x="134" y="104"/>
                  <a:pt x="134" y="104"/>
                </a:cubicBezTo>
                <a:cubicBezTo>
                  <a:pt x="134" y="104"/>
                  <a:pt x="135" y="105"/>
                  <a:pt x="135" y="106"/>
                </a:cubicBezTo>
                <a:cubicBezTo>
                  <a:pt x="135" y="107"/>
                  <a:pt x="135" y="107"/>
                  <a:pt x="136" y="107"/>
                </a:cubicBezTo>
                <a:cubicBezTo>
                  <a:pt x="137" y="107"/>
                  <a:pt x="137" y="106"/>
                  <a:pt x="137" y="106"/>
                </a:cubicBezTo>
                <a:cubicBezTo>
                  <a:pt x="137" y="105"/>
                  <a:pt x="138" y="105"/>
                  <a:pt x="138" y="105"/>
                </a:cubicBezTo>
                <a:cubicBezTo>
                  <a:pt x="138" y="106"/>
                  <a:pt x="139" y="104"/>
                  <a:pt x="140" y="103"/>
                </a:cubicBezTo>
                <a:cubicBezTo>
                  <a:pt x="140" y="101"/>
                  <a:pt x="139" y="101"/>
                  <a:pt x="139" y="102"/>
                </a:cubicBezTo>
                <a:cubicBezTo>
                  <a:pt x="138" y="102"/>
                  <a:pt x="138" y="102"/>
                  <a:pt x="138" y="102"/>
                </a:cubicBezTo>
                <a:cubicBezTo>
                  <a:pt x="138" y="102"/>
                  <a:pt x="137" y="102"/>
                  <a:pt x="137" y="102"/>
                </a:cubicBezTo>
                <a:cubicBezTo>
                  <a:pt x="137" y="102"/>
                  <a:pt x="136" y="102"/>
                  <a:pt x="134" y="100"/>
                </a:cubicBezTo>
                <a:cubicBezTo>
                  <a:pt x="133" y="100"/>
                  <a:pt x="132" y="99"/>
                  <a:pt x="132" y="99"/>
                </a:cubicBezTo>
                <a:cubicBezTo>
                  <a:pt x="132" y="99"/>
                  <a:pt x="132" y="99"/>
                  <a:pt x="132" y="99"/>
                </a:cubicBezTo>
                <a:cubicBezTo>
                  <a:pt x="132" y="99"/>
                  <a:pt x="132" y="98"/>
                  <a:pt x="131" y="98"/>
                </a:cubicBezTo>
                <a:cubicBezTo>
                  <a:pt x="131" y="97"/>
                  <a:pt x="131" y="97"/>
                  <a:pt x="131" y="97"/>
                </a:cubicBezTo>
                <a:cubicBezTo>
                  <a:pt x="130" y="98"/>
                  <a:pt x="130" y="97"/>
                  <a:pt x="130" y="97"/>
                </a:cubicBezTo>
                <a:cubicBezTo>
                  <a:pt x="130" y="96"/>
                  <a:pt x="130" y="96"/>
                  <a:pt x="130" y="96"/>
                </a:cubicBezTo>
                <a:cubicBezTo>
                  <a:pt x="130" y="96"/>
                  <a:pt x="129" y="96"/>
                  <a:pt x="129" y="95"/>
                </a:cubicBezTo>
                <a:cubicBezTo>
                  <a:pt x="129" y="95"/>
                  <a:pt x="128" y="95"/>
                  <a:pt x="128" y="95"/>
                </a:cubicBezTo>
                <a:cubicBezTo>
                  <a:pt x="128" y="95"/>
                  <a:pt x="128" y="94"/>
                  <a:pt x="128" y="94"/>
                </a:cubicBezTo>
                <a:cubicBezTo>
                  <a:pt x="127" y="93"/>
                  <a:pt x="127" y="93"/>
                  <a:pt x="128" y="93"/>
                </a:cubicBezTo>
                <a:cubicBezTo>
                  <a:pt x="128" y="93"/>
                  <a:pt x="128" y="93"/>
                  <a:pt x="128" y="92"/>
                </a:cubicBezTo>
                <a:cubicBezTo>
                  <a:pt x="128" y="91"/>
                  <a:pt x="129" y="90"/>
                  <a:pt x="130" y="90"/>
                </a:cubicBezTo>
                <a:cubicBezTo>
                  <a:pt x="130" y="89"/>
                  <a:pt x="131" y="89"/>
                  <a:pt x="131" y="89"/>
                </a:cubicBezTo>
                <a:cubicBezTo>
                  <a:pt x="132" y="89"/>
                  <a:pt x="135" y="88"/>
                  <a:pt x="136" y="88"/>
                </a:cubicBezTo>
                <a:cubicBezTo>
                  <a:pt x="136" y="88"/>
                  <a:pt x="137" y="89"/>
                  <a:pt x="137" y="89"/>
                </a:cubicBezTo>
                <a:cubicBezTo>
                  <a:pt x="138" y="89"/>
                  <a:pt x="138" y="89"/>
                  <a:pt x="138" y="89"/>
                </a:cubicBezTo>
                <a:cubicBezTo>
                  <a:pt x="139" y="89"/>
                  <a:pt x="140" y="90"/>
                  <a:pt x="140" y="90"/>
                </a:cubicBezTo>
                <a:cubicBezTo>
                  <a:pt x="140" y="90"/>
                  <a:pt x="140" y="91"/>
                  <a:pt x="140" y="91"/>
                </a:cubicBezTo>
                <a:cubicBezTo>
                  <a:pt x="140" y="91"/>
                  <a:pt x="141" y="91"/>
                  <a:pt x="141" y="92"/>
                </a:cubicBezTo>
                <a:cubicBezTo>
                  <a:pt x="141" y="92"/>
                  <a:pt x="141" y="93"/>
                  <a:pt x="141" y="93"/>
                </a:cubicBezTo>
                <a:cubicBezTo>
                  <a:pt x="141" y="93"/>
                  <a:pt x="142" y="93"/>
                  <a:pt x="142" y="94"/>
                </a:cubicBezTo>
                <a:cubicBezTo>
                  <a:pt x="142" y="94"/>
                  <a:pt x="142" y="94"/>
                  <a:pt x="143" y="94"/>
                </a:cubicBezTo>
                <a:cubicBezTo>
                  <a:pt x="143" y="95"/>
                  <a:pt x="143" y="95"/>
                  <a:pt x="144" y="94"/>
                </a:cubicBezTo>
                <a:cubicBezTo>
                  <a:pt x="144" y="93"/>
                  <a:pt x="145" y="92"/>
                  <a:pt x="145" y="92"/>
                </a:cubicBezTo>
                <a:cubicBezTo>
                  <a:pt x="145" y="91"/>
                  <a:pt x="145" y="90"/>
                  <a:pt x="145" y="90"/>
                </a:cubicBezTo>
                <a:cubicBezTo>
                  <a:pt x="145" y="89"/>
                  <a:pt x="145" y="89"/>
                  <a:pt x="144" y="89"/>
                </a:cubicBezTo>
                <a:cubicBezTo>
                  <a:pt x="143" y="89"/>
                  <a:pt x="142" y="88"/>
                  <a:pt x="141" y="89"/>
                </a:cubicBezTo>
                <a:cubicBezTo>
                  <a:pt x="141" y="89"/>
                  <a:pt x="139" y="88"/>
                  <a:pt x="138" y="87"/>
                </a:cubicBezTo>
                <a:cubicBezTo>
                  <a:pt x="136" y="86"/>
                  <a:pt x="135" y="84"/>
                  <a:pt x="135" y="83"/>
                </a:cubicBezTo>
                <a:cubicBezTo>
                  <a:pt x="135" y="82"/>
                  <a:pt x="135" y="81"/>
                  <a:pt x="135" y="81"/>
                </a:cubicBezTo>
                <a:cubicBezTo>
                  <a:pt x="135" y="81"/>
                  <a:pt x="140" y="81"/>
                  <a:pt x="141" y="81"/>
                </a:cubicBezTo>
                <a:cubicBezTo>
                  <a:pt x="144" y="81"/>
                  <a:pt x="144" y="82"/>
                  <a:pt x="145" y="84"/>
                </a:cubicBezTo>
                <a:cubicBezTo>
                  <a:pt x="146" y="84"/>
                  <a:pt x="146" y="85"/>
                  <a:pt x="147" y="85"/>
                </a:cubicBezTo>
                <a:cubicBezTo>
                  <a:pt x="150" y="85"/>
                  <a:pt x="153" y="82"/>
                  <a:pt x="153" y="80"/>
                </a:cubicBezTo>
                <a:cubicBezTo>
                  <a:pt x="153" y="79"/>
                  <a:pt x="152" y="77"/>
                  <a:pt x="151" y="78"/>
                </a:cubicBezTo>
                <a:cubicBezTo>
                  <a:pt x="151" y="79"/>
                  <a:pt x="151" y="79"/>
                  <a:pt x="151" y="79"/>
                </a:cubicBezTo>
                <a:cubicBezTo>
                  <a:pt x="150" y="79"/>
                  <a:pt x="150" y="78"/>
                  <a:pt x="150" y="78"/>
                </a:cubicBezTo>
                <a:cubicBezTo>
                  <a:pt x="150" y="78"/>
                  <a:pt x="148" y="77"/>
                  <a:pt x="148" y="77"/>
                </a:cubicBezTo>
                <a:cubicBezTo>
                  <a:pt x="147" y="78"/>
                  <a:pt x="147" y="77"/>
                  <a:pt x="147" y="77"/>
                </a:cubicBezTo>
                <a:cubicBezTo>
                  <a:pt x="146" y="76"/>
                  <a:pt x="146" y="76"/>
                  <a:pt x="146" y="76"/>
                </a:cubicBezTo>
                <a:cubicBezTo>
                  <a:pt x="146" y="76"/>
                  <a:pt x="145" y="76"/>
                  <a:pt x="145" y="76"/>
                </a:cubicBezTo>
                <a:cubicBezTo>
                  <a:pt x="144" y="75"/>
                  <a:pt x="143" y="75"/>
                  <a:pt x="143" y="76"/>
                </a:cubicBezTo>
                <a:cubicBezTo>
                  <a:pt x="143" y="76"/>
                  <a:pt x="143" y="76"/>
                  <a:pt x="143" y="76"/>
                </a:cubicBezTo>
                <a:cubicBezTo>
                  <a:pt x="142" y="76"/>
                  <a:pt x="142" y="75"/>
                  <a:pt x="143" y="75"/>
                </a:cubicBezTo>
                <a:cubicBezTo>
                  <a:pt x="143" y="75"/>
                  <a:pt x="143" y="75"/>
                  <a:pt x="143" y="75"/>
                </a:cubicBezTo>
                <a:cubicBezTo>
                  <a:pt x="142" y="75"/>
                  <a:pt x="142" y="75"/>
                  <a:pt x="142" y="75"/>
                </a:cubicBezTo>
                <a:cubicBezTo>
                  <a:pt x="142" y="75"/>
                  <a:pt x="142" y="75"/>
                  <a:pt x="142" y="75"/>
                </a:cubicBezTo>
                <a:cubicBezTo>
                  <a:pt x="142" y="74"/>
                  <a:pt x="141" y="74"/>
                  <a:pt x="141" y="74"/>
                </a:cubicBezTo>
                <a:cubicBezTo>
                  <a:pt x="140" y="74"/>
                  <a:pt x="139" y="71"/>
                  <a:pt x="139" y="71"/>
                </a:cubicBezTo>
                <a:cubicBezTo>
                  <a:pt x="139" y="70"/>
                  <a:pt x="139" y="70"/>
                  <a:pt x="139" y="70"/>
                </a:cubicBezTo>
                <a:cubicBezTo>
                  <a:pt x="139" y="70"/>
                  <a:pt x="140" y="70"/>
                  <a:pt x="140" y="70"/>
                </a:cubicBezTo>
                <a:cubicBezTo>
                  <a:pt x="140" y="69"/>
                  <a:pt x="140" y="69"/>
                  <a:pt x="140" y="69"/>
                </a:cubicBezTo>
                <a:cubicBezTo>
                  <a:pt x="140" y="69"/>
                  <a:pt x="141" y="69"/>
                  <a:pt x="141" y="69"/>
                </a:cubicBezTo>
                <a:cubicBezTo>
                  <a:pt x="142" y="68"/>
                  <a:pt x="143" y="67"/>
                  <a:pt x="144" y="68"/>
                </a:cubicBezTo>
                <a:cubicBezTo>
                  <a:pt x="145" y="68"/>
                  <a:pt x="146" y="68"/>
                  <a:pt x="146" y="68"/>
                </a:cubicBezTo>
                <a:cubicBezTo>
                  <a:pt x="147" y="69"/>
                  <a:pt x="147" y="69"/>
                  <a:pt x="147" y="70"/>
                </a:cubicBezTo>
                <a:cubicBezTo>
                  <a:pt x="148" y="70"/>
                  <a:pt x="148" y="70"/>
                  <a:pt x="149" y="71"/>
                </a:cubicBezTo>
                <a:cubicBezTo>
                  <a:pt x="149" y="71"/>
                  <a:pt x="150" y="71"/>
                  <a:pt x="149" y="71"/>
                </a:cubicBezTo>
                <a:cubicBezTo>
                  <a:pt x="149" y="71"/>
                  <a:pt x="150" y="71"/>
                  <a:pt x="150" y="71"/>
                </a:cubicBezTo>
                <a:cubicBezTo>
                  <a:pt x="150" y="71"/>
                  <a:pt x="150" y="71"/>
                  <a:pt x="150" y="72"/>
                </a:cubicBezTo>
                <a:cubicBezTo>
                  <a:pt x="150" y="72"/>
                  <a:pt x="150" y="72"/>
                  <a:pt x="151" y="72"/>
                </a:cubicBezTo>
                <a:cubicBezTo>
                  <a:pt x="151" y="72"/>
                  <a:pt x="152" y="72"/>
                  <a:pt x="152" y="72"/>
                </a:cubicBezTo>
                <a:cubicBezTo>
                  <a:pt x="152" y="73"/>
                  <a:pt x="153" y="73"/>
                  <a:pt x="153" y="73"/>
                </a:cubicBezTo>
                <a:cubicBezTo>
                  <a:pt x="153" y="73"/>
                  <a:pt x="154" y="73"/>
                  <a:pt x="154" y="74"/>
                </a:cubicBezTo>
                <a:cubicBezTo>
                  <a:pt x="154" y="74"/>
                  <a:pt x="154" y="74"/>
                  <a:pt x="154" y="74"/>
                </a:cubicBezTo>
                <a:cubicBezTo>
                  <a:pt x="155" y="74"/>
                  <a:pt x="155" y="74"/>
                  <a:pt x="155" y="74"/>
                </a:cubicBezTo>
                <a:cubicBezTo>
                  <a:pt x="155" y="74"/>
                  <a:pt x="156" y="74"/>
                  <a:pt x="156" y="74"/>
                </a:cubicBezTo>
                <a:cubicBezTo>
                  <a:pt x="156" y="73"/>
                  <a:pt x="156" y="71"/>
                  <a:pt x="155" y="71"/>
                </a:cubicBezTo>
                <a:cubicBezTo>
                  <a:pt x="155" y="71"/>
                  <a:pt x="155" y="71"/>
                  <a:pt x="155" y="70"/>
                </a:cubicBezTo>
                <a:cubicBezTo>
                  <a:pt x="155" y="70"/>
                  <a:pt x="154" y="70"/>
                  <a:pt x="154" y="69"/>
                </a:cubicBezTo>
                <a:cubicBezTo>
                  <a:pt x="152" y="69"/>
                  <a:pt x="152" y="69"/>
                  <a:pt x="152" y="68"/>
                </a:cubicBezTo>
                <a:cubicBezTo>
                  <a:pt x="153" y="68"/>
                  <a:pt x="152" y="68"/>
                  <a:pt x="152" y="68"/>
                </a:cubicBezTo>
                <a:cubicBezTo>
                  <a:pt x="151" y="68"/>
                  <a:pt x="151" y="68"/>
                  <a:pt x="151" y="67"/>
                </a:cubicBezTo>
                <a:cubicBezTo>
                  <a:pt x="151" y="67"/>
                  <a:pt x="151" y="67"/>
                  <a:pt x="150" y="67"/>
                </a:cubicBezTo>
                <a:cubicBezTo>
                  <a:pt x="150" y="67"/>
                  <a:pt x="150" y="67"/>
                  <a:pt x="150" y="67"/>
                </a:cubicBezTo>
                <a:cubicBezTo>
                  <a:pt x="150" y="66"/>
                  <a:pt x="150" y="66"/>
                  <a:pt x="150" y="66"/>
                </a:cubicBezTo>
                <a:cubicBezTo>
                  <a:pt x="149" y="66"/>
                  <a:pt x="149" y="65"/>
                  <a:pt x="149" y="65"/>
                </a:cubicBezTo>
                <a:cubicBezTo>
                  <a:pt x="149" y="65"/>
                  <a:pt x="148" y="65"/>
                  <a:pt x="148" y="65"/>
                </a:cubicBezTo>
                <a:cubicBezTo>
                  <a:pt x="148" y="65"/>
                  <a:pt x="147" y="65"/>
                  <a:pt x="147" y="64"/>
                </a:cubicBezTo>
                <a:cubicBezTo>
                  <a:pt x="147" y="64"/>
                  <a:pt x="147" y="64"/>
                  <a:pt x="146" y="63"/>
                </a:cubicBezTo>
                <a:cubicBezTo>
                  <a:pt x="146" y="63"/>
                  <a:pt x="146" y="62"/>
                  <a:pt x="146" y="61"/>
                </a:cubicBezTo>
                <a:cubicBezTo>
                  <a:pt x="146" y="61"/>
                  <a:pt x="146" y="61"/>
                  <a:pt x="147" y="61"/>
                </a:cubicBezTo>
                <a:cubicBezTo>
                  <a:pt x="147" y="61"/>
                  <a:pt x="147" y="61"/>
                  <a:pt x="147" y="60"/>
                </a:cubicBezTo>
                <a:cubicBezTo>
                  <a:pt x="147" y="59"/>
                  <a:pt x="151" y="58"/>
                  <a:pt x="153" y="59"/>
                </a:cubicBezTo>
                <a:cubicBezTo>
                  <a:pt x="154" y="59"/>
                  <a:pt x="155" y="60"/>
                  <a:pt x="155" y="60"/>
                </a:cubicBezTo>
                <a:cubicBezTo>
                  <a:pt x="155" y="60"/>
                  <a:pt x="155" y="60"/>
                  <a:pt x="155" y="60"/>
                </a:cubicBezTo>
                <a:cubicBezTo>
                  <a:pt x="155" y="61"/>
                  <a:pt x="156" y="61"/>
                  <a:pt x="156" y="62"/>
                </a:cubicBezTo>
                <a:cubicBezTo>
                  <a:pt x="157" y="63"/>
                  <a:pt x="159" y="64"/>
                  <a:pt x="159" y="64"/>
                </a:cubicBezTo>
                <a:cubicBezTo>
                  <a:pt x="159" y="64"/>
                  <a:pt x="160" y="64"/>
                  <a:pt x="160" y="64"/>
                </a:cubicBezTo>
                <a:cubicBezTo>
                  <a:pt x="160" y="64"/>
                  <a:pt x="160" y="64"/>
                  <a:pt x="161" y="64"/>
                </a:cubicBezTo>
                <a:cubicBezTo>
                  <a:pt x="161" y="64"/>
                  <a:pt x="161" y="64"/>
                  <a:pt x="161" y="64"/>
                </a:cubicBezTo>
                <a:cubicBezTo>
                  <a:pt x="162" y="64"/>
                  <a:pt x="162" y="64"/>
                  <a:pt x="162" y="64"/>
                </a:cubicBezTo>
                <a:cubicBezTo>
                  <a:pt x="162" y="63"/>
                  <a:pt x="162" y="63"/>
                  <a:pt x="162" y="63"/>
                </a:cubicBezTo>
                <a:cubicBezTo>
                  <a:pt x="163" y="63"/>
                  <a:pt x="163" y="63"/>
                  <a:pt x="163" y="63"/>
                </a:cubicBezTo>
                <a:cubicBezTo>
                  <a:pt x="164" y="62"/>
                  <a:pt x="164" y="62"/>
                  <a:pt x="164" y="61"/>
                </a:cubicBezTo>
                <a:cubicBezTo>
                  <a:pt x="163" y="60"/>
                  <a:pt x="163" y="60"/>
                  <a:pt x="163" y="60"/>
                </a:cubicBezTo>
                <a:cubicBezTo>
                  <a:pt x="164" y="60"/>
                  <a:pt x="163" y="59"/>
                  <a:pt x="163" y="59"/>
                </a:cubicBezTo>
                <a:cubicBezTo>
                  <a:pt x="162" y="58"/>
                  <a:pt x="162" y="58"/>
                  <a:pt x="162" y="58"/>
                </a:cubicBezTo>
                <a:cubicBezTo>
                  <a:pt x="161" y="58"/>
                  <a:pt x="161" y="58"/>
                  <a:pt x="161" y="58"/>
                </a:cubicBezTo>
                <a:cubicBezTo>
                  <a:pt x="160" y="57"/>
                  <a:pt x="160" y="57"/>
                  <a:pt x="160" y="57"/>
                </a:cubicBezTo>
                <a:cubicBezTo>
                  <a:pt x="159" y="57"/>
                  <a:pt x="157" y="55"/>
                  <a:pt x="156" y="54"/>
                </a:cubicBezTo>
                <a:cubicBezTo>
                  <a:pt x="155" y="54"/>
                  <a:pt x="155" y="53"/>
                  <a:pt x="154" y="52"/>
                </a:cubicBezTo>
                <a:cubicBezTo>
                  <a:pt x="154" y="51"/>
                  <a:pt x="154" y="51"/>
                  <a:pt x="155" y="49"/>
                </a:cubicBezTo>
                <a:cubicBezTo>
                  <a:pt x="155" y="48"/>
                  <a:pt x="156" y="48"/>
                  <a:pt x="157" y="48"/>
                </a:cubicBezTo>
                <a:cubicBezTo>
                  <a:pt x="158" y="47"/>
                  <a:pt x="158" y="47"/>
                  <a:pt x="158" y="47"/>
                </a:cubicBezTo>
                <a:cubicBezTo>
                  <a:pt x="159" y="47"/>
                  <a:pt x="159" y="47"/>
                  <a:pt x="159" y="47"/>
                </a:cubicBezTo>
                <a:cubicBezTo>
                  <a:pt x="160" y="47"/>
                  <a:pt x="160" y="47"/>
                  <a:pt x="160" y="47"/>
                </a:cubicBezTo>
                <a:cubicBezTo>
                  <a:pt x="161" y="47"/>
                  <a:pt x="161" y="47"/>
                  <a:pt x="161" y="48"/>
                </a:cubicBezTo>
                <a:cubicBezTo>
                  <a:pt x="161" y="48"/>
                  <a:pt x="161" y="48"/>
                  <a:pt x="162" y="48"/>
                </a:cubicBezTo>
                <a:cubicBezTo>
                  <a:pt x="162" y="48"/>
                  <a:pt x="162" y="49"/>
                  <a:pt x="162" y="49"/>
                </a:cubicBezTo>
                <a:cubicBezTo>
                  <a:pt x="162" y="49"/>
                  <a:pt x="162" y="49"/>
                  <a:pt x="163" y="50"/>
                </a:cubicBezTo>
                <a:cubicBezTo>
                  <a:pt x="163" y="50"/>
                  <a:pt x="164" y="51"/>
                  <a:pt x="165" y="53"/>
                </a:cubicBezTo>
                <a:cubicBezTo>
                  <a:pt x="165" y="53"/>
                  <a:pt x="166" y="54"/>
                  <a:pt x="166" y="54"/>
                </a:cubicBezTo>
                <a:cubicBezTo>
                  <a:pt x="167" y="55"/>
                  <a:pt x="168" y="53"/>
                  <a:pt x="169" y="50"/>
                </a:cubicBezTo>
                <a:cubicBezTo>
                  <a:pt x="170" y="48"/>
                  <a:pt x="170" y="48"/>
                  <a:pt x="170" y="48"/>
                </a:cubicBezTo>
                <a:cubicBezTo>
                  <a:pt x="168" y="48"/>
                  <a:pt x="168" y="48"/>
                  <a:pt x="168" y="48"/>
                </a:cubicBezTo>
                <a:cubicBezTo>
                  <a:pt x="168" y="48"/>
                  <a:pt x="167" y="47"/>
                  <a:pt x="166" y="46"/>
                </a:cubicBezTo>
                <a:cubicBezTo>
                  <a:pt x="166" y="46"/>
                  <a:pt x="166" y="46"/>
                  <a:pt x="165" y="45"/>
                </a:cubicBezTo>
                <a:cubicBezTo>
                  <a:pt x="165" y="45"/>
                  <a:pt x="165" y="45"/>
                  <a:pt x="165" y="45"/>
                </a:cubicBezTo>
                <a:cubicBezTo>
                  <a:pt x="163" y="44"/>
                  <a:pt x="163" y="39"/>
                  <a:pt x="165" y="38"/>
                </a:cubicBezTo>
                <a:cubicBezTo>
                  <a:pt x="166" y="37"/>
                  <a:pt x="167" y="36"/>
                  <a:pt x="168" y="36"/>
                </a:cubicBezTo>
                <a:cubicBezTo>
                  <a:pt x="168" y="37"/>
                  <a:pt x="169" y="37"/>
                  <a:pt x="169" y="37"/>
                </a:cubicBezTo>
                <a:cubicBezTo>
                  <a:pt x="169" y="37"/>
                  <a:pt x="170" y="37"/>
                  <a:pt x="170" y="38"/>
                </a:cubicBezTo>
                <a:cubicBezTo>
                  <a:pt x="171" y="38"/>
                  <a:pt x="171" y="38"/>
                  <a:pt x="171" y="39"/>
                </a:cubicBezTo>
                <a:cubicBezTo>
                  <a:pt x="171" y="39"/>
                  <a:pt x="172" y="39"/>
                  <a:pt x="172" y="39"/>
                </a:cubicBezTo>
                <a:cubicBezTo>
                  <a:pt x="172" y="39"/>
                  <a:pt x="172" y="39"/>
                  <a:pt x="172" y="39"/>
                </a:cubicBezTo>
                <a:cubicBezTo>
                  <a:pt x="172" y="40"/>
                  <a:pt x="172" y="40"/>
                  <a:pt x="172" y="40"/>
                </a:cubicBezTo>
                <a:cubicBezTo>
                  <a:pt x="173" y="40"/>
                  <a:pt x="173" y="40"/>
                  <a:pt x="174" y="43"/>
                </a:cubicBezTo>
                <a:cubicBezTo>
                  <a:pt x="174" y="44"/>
                  <a:pt x="174" y="44"/>
                  <a:pt x="174" y="45"/>
                </a:cubicBezTo>
                <a:cubicBezTo>
                  <a:pt x="174" y="45"/>
                  <a:pt x="174" y="45"/>
                  <a:pt x="174" y="45"/>
                </a:cubicBezTo>
                <a:cubicBezTo>
                  <a:pt x="175" y="45"/>
                  <a:pt x="175" y="44"/>
                  <a:pt x="176" y="44"/>
                </a:cubicBezTo>
                <a:cubicBezTo>
                  <a:pt x="176" y="43"/>
                  <a:pt x="177" y="42"/>
                  <a:pt x="177" y="42"/>
                </a:cubicBezTo>
                <a:cubicBezTo>
                  <a:pt x="178" y="41"/>
                  <a:pt x="178" y="41"/>
                  <a:pt x="176" y="40"/>
                </a:cubicBezTo>
                <a:cubicBezTo>
                  <a:pt x="175" y="40"/>
                  <a:pt x="174" y="40"/>
                  <a:pt x="174" y="39"/>
                </a:cubicBezTo>
                <a:cubicBezTo>
                  <a:pt x="174" y="39"/>
                  <a:pt x="174" y="39"/>
                  <a:pt x="174" y="39"/>
                </a:cubicBezTo>
                <a:cubicBezTo>
                  <a:pt x="173" y="39"/>
                  <a:pt x="173" y="39"/>
                  <a:pt x="173" y="38"/>
                </a:cubicBezTo>
                <a:cubicBezTo>
                  <a:pt x="172" y="38"/>
                  <a:pt x="172" y="37"/>
                  <a:pt x="172" y="37"/>
                </a:cubicBezTo>
                <a:cubicBezTo>
                  <a:pt x="171" y="36"/>
                  <a:pt x="169" y="34"/>
                  <a:pt x="170" y="33"/>
                </a:cubicBezTo>
                <a:cubicBezTo>
                  <a:pt x="170" y="33"/>
                  <a:pt x="169" y="32"/>
                  <a:pt x="169" y="32"/>
                </a:cubicBezTo>
                <a:cubicBezTo>
                  <a:pt x="169" y="32"/>
                  <a:pt x="169" y="32"/>
                  <a:pt x="169" y="31"/>
                </a:cubicBezTo>
                <a:cubicBezTo>
                  <a:pt x="169" y="30"/>
                  <a:pt x="169" y="29"/>
                  <a:pt x="169" y="29"/>
                </a:cubicBezTo>
                <a:cubicBezTo>
                  <a:pt x="169" y="29"/>
                  <a:pt x="168" y="29"/>
                  <a:pt x="168" y="28"/>
                </a:cubicBezTo>
                <a:cubicBezTo>
                  <a:pt x="168" y="28"/>
                  <a:pt x="166" y="26"/>
                  <a:pt x="165" y="25"/>
                </a:cubicBezTo>
                <a:cubicBezTo>
                  <a:pt x="163" y="24"/>
                  <a:pt x="162" y="23"/>
                  <a:pt x="162" y="23"/>
                </a:cubicBezTo>
                <a:cubicBezTo>
                  <a:pt x="162" y="23"/>
                  <a:pt x="161" y="22"/>
                  <a:pt x="160" y="22"/>
                </a:cubicBezTo>
                <a:cubicBezTo>
                  <a:pt x="159" y="21"/>
                  <a:pt x="159" y="20"/>
                  <a:pt x="158" y="20"/>
                </a:cubicBezTo>
                <a:cubicBezTo>
                  <a:pt x="158" y="20"/>
                  <a:pt x="158" y="20"/>
                  <a:pt x="157" y="20"/>
                </a:cubicBezTo>
                <a:cubicBezTo>
                  <a:pt x="156" y="19"/>
                  <a:pt x="154" y="18"/>
                  <a:pt x="154" y="17"/>
                </a:cubicBezTo>
                <a:cubicBezTo>
                  <a:pt x="154" y="17"/>
                  <a:pt x="152" y="16"/>
                  <a:pt x="151" y="16"/>
                </a:cubicBezTo>
                <a:cubicBezTo>
                  <a:pt x="149" y="15"/>
                  <a:pt x="148" y="15"/>
                  <a:pt x="148" y="14"/>
                </a:cubicBezTo>
                <a:cubicBezTo>
                  <a:pt x="148" y="14"/>
                  <a:pt x="147" y="14"/>
                  <a:pt x="147" y="14"/>
                </a:cubicBezTo>
                <a:cubicBezTo>
                  <a:pt x="146" y="14"/>
                  <a:pt x="146" y="14"/>
                  <a:pt x="146" y="14"/>
                </a:cubicBezTo>
                <a:cubicBezTo>
                  <a:pt x="146" y="13"/>
                  <a:pt x="142" y="12"/>
                  <a:pt x="142" y="12"/>
                </a:cubicBezTo>
                <a:cubicBezTo>
                  <a:pt x="142" y="12"/>
                  <a:pt x="139" y="12"/>
                  <a:pt x="136" y="11"/>
                </a:cubicBezTo>
                <a:cubicBezTo>
                  <a:pt x="135" y="10"/>
                  <a:pt x="134" y="10"/>
                  <a:pt x="134" y="10"/>
                </a:cubicBezTo>
                <a:cubicBezTo>
                  <a:pt x="132" y="10"/>
                  <a:pt x="130" y="10"/>
                  <a:pt x="129" y="10"/>
                </a:cubicBezTo>
                <a:cubicBezTo>
                  <a:pt x="129" y="9"/>
                  <a:pt x="129" y="9"/>
                  <a:pt x="129" y="10"/>
                </a:cubicBezTo>
                <a:cubicBezTo>
                  <a:pt x="129" y="10"/>
                  <a:pt x="128" y="10"/>
                  <a:pt x="127" y="10"/>
                </a:cubicBezTo>
                <a:cubicBezTo>
                  <a:pt x="127" y="9"/>
                  <a:pt x="126" y="9"/>
                  <a:pt x="126" y="9"/>
                </a:cubicBezTo>
                <a:cubicBezTo>
                  <a:pt x="125" y="10"/>
                  <a:pt x="124" y="10"/>
                  <a:pt x="124" y="10"/>
                </a:cubicBezTo>
                <a:cubicBezTo>
                  <a:pt x="125" y="9"/>
                  <a:pt x="123" y="9"/>
                  <a:pt x="122" y="9"/>
                </a:cubicBezTo>
                <a:cubicBezTo>
                  <a:pt x="121" y="10"/>
                  <a:pt x="121" y="10"/>
                  <a:pt x="120" y="10"/>
                </a:cubicBezTo>
                <a:cubicBezTo>
                  <a:pt x="120" y="9"/>
                  <a:pt x="120" y="9"/>
                  <a:pt x="119" y="10"/>
                </a:cubicBezTo>
                <a:cubicBezTo>
                  <a:pt x="119" y="10"/>
                  <a:pt x="116" y="10"/>
                  <a:pt x="115" y="10"/>
                </a:cubicBezTo>
                <a:cubicBezTo>
                  <a:pt x="115" y="10"/>
                  <a:pt x="114" y="10"/>
                  <a:pt x="114" y="10"/>
                </a:cubicBezTo>
                <a:cubicBezTo>
                  <a:pt x="114" y="11"/>
                  <a:pt x="113" y="11"/>
                  <a:pt x="113" y="10"/>
                </a:cubicBezTo>
                <a:cubicBezTo>
                  <a:pt x="112" y="10"/>
                  <a:pt x="112" y="10"/>
                  <a:pt x="112" y="10"/>
                </a:cubicBezTo>
                <a:cubicBezTo>
                  <a:pt x="112" y="11"/>
                  <a:pt x="111" y="11"/>
                  <a:pt x="111" y="10"/>
                </a:cubicBezTo>
                <a:cubicBezTo>
                  <a:pt x="111" y="10"/>
                  <a:pt x="111" y="10"/>
                  <a:pt x="111" y="11"/>
                </a:cubicBezTo>
                <a:cubicBezTo>
                  <a:pt x="111" y="11"/>
                  <a:pt x="111" y="11"/>
                  <a:pt x="110" y="11"/>
                </a:cubicBezTo>
                <a:cubicBezTo>
                  <a:pt x="110" y="11"/>
                  <a:pt x="110" y="11"/>
                  <a:pt x="110" y="11"/>
                </a:cubicBezTo>
                <a:cubicBezTo>
                  <a:pt x="110" y="11"/>
                  <a:pt x="109" y="11"/>
                  <a:pt x="108" y="11"/>
                </a:cubicBezTo>
                <a:cubicBezTo>
                  <a:pt x="107" y="11"/>
                  <a:pt x="106" y="11"/>
                  <a:pt x="106" y="11"/>
                </a:cubicBezTo>
                <a:cubicBezTo>
                  <a:pt x="106" y="11"/>
                  <a:pt x="105" y="11"/>
                  <a:pt x="104" y="11"/>
                </a:cubicBezTo>
                <a:cubicBezTo>
                  <a:pt x="103" y="11"/>
                  <a:pt x="102" y="11"/>
                  <a:pt x="103" y="11"/>
                </a:cubicBezTo>
                <a:cubicBezTo>
                  <a:pt x="103" y="11"/>
                  <a:pt x="103" y="12"/>
                  <a:pt x="102" y="11"/>
                </a:cubicBezTo>
                <a:cubicBezTo>
                  <a:pt x="102" y="11"/>
                  <a:pt x="100" y="11"/>
                  <a:pt x="100" y="12"/>
                </a:cubicBezTo>
                <a:cubicBezTo>
                  <a:pt x="100" y="12"/>
                  <a:pt x="99" y="12"/>
                  <a:pt x="98" y="11"/>
                </a:cubicBezTo>
                <a:cubicBezTo>
                  <a:pt x="98" y="11"/>
                  <a:pt x="97" y="11"/>
                  <a:pt x="97" y="11"/>
                </a:cubicBezTo>
                <a:cubicBezTo>
                  <a:pt x="97" y="12"/>
                  <a:pt x="96" y="12"/>
                  <a:pt x="96" y="11"/>
                </a:cubicBezTo>
                <a:cubicBezTo>
                  <a:pt x="96" y="11"/>
                  <a:pt x="96" y="11"/>
                  <a:pt x="95" y="11"/>
                </a:cubicBezTo>
                <a:cubicBezTo>
                  <a:pt x="95" y="12"/>
                  <a:pt x="95" y="12"/>
                  <a:pt x="95" y="11"/>
                </a:cubicBezTo>
                <a:cubicBezTo>
                  <a:pt x="95" y="11"/>
                  <a:pt x="95" y="11"/>
                  <a:pt x="94" y="11"/>
                </a:cubicBezTo>
                <a:cubicBezTo>
                  <a:pt x="94" y="11"/>
                  <a:pt x="94" y="11"/>
                  <a:pt x="93" y="11"/>
                </a:cubicBezTo>
                <a:cubicBezTo>
                  <a:pt x="93" y="11"/>
                  <a:pt x="92" y="11"/>
                  <a:pt x="92" y="11"/>
                </a:cubicBezTo>
                <a:cubicBezTo>
                  <a:pt x="92" y="11"/>
                  <a:pt x="91" y="11"/>
                  <a:pt x="91" y="11"/>
                </a:cubicBezTo>
                <a:cubicBezTo>
                  <a:pt x="91" y="10"/>
                  <a:pt x="89" y="10"/>
                  <a:pt x="90" y="10"/>
                </a:cubicBezTo>
                <a:cubicBezTo>
                  <a:pt x="90" y="10"/>
                  <a:pt x="87" y="10"/>
                  <a:pt x="84" y="9"/>
                </a:cubicBezTo>
                <a:cubicBezTo>
                  <a:pt x="84" y="8"/>
                  <a:pt x="83" y="8"/>
                  <a:pt x="83" y="8"/>
                </a:cubicBezTo>
                <a:cubicBezTo>
                  <a:pt x="83" y="9"/>
                  <a:pt x="83" y="9"/>
                  <a:pt x="82" y="8"/>
                </a:cubicBezTo>
                <a:cubicBezTo>
                  <a:pt x="82" y="8"/>
                  <a:pt x="82" y="8"/>
                  <a:pt x="82" y="8"/>
                </a:cubicBezTo>
                <a:cubicBezTo>
                  <a:pt x="81" y="8"/>
                  <a:pt x="81" y="8"/>
                  <a:pt x="79" y="7"/>
                </a:cubicBezTo>
                <a:cubicBezTo>
                  <a:pt x="79" y="7"/>
                  <a:pt x="78" y="7"/>
                  <a:pt x="78" y="7"/>
                </a:cubicBezTo>
                <a:cubicBezTo>
                  <a:pt x="78" y="7"/>
                  <a:pt x="77" y="6"/>
                  <a:pt x="76" y="6"/>
                </a:cubicBezTo>
                <a:cubicBezTo>
                  <a:pt x="76" y="5"/>
                  <a:pt x="75" y="5"/>
                  <a:pt x="75" y="6"/>
                </a:cubicBezTo>
                <a:cubicBezTo>
                  <a:pt x="74" y="6"/>
                  <a:pt x="73" y="7"/>
                  <a:pt x="73" y="7"/>
                </a:cubicBezTo>
                <a:cubicBezTo>
                  <a:pt x="73" y="8"/>
                  <a:pt x="73" y="8"/>
                  <a:pt x="71" y="10"/>
                </a:cubicBezTo>
                <a:cubicBezTo>
                  <a:pt x="70" y="10"/>
                  <a:pt x="70" y="11"/>
                  <a:pt x="70" y="11"/>
                </a:cubicBezTo>
                <a:cubicBezTo>
                  <a:pt x="70" y="12"/>
                  <a:pt x="69" y="12"/>
                  <a:pt x="69" y="12"/>
                </a:cubicBezTo>
                <a:cubicBezTo>
                  <a:pt x="69" y="12"/>
                  <a:pt x="69" y="12"/>
                  <a:pt x="69" y="12"/>
                </a:cubicBezTo>
                <a:cubicBezTo>
                  <a:pt x="68" y="13"/>
                  <a:pt x="68" y="13"/>
                  <a:pt x="68" y="13"/>
                </a:cubicBezTo>
                <a:cubicBezTo>
                  <a:pt x="68" y="13"/>
                  <a:pt x="68" y="13"/>
                  <a:pt x="68" y="14"/>
                </a:cubicBezTo>
                <a:cubicBezTo>
                  <a:pt x="68" y="14"/>
                  <a:pt x="68" y="14"/>
                  <a:pt x="67" y="14"/>
                </a:cubicBezTo>
                <a:cubicBezTo>
                  <a:pt x="67" y="14"/>
                  <a:pt x="67" y="14"/>
                  <a:pt x="67" y="15"/>
                </a:cubicBezTo>
                <a:cubicBezTo>
                  <a:pt x="67" y="15"/>
                  <a:pt x="66" y="16"/>
                  <a:pt x="66" y="16"/>
                </a:cubicBezTo>
                <a:cubicBezTo>
                  <a:pt x="66" y="16"/>
                  <a:pt x="66" y="16"/>
                  <a:pt x="66" y="16"/>
                </a:cubicBezTo>
                <a:cubicBezTo>
                  <a:pt x="66" y="16"/>
                  <a:pt x="65" y="17"/>
                  <a:pt x="65" y="17"/>
                </a:cubicBezTo>
                <a:cubicBezTo>
                  <a:pt x="64" y="18"/>
                  <a:pt x="64" y="18"/>
                  <a:pt x="64" y="18"/>
                </a:cubicBezTo>
                <a:cubicBezTo>
                  <a:pt x="64" y="18"/>
                  <a:pt x="64" y="19"/>
                  <a:pt x="63" y="19"/>
                </a:cubicBezTo>
                <a:cubicBezTo>
                  <a:pt x="63" y="19"/>
                  <a:pt x="63" y="20"/>
                  <a:pt x="62" y="21"/>
                </a:cubicBezTo>
                <a:cubicBezTo>
                  <a:pt x="62" y="22"/>
                  <a:pt x="62" y="22"/>
                  <a:pt x="61" y="22"/>
                </a:cubicBezTo>
                <a:cubicBezTo>
                  <a:pt x="61" y="22"/>
                  <a:pt x="61" y="22"/>
                  <a:pt x="61" y="23"/>
                </a:cubicBezTo>
                <a:cubicBezTo>
                  <a:pt x="60" y="23"/>
                  <a:pt x="60" y="24"/>
                  <a:pt x="60" y="24"/>
                </a:cubicBezTo>
                <a:cubicBezTo>
                  <a:pt x="60" y="24"/>
                  <a:pt x="60" y="24"/>
                  <a:pt x="60" y="24"/>
                </a:cubicBezTo>
                <a:cubicBezTo>
                  <a:pt x="60" y="25"/>
                  <a:pt x="59" y="25"/>
                  <a:pt x="59" y="25"/>
                </a:cubicBezTo>
                <a:cubicBezTo>
                  <a:pt x="58" y="26"/>
                  <a:pt x="58" y="27"/>
                  <a:pt x="57" y="28"/>
                </a:cubicBezTo>
                <a:cubicBezTo>
                  <a:pt x="56" y="29"/>
                  <a:pt x="55" y="30"/>
                  <a:pt x="55" y="31"/>
                </a:cubicBezTo>
                <a:cubicBezTo>
                  <a:pt x="53" y="32"/>
                  <a:pt x="53" y="32"/>
                  <a:pt x="53" y="33"/>
                </a:cubicBezTo>
                <a:cubicBezTo>
                  <a:pt x="53" y="33"/>
                  <a:pt x="53" y="33"/>
                  <a:pt x="53" y="33"/>
                </a:cubicBezTo>
                <a:cubicBezTo>
                  <a:pt x="52" y="33"/>
                  <a:pt x="52" y="34"/>
                  <a:pt x="52" y="34"/>
                </a:cubicBezTo>
                <a:cubicBezTo>
                  <a:pt x="52" y="34"/>
                  <a:pt x="51" y="35"/>
                  <a:pt x="51" y="35"/>
                </a:cubicBezTo>
                <a:cubicBezTo>
                  <a:pt x="51" y="35"/>
                  <a:pt x="46" y="40"/>
                  <a:pt x="46" y="42"/>
                </a:cubicBezTo>
                <a:cubicBezTo>
                  <a:pt x="45" y="42"/>
                  <a:pt x="45" y="43"/>
                  <a:pt x="44" y="43"/>
                </a:cubicBezTo>
                <a:cubicBezTo>
                  <a:pt x="44" y="43"/>
                  <a:pt x="42" y="45"/>
                  <a:pt x="42" y="46"/>
                </a:cubicBezTo>
                <a:cubicBezTo>
                  <a:pt x="42" y="46"/>
                  <a:pt x="41" y="46"/>
                  <a:pt x="41" y="47"/>
                </a:cubicBezTo>
                <a:cubicBezTo>
                  <a:pt x="41" y="47"/>
                  <a:pt x="40" y="48"/>
                  <a:pt x="40" y="48"/>
                </a:cubicBezTo>
                <a:cubicBezTo>
                  <a:pt x="39" y="48"/>
                  <a:pt x="39" y="48"/>
                  <a:pt x="39" y="49"/>
                </a:cubicBezTo>
                <a:cubicBezTo>
                  <a:pt x="39" y="49"/>
                  <a:pt x="39" y="49"/>
                  <a:pt x="39" y="49"/>
                </a:cubicBezTo>
                <a:cubicBezTo>
                  <a:pt x="38" y="49"/>
                  <a:pt x="37" y="50"/>
                  <a:pt x="37" y="51"/>
                </a:cubicBezTo>
                <a:cubicBezTo>
                  <a:pt x="37" y="51"/>
                  <a:pt x="36" y="52"/>
                  <a:pt x="36" y="52"/>
                </a:cubicBezTo>
                <a:cubicBezTo>
                  <a:pt x="35" y="52"/>
                  <a:pt x="35" y="52"/>
                  <a:pt x="35" y="52"/>
                </a:cubicBezTo>
                <a:cubicBezTo>
                  <a:pt x="35" y="52"/>
                  <a:pt x="34" y="53"/>
                  <a:pt x="34" y="54"/>
                </a:cubicBezTo>
                <a:cubicBezTo>
                  <a:pt x="33" y="54"/>
                  <a:pt x="32" y="55"/>
                  <a:pt x="32" y="56"/>
                </a:cubicBezTo>
                <a:cubicBezTo>
                  <a:pt x="32" y="56"/>
                  <a:pt x="32" y="56"/>
                  <a:pt x="31" y="56"/>
                </a:cubicBezTo>
                <a:cubicBezTo>
                  <a:pt x="31" y="56"/>
                  <a:pt x="31" y="57"/>
                  <a:pt x="31" y="57"/>
                </a:cubicBezTo>
                <a:cubicBezTo>
                  <a:pt x="31" y="57"/>
                  <a:pt x="31" y="58"/>
                  <a:pt x="30" y="58"/>
                </a:cubicBezTo>
                <a:cubicBezTo>
                  <a:pt x="30" y="59"/>
                  <a:pt x="29" y="59"/>
                  <a:pt x="29" y="60"/>
                </a:cubicBezTo>
                <a:cubicBezTo>
                  <a:pt x="28" y="61"/>
                  <a:pt x="26" y="63"/>
                  <a:pt x="25" y="64"/>
                </a:cubicBezTo>
                <a:cubicBezTo>
                  <a:pt x="24" y="64"/>
                  <a:pt x="23" y="65"/>
                  <a:pt x="23" y="67"/>
                </a:cubicBezTo>
                <a:cubicBezTo>
                  <a:pt x="23" y="67"/>
                  <a:pt x="22" y="68"/>
                  <a:pt x="21" y="69"/>
                </a:cubicBezTo>
                <a:cubicBezTo>
                  <a:pt x="20" y="70"/>
                  <a:pt x="18" y="72"/>
                  <a:pt x="16" y="73"/>
                </a:cubicBezTo>
                <a:cubicBezTo>
                  <a:pt x="15" y="75"/>
                  <a:pt x="13" y="76"/>
                  <a:pt x="13" y="77"/>
                </a:cubicBezTo>
                <a:cubicBezTo>
                  <a:pt x="12" y="78"/>
                  <a:pt x="11" y="79"/>
                  <a:pt x="11" y="80"/>
                </a:cubicBezTo>
                <a:cubicBezTo>
                  <a:pt x="10" y="80"/>
                  <a:pt x="9" y="81"/>
                  <a:pt x="9" y="82"/>
                </a:cubicBezTo>
                <a:cubicBezTo>
                  <a:pt x="8" y="83"/>
                  <a:pt x="7" y="84"/>
                  <a:pt x="6" y="84"/>
                </a:cubicBezTo>
                <a:cubicBezTo>
                  <a:pt x="5" y="85"/>
                  <a:pt x="5" y="85"/>
                  <a:pt x="5" y="85"/>
                </a:cubicBezTo>
                <a:cubicBezTo>
                  <a:pt x="7" y="87"/>
                  <a:pt x="7" y="87"/>
                  <a:pt x="7" y="87"/>
                </a:cubicBezTo>
                <a:cubicBezTo>
                  <a:pt x="8" y="87"/>
                  <a:pt x="9" y="88"/>
                  <a:pt x="9" y="89"/>
                </a:cubicBezTo>
                <a:cubicBezTo>
                  <a:pt x="10" y="89"/>
                  <a:pt x="14" y="91"/>
                  <a:pt x="16" y="91"/>
                </a:cubicBezTo>
                <a:close/>
                <a:moveTo>
                  <a:pt x="33" y="78"/>
                </a:moveTo>
                <a:cubicBezTo>
                  <a:pt x="32" y="77"/>
                  <a:pt x="32" y="75"/>
                  <a:pt x="32" y="74"/>
                </a:cubicBezTo>
                <a:cubicBezTo>
                  <a:pt x="32" y="73"/>
                  <a:pt x="32" y="72"/>
                  <a:pt x="34" y="71"/>
                </a:cubicBezTo>
                <a:cubicBezTo>
                  <a:pt x="34" y="71"/>
                  <a:pt x="34" y="70"/>
                  <a:pt x="34" y="70"/>
                </a:cubicBezTo>
                <a:cubicBezTo>
                  <a:pt x="34" y="70"/>
                  <a:pt x="35" y="69"/>
                  <a:pt x="35" y="69"/>
                </a:cubicBezTo>
                <a:cubicBezTo>
                  <a:pt x="35" y="69"/>
                  <a:pt x="35" y="69"/>
                  <a:pt x="35" y="68"/>
                </a:cubicBezTo>
                <a:cubicBezTo>
                  <a:pt x="35" y="68"/>
                  <a:pt x="35" y="67"/>
                  <a:pt x="36" y="68"/>
                </a:cubicBezTo>
                <a:cubicBezTo>
                  <a:pt x="36" y="68"/>
                  <a:pt x="36" y="68"/>
                  <a:pt x="36" y="71"/>
                </a:cubicBezTo>
                <a:cubicBezTo>
                  <a:pt x="36" y="71"/>
                  <a:pt x="36" y="71"/>
                  <a:pt x="37" y="72"/>
                </a:cubicBezTo>
                <a:cubicBezTo>
                  <a:pt x="38" y="72"/>
                  <a:pt x="38" y="72"/>
                  <a:pt x="41" y="71"/>
                </a:cubicBezTo>
                <a:cubicBezTo>
                  <a:pt x="42" y="71"/>
                  <a:pt x="42" y="71"/>
                  <a:pt x="41" y="72"/>
                </a:cubicBezTo>
                <a:cubicBezTo>
                  <a:pt x="41" y="72"/>
                  <a:pt x="41" y="72"/>
                  <a:pt x="41" y="72"/>
                </a:cubicBezTo>
                <a:cubicBezTo>
                  <a:pt x="42" y="72"/>
                  <a:pt x="42" y="72"/>
                  <a:pt x="42" y="72"/>
                </a:cubicBezTo>
                <a:cubicBezTo>
                  <a:pt x="42" y="72"/>
                  <a:pt x="43" y="71"/>
                  <a:pt x="44" y="71"/>
                </a:cubicBezTo>
                <a:cubicBezTo>
                  <a:pt x="45" y="70"/>
                  <a:pt x="45" y="70"/>
                  <a:pt x="45" y="70"/>
                </a:cubicBezTo>
                <a:cubicBezTo>
                  <a:pt x="46" y="72"/>
                  <a:pt x="46" y="72"/>
                  <a:pt x="46" y="72"/>
                </a:cubicBezTo>
                <a:cubicBezTo>
                  <a:pt x="46" y="74"/>
                  <a:pt x="46" y="74"/>
                  <a:pt x="46" y="74"/>
                </a:cubicBezTo>
                <a:cubicBezTo>
                  <a:pt x="48" y="74"/>
                  <a:pt x="48" y="74"/>
                  <a:pt x="48" y="74"/>
                </a:cubicBezTo>
                <a:cubicBezTo>
                  <a:pt x="49" y="74"/>
                  <a:pt x="53" y="72"/>
                  <a:pt x="56" y="70"/>
                </a:cubicBezTo>
                <a:cubicBezTo>
                  <a:pt x="57" y="69"/>
                  <a:pt x="58" y="69"/>
                  <a:pt x="58" y="69"/>
                </a:cubicBezTo>
                <a:cubicBezTo>
                  <a:pt x="58" y="69"/>
                  <a:pt x="58" y="70"/>
                  <a:pt x="58" y="71"/>
                </a:cubicBezTo>
                <a:cubicBezTo>
                  <a:pt x="58" y="72"/>
                  <a:pt x="58" y="72"/>
                  <a:pt x="58" y="73"/>
                </a:cubicBezTo>
                <a:cubicBezTo>
                  <a:pt x="59" y="73"/>
                  <a:pt x="59" y="73"/>
                  <a:pt x="60" y="73"/>
                </a:cubicBezTo>
                <a:cubicBezTo>
                  <a:pt x="60" y="73"/>
                  <a:pt x="62" y="72"/>
                  <a:pt x="63" y="71"/>
                </a:cubicBezTo>
                <a:cubicBezTo>
                  <a:pt x="65" y="69"/>
                  <a:pt x="65" y="69"/>
                  <a:pt x="65" y="69"/>
                </a:cubicBezTo>
                <a:cubicBezTo>
                  <a:pt x="66" y="70"/>
                  <a:pt x="66" y="70"/>
                  <a:pt x="66" y="70"/>
                </a:cubicBezTo>
                <a:cubicBezTo>
                  <a:pt x="66" y="71"/>
                  <a:pt x="66" y="71"/>
                  <a:pt x="67" y="71"/>
                </a:cubicBezTo>
                <a:cubicBezTo>
                  <a:pt x="67" y="72"/>
                  <a:pt x="70" y="71"/>
                  <a:pt x="71" y="70"/>
                </a:cubicBezTo>
                <a:cubicBezTo>
                  <a:pt x="72" y="69"/>
                  <a:pt x="72" y="69"/>
                  <a:pt x="73" y="69"/>
                </a:cubicBezTo>
                <a:cubicBezTo>
                  <a:pt x="73" y="69"/>
                  <a:pt x="73" y="69"/>
                  <a:pt x="73" y="69"/>
                </a:cubicBezTo>
                <a:cubicBezTo>
                  <a:pt x="73" y="68"/>
                  <a:pt x="75" y="68"/>
                  <a:pt x="76" y="68"/>
                </a:cubicBezTo>
                <a:cubicBezTo>
                  <a:pt x="76" y="68"/>
                  <a:pt x="77" y="68"/>
                  <a:pt x="79" y="67"/>
                </a:cubicBezTo>
                <a:cubicBezTo>
                  <a:pt x="80" y="66"/>
                  <a:pt x="81" y="66"/>
                  <a:pt x="82" y="66"/>
                </a:cubicBezTo>
                <a:cubicBezTo>
                  <a:pt x="82" y="66"/>
                  <a:pt x="82" y="67"/>
                  <a:pt x="82" y="67"/>
                </a:cubicBezTo>
                <a:cubicBezTo>
                  <a:pt x="82" y="68"/>
                  <a:pt x="82" y="68"/>
                  <a:pt x="83" y="68"/>
                </a:cubicBezTo>
                <a:cubicBezTo>
                  <a:pt x="84" y="69"/>
                  <a:pt x="86" y="68"/>
                  <a:pt x="88" y="68"/>
                </a:cubicBezTo>
                <a:cubicBezTo>
                  <a:pt x="88" y="67"/>
                  <a:pt x="89" y="67"/>
                  <a:pt x="89" y="67"/>
                </a:cubicBezTo>
                <a:cubicBezTo>
                  <a:pt x="89" y="67"/>
                  <a:pt x="89" y="67"/>
                  <a:pt x="90" y="67"/>
                </a:cubicBezTo>
                <a:cubicBezTo>
                  <a:pt x="91" y="66"/>
                  <a:pt x="92" y="67"/>
                  <a:pt x="92" y="68"/>
                </a:cubicBezTo>
                <a:cubicBezTo>
                  <a:pt x="92" y="69"/>
                  <a:pt x="92" y="69"/>
                  <a:pt x="92" y="69"/>
                </a:cubicBezTo>
                <a:cubicBezTo>
                  <a:pt x="92" y="69"/>
                  <a:pt x="93" y="69"/>
                  <a:pt x="93" y="69"/>
                </a:cubicBezTo>
                <a:cubicBezTo>
                  <a:pt x="93" y="69"/>
                  <a:pt x="93" y="70"/>
                  <a:pt x="93" y="70"/>
                </a:cubicBezTo>
                <a:cubicBezTo>
                  <a:pt x="93" y="70"/>
                  <a:pt x="93" y="70"/>
                  <a:pt x="93" y="70"/>
                </a:cubicBezTo>
                <a:cubicBezTo>
                  <a:pt x="93" y="71"/>
                  <a:pt x="94" y="71"/>
                  <a:pt x="94" y="71"/>
                </a:cubicBezTo>
                <a:cubicBezTo>
                  <a:pt x="94" y="70"/>
                  <a:pt x="95" y="70"/>
                  <a:pt x="95" y="71"/>
                </a:cubicBezTo>
                <a:cubicBezTo>
                  <a:pt x="95" y="71"/>
                  <a:pt x="98" y="71"/>
                  <a:pt x="100" y="71"/>
                </a:cubicBezTo>
                <a:cubicBezTo>
                  <a:pt x="101" y="71"/>
                  <a:pt x="101" y="71"/>
                  <a:pt x="102" y="71"/>
                </a:cubicBezTo>
                <a:cubicBezTo>
                  <a:pt x="102" y="72"/>
                  <a:pt x="102" y="71"/>
                  <a:pt x="103" y="71"/>
                </a:cubicBezTo>
                <a:cubicBezTo>
                  <a:pt x="103" y="70"/>
                  <a:pt x="105" y="70"/>
                  <a:pt x="105" y="71"/>
                </a:cubicBezTo>
                <a:cubicBezTo>
                  <a:pt x="106" y="71"/>
                  <a:pt x="106" y="72"/>
                  <a:pt x="106" y="72"/>
                </a:cubicBezTo>
                <a:cubicBezTo>
                  <a:pt x="106" y="72"/>
                  <a:pt x="106" y="72"/>
                  <a:pt x="106" y="72"/>
                </a:cubicBezTo>
                <a:cubicBezTo>
                  <a:pt x="107" y="72"/>
                  <a:pt x="107" y="72"/>
                  <a:pt x="107" y="73"/>
                </a:cubicBezTo>
                <a:cubicBezTo>
                  <a:pt x="106" y="73"/>
                  <a:pt x="107" y="73"/>
                  <a:pt x="107" y="73"/>
                </a:cubicBezTo>
                <a:cubicBezTo>
                  <a:pt x="107" y="73"/>
                  <a:pt x="107" y="73"/>
                  <a:pt x="107" y="74"/>
                </a:cubicBezTo>
                <a:cubicBezTo>
                  <a:pt x="107" y="74"/>
                  <a:pt x="107" y="74"/>
                  <a:pt x="107" y="74"/>
                </a:cubicBezTo>
                <a:cubicBezTo>
                  <a:pt x="108" y="73"/>
                  <a:pt x="109" y="74"/>
                  <a:pt x="109" y="75"/>
                </a:cubicBezTo>
                <a:cubicBezTo>
                  <a:pt x="109" y="75"/>
                  <a:pt x="110" y="75"/>
                  <a:pt x="111" y="76"/>
                </a:cubicBezTo>
                <a:cubicBezTo>
                  <a:pt x="114" y="77"/>
                  <a:pt x="115" y="77"/>
                  <a:pt x="114" y="79"/>
                </a:cubicBezTo>
                <a:cubicBezTo>
                  <a:pt x="114" y="80"/>
                  <a:pt x="114" y="81"/>
                  <a:pt x="113" y="81"/>
                </a:cubicBezTo>
                <a:cubicBezTo>
                  <a:pt x="112" y="81"/>
                  <a:pt x="112" y="81"/>
                  <a:pt x="112" y="81"/>
                </a:cubicBezTo>
                <a:cubicBezTo>
                  <a:pt x="112" y="80"/>
                  <a:pt x="112" y="80"/>
                  <a:pt x="111" y="80"/>
                </a:cubicBezTo>
                <a:cubicBezTo>
                  <a:pt x="111" y="80"/>
                  <a:pt x="107" y="79"/>
                  <a:pt x="107" y="78"/>
                </a:cubicBezTo>
                <a:cubicBezTo>
                  <a:pt x="107" y="78"/>
                  <a:pt x="107" y="78"/>
                  <a:pt x="107" y="78"/>
                </a:cubicBezTo>
                <a:cubicBezTo>
                  <a:pt x="106" y="78"/>
                  <a:pt x="105" y="77"/>
                  <a:pt x="105" y="77"/>
                </a:cubicBezTo>
                <a:cubicBezTo>
                  <a:pt x="104" y="76"/>
                  <a:pt x="103" y="76"/>
                  <a:pt x="103" y="76"/>
                </a:cubicBezTo>
                <a:cubicBezTo>
                  <a:pt x="103" y="76"/>
                  <a:pt x="102" y="76"/>
                  <a:pt x="102" y="76"/>
                </a:cubicBezTo>
                <a:cubicBezTo>
                  <a:pt x="101" y="75"/>
                  <a:pt x="100" y="75"/>
                  <a:pt x="99" y="75"/>
                </a:cubicBezTo>
                <a:cubicBezTo>
                  <a:pt x="99" y="75"/>
                  <a:pt x="98" y="75"/>
                  <a:pt x="98" y="75"/>
                </a:cubicBezTo>
                <a:cubicBezTo>
                  <a:pt x="98" y="75"/>
                  <a:pt x="97" y="75"/>
                  <a:pt x="97" y="75"/>
                </a:cubicBezTo>
                <a:cubicBezTo>
                  <a:pt x="95" y="75"/>
                  <a:pt x="94" y="75"/>
                  <a:pt x="93" y="75"/>
                </a:cubicBezTo>
                <a:cubicBezTo>
                  <a:pt x="93" y="74"/>
                  <a:pt x="92" y="74"/>
                  <a:pt x="92" y="73"/>
                </a:cubicBezTo>
                <a:cubicBezTo>
                  <a:pt x="91" y="73"/>
                  <a:pt x="90" y="72"/>
                  <a:pt x="90" y="71"/>
                </a:cubicBezTo>
                <a:cubicBezTo>
                  <a:pt x="90" y="70"/>
                  <a:pt x="89" y="70"/>
                  <a:pt x="88" y="71"/>
                </a:cubicBezTo>
                <a:cubicBezTo>
                  <a:pt x="88" y="71"/>
                  <a:pt x="88" y="71"/>
                  <a:pt x="87" y="71"/>
                </a:cubicBezTo>
                <a:cubicBezTo>
                  <a:pt x="87" y="71"/>
                  <a:pt x="86" y="71"/>
                  <a:pt x="86" y="71"/>
                </a:cubicBezTo>
                <a:cubicBezTo>
                  <a:pt x="86" y="71"/>
                  <a:pt x="85" y="72"/>
                  <a:pt x="84" y="72"/>
                </a:cubicBezTo>
                <a:cubicBezTo>
                  <a:pt x="84" y="72"/>
                  <a:pt x="83" y="72"/>
                  <a:pt x="83" y="72"/>
                </a:cubicBezTo>
                <a:cubicBezTo>
                  <a:pt x="84" y="72"/>
                  <a:pt x="83" y="72"/>
                  <a:pt x="82" y="72"/>
                </a:cubicBezTo>
                <a:cubicBezTo>
                  <a:pt x="81" y="72"/>
                  <a:pt x="81" y="72"/>
                  <a:pt x="81" y="72"/>
                </a:cubicBezTo>
                <a:cubicBezTo>
                  <a:pt x="80" y="71"/>
                  <a:pt x="80" y="71"/>
                  <a:pt x="80" y="71"/>
                </a:cubicBezTo>
                <a:cubicBezTo>
                  <a:pt x="79" y="71"/>
                  <a:pt x="79" y="72"/>
                  <a:pt x="79" y="72"/>
                </a:cubicBezTo>
                <a:cubicBezTo>
                  <a:pt x="79" y="72"/>
                  <a:pt x="78" y="72"/>
                  <a:pt x="78" y="72"/>
                </a:cubicBezTo>
                <a:cubicBezTo>
                  <a:pt x="78" y="72"/>
                  <a:pt x="78" y="72"/>
                  <a:pt x="78" y="72"/>
                </a:cubicBezTo>
                <a:cubicBezTo>
                  <a:pt x="78" y="73"/>
                  <a:pt x="78" y="73"/>
                  <a:pt x="77" y="73"/>
                </a:cubicBezTo>
                <a:cubicBezTo>
                  <a:pt x="77" y="73"/>
                  <a:pt x="76" y="73"/>
                  <a:pt x="75" y="72"/>
                </a:cubicBezTo>
                <a:cubicBezTo>
                  <a:pt x="72" y="71"/>
                  <a:pt x="73" y="71"/>
                  <a:pt x="72" y="72"/>
                </a:cubicBezTo>
                <a:cubicBezTo>
                  <a:pt x="72" y="72"/>
                  <a:pt x="72" y="73"/>
                  <a:pt x="71" y="73"/>
                </a:cubicBezTo>
                <a:cubicBezTo>
                  <a:pt x="71" y="73"/>
                  <a:pt x="71" y="73"/>
                  <a:pt x="71" y="74"/>
                </a:cubicBezTo>
                <a:cubicBezTo>
                  <a:pt x="71" y="74"/>
                  <a:pt x="68" y="75"/>
                  <a:pt x="66" y="75"/>
                </a:cubicBezTo>
                <a:cubicBezTo>
                  <a:pt x="65" y="75"/>
                  <a:pt x="64" y="75"/>
                  <a:pt x="64" y="74"/>
                </a:cubicBezTo>
                <a:cubicBezTo>
                  <a:pt x="64" y="74"/>
                  <a:pt x="64" y="74"/>
                  <a:pt x="63" y="74"/>
                </a:cubicBezTo>
                <a:cubicBezTo>
                  <a:pt x="63" y="74"/>
                  <a:pt x="63" y="74"/>
                  <a:pt x="63" y="74"/>
                </a:cubicBezTo>
                <a:cubicBezTo>
                  <a:pt x="63" y="74"/>
                  <a:pt x="62" y="75"/>
                  <a:pt x="62" y="75"/>
                </a:cubicBezTo>
                <a:cubicBezTo>
                  <a:pt x="62" y="75"/>
                  <a:pt x="61" y="75"/>
                  <a:pt x="61" y="75"/>
                </a:cubicBezTo>
                <a:cubicBezTo>
                  <a:pt x="61" y="76"/>
                  <a:pt x="58" y="77"/>
                  <a:pt x="57" y="77"/>
                </a:cubicBezTo>
                <a:cubicBezTo>
                  <a:pt x="57" y="77"/>
                  <a:pt x="55" y="76"/>
                  <a:pt x="56" y="75"/>
                </a:cubicBezTo>
                <a:cubicBezTo>
                  <a:pt x="56" y="74"/>
                  <a:pt x="54" y="74"/>
                  <a:pt x="52" y="75"/>
                </a:cubicBezTo>
                <a:cubicBezTo>
                  <a:pt x="52" y="76"/>
                  <a:pt x="51" y="76"/>
                  <a:pt x="51" y="76"/>
                </a:cubicBezTo>
                <a:cubicBezTo>
                  <a:pt x="51" y="77"/>
                  <a:pt x="50" y="77"/>
                  <a:pt x="49" y="77"/>
                </a:cubicBezTo>
                <a:cubicBezTo>
                  <a:pt x="48" y="78"/>
                  <a:pt x="45" y="79"/>
                  <a:pt x="44" y="78"/>
                </a:cubicBezTo>
                <a:cubicBezTo>
                  <a:pt x="44" y="78"/>
                  <a:pt x="44" y="78"/>
                  <a:pt x="44" y="77"/>
                </a:cubicBezTo>
                <a:cubicBezTo>
                  <a:pt x="43" y="76"/>
                  <a:pt x="42" y="75"/>
                  <a:pt x="42" y="76"/>
                </a:cubicBezTo>
                <a:cubicBezTo>
                  <a:pt x="42" y="77"/>
                  <a:pt x="34" y="80"/>
                  <a:pt x="33" y="80"/>
                </a:cubicBezTo>
                <a:cubicBezTo>
                  <a:pt x="33" y="79"/>
                  <a:pt x="33" y="79"/>
                  <a:pt x="33" y="78"/>
                </a:cubicBezTo>
                <a:close/>
                <a:moveTo>
                  <a:pt x="45" y="64"/>
                </a:moveTo>
                <a:cubicBezTo>
                  <a:pt x="44" y="63"/>
                  <a:pt x="44" y="63"/>
                  <a:pt x="44" y="63"/>
                </a:cubicBezTo>
                <a:cubicBezTo>
                  <a:pt x="45" y="63"/>
                  <a:pt x="45" y="62"/>
                  <a:pt x="44" y="62"/>
                </a:cubicBezTo>
                <a:cubicBezTo>
                  <a:pt x="43" y="62"/>
                  <a:pt x="43" y="61"/>
                  <a:pt x="43" y="60"/>
                </a:cubicBezTo>
                <a:cubicBezTo>
                  <a:pt x="43" y="58"/>
                  <a:pt x="43" y="57"/>
                  <a:pt x="44" y="57"/>
                </a:cubicBezTo>
                <a:cubicBezTo>
                  <a:pt x="44" y="56"/>
                  <a:pt x="44" y="56"/>
                  <a:pt x="44" y="56"/>
                </a:cubicBezTo>
                <a:cubicBezTo>
                  <a:pt x="44" y="56"/>
                  <a:pt x="44" y="56"/>
                  <a:pt x="44" y="55"/>
                </a:cubicBezTo>
                <a:cubicBezTo>
                  <a:pt x="44" y="55"/>
                  <a:pt x="45" y="53"/>
                  <a:pt x="46" y="54"/>
                </a:cubicBezTo>
                <a:cubicBezTo>
                  <a:pt x="46" y="54"/>
                  <a:pt x="46" y="53"/>
                  <a:pt x="47" y="53"/>
                </a:cubicBezTo>
                <a:cubicBezTo>
                  <a:pt x="48" y="53"/>
                  <a:pt x="48" y="53"/>
                  <a:pt x="48" y="53"/>
                </a:cubicBezTo>
                <a:cubicBezTo>
                  <a:pt x="48" y="54"/>
                  <a:pt x="48" y="54"/>
                  <a:pt x="48" y="54"/>
                </a:cubicBezTo>
                <a:cubicBezTo>
                  <a:pt x="48" y="54"/>
                  <a:pt x="48" y="55"/>
                  <a:pt x="48" y="56"/>
                </a:cubicBezTo>
                <a:cubicBezTo>
                  <a:pt x="47" y="58"/>
                  <a:pt x="47" y="59"/>
                  <a:pt x="47" y="59"/>
                </a:cubicBezTo>
                <a:cubicBezTo>
                  <a:pt x="48" y="59"/>
                  <a:pt x="52" y="58"/>
                  <a:pt x="57" y="56"/>
                </a:cubicBezTo>
                <a:cubicBezTo>
                  <a:pt x="59" y="55"/>
                  <a:pt x="59" y="55"/>
                  <a:pt x="60" y="55"/>
                </a:cubicBezTo>
                <a:cubicBezTo>
                  <a:pt x="60" y="56"/>
                  <a:pt x="60" y="56"/>
                  <a:pt x="60" y="56"/>
                </a:cubicBezTo>
                <a:cubicBezTo>
                  <a:pt x="61" y="57"/>
                  <a:pt x="62" y="57"/>
                  <a:pt x="62" y="56"/>
                </a:cubicBezTo>
                <a:cubicBezTo>
                  <a:pt x="62" y="56"/>
                  <a:pt x="64" y="55"/>
                  <a:pt x="65" y="55"/>
                </a:cubicBezTo>
                <a:cubicBezTo>
                  <a:pt x="65" y="55"/>
                  <a:pt x="66" y="55"/>
                  <a:pt x="66" y="55"/>
                </a:cubicBezTo>
                <a:cubicBezTo>
                  <a:pt x="66" y="54"/>
                  <a:pt x="67" y="54"/>
                  <a:pt x="68" y="54"/>
                </a:cubicBezTo>
                <a:cubicBezTo>
                  <a:pt x="70" y="53"/>
                  <a:pt x="70" y="53"/>
                  <a:pt x="70" y="53"/>
                </a:cubicBezTo>
                <a:cubicBezTo>
                  <a:pt x="70" y="54"/>
                  <a:pt x="70" y="54"/>
                  <a:pt x="70" y="54"/>
                </a:cubicBezTo>
                <a:cubicBezTo>
                  <a:pt x="71" y="54"/>
                  <a:pt x="71" y="54"/>
                  <a:pt x="71" y="55"/>
                </a:cubicBezTo>
                <a:cubicBezTo>
                  <a:pt x="71" y="55"/>
                  <a:pt x="72" y="56"/>
                  <a:pt x="72" y="56"/>
                </a:cubicBezTo>
                <a:cubicBezTo>
                  <a:pt x="72" y="56"/>
                  <a:pt x="73" y="55"/>
                  <a:pt x="74" y="55"/>
                </a:cubicBezTo>
                <a:cubicBezTo>
                  <a:pt x="76" y="54"/>
                  <a:pt x="77" y="53"/>
                  <a:pt x="78" y="54"/>
                </a:cubicBezTo>
                <a:cubicBezTo>
                  <a:pt x="78" y="54"/>
                  <a:pt x="78" y="54"/>
                  <a:pt x="78" y="55"/>
                </a:cubicBezTo>
                <a:cubicBezTo>
                  <a:pt x="78" y="55"/>
                  <a:pt x="78" y="56"/>
                  <a:pt x="79" y="56"/>
                </a:cubicBezTo>
                <a:cubicBezTo>
                  <a:pt x="79" y="56"/>
                  <a:pt x="82" y="56"/>
                  <a:pt x="82" y="56"/>
                </a:cubicBezTo>
                <a:cubicBezTo>
                  <a:pt x="81" y="56"/>
                  <a:pt x="82" y="55"/>
                  <a:pt x="83" y="55"/>
                </a:cubicBezTo>
                <a:cubicBezTo>
                  <a:pt x="84" y="55"/>
                  <a:pt x="85" y="55"/>
                  <a:pt x="86" y="54"/>
                </a:cubicBezTo>
                <a:cubicBezTo>
                  <a:pt x="88" y="53"/>
                  <a:pt x="88" y="53"/>
                  <a:pt x="88" y="54"/>
                </a:cubicBezTo>
                <a:cubicBezTo>
                  <a:pt x="89" y="55"/>
                  <a:pt x="89" y="55"/>
                  <a:pt x="89" y="55"/>
                </a:cubicBezTo>
                <a:cubicBezTo>
                  <a:pt x="89" y="56"/>
                  <a:pt x="91" y="56"/>
                  <a:pt x="92" y="55"/>
                </a:cubicBezTo>
                <a:cubicBezTo>
                  <a:pt x="92" y="55"/>
                  <a:pt x="93" y="55"/>
                  <a:pt x="93" y="55"/>
                </a:cubicBezTo>
                <a:cubicBezTo>
                  <a:pt x="94" y="56"/>
                  <a:pt x="96" y="55"/>
                  <a:pt x="96" y="55"/>
                </a:cubicBezTo>
                <a:cubicBezTo>
                  <a:pt x="97" y="54"/>
                  <a:pt x="98" y="54"/>
                  <a:pt x="98" y="54"/>
                </a:cubicBezTo>
                <a:cubicBezTo>
                  <a:pt x="99" y="54"/>
                  <a:pt x="99" y="55"/>
                  <a:pt x="99" y="56"/>
                </a:cubicBezTo>
                <a:cubicBezTo>
                  <a:pt x="100" y="57"/>
                  <a:pt x="102" y="58"/>
                  <a:pt x="102" y="57"/>
                </a:cubicBezTo>
                <a:cubicBezTo>
                  <a:pt x="102" y="57"/>
                  <a:pt x="102" y="57"/>
                  <a:pt x="103" y="57"/>
                </a:cubicBezTo>
                <a:cubicBezTo>
                  <a:pt x="103" y="57"/>
                  <a:pt x="106" y="58"/>
                  <a:pt x="107" y="57"/>
                </a:cubicBezTo>
                <a:cubicBezTo>
                  <a:pt x="107" y="57"/>
                  <a:pt x="107" y="57"/>
                  <a:pt x="108" y="58"/>
                </a:cubicBezTo>
                <a:cubicBezTo>
                  <a:pt x="109" y="59"/>
                  <a:pt x="109" y="59"/>
                  <a:pt x="110" y="59"/>
                </a:cubicBezTo>
                <a:cubicBezTo>
                  <a:pt x="112" y="59"/>
                  <a:pt x="112" y="59"/>
                  <a:pt x="112" y="60"/>
                </a:cubicBezTo>
                <a:cubicBezTo>
                  <a:pt x="113" y="61"/>
                  <a:pt x="114" y="61"/>
                  <a:pt x="114" y="61"/>
                </a:cubicBezTo>
                <a:cubicBezTo>
                  <a:pt x="114" y="61"/>
                  <a:pt x="114" y="61"/>
                  <a:pt x="115" y="61"/>
                </a:cubicBezTo>
                <a:cubicBezTo>
                  <a:pt x="115" y="62"/>
                  <a:pt x="116" y="62"/>
                  <a:pt x="116" y="61"/>
                </a:cubicBezTo>
                <a:cubicBezTo>
                  <a:pt x="116" y="61"/>
                  <a:pt x="117" y="61"/>
                  <a:pt x="117" y="61"/>
                </a:cubicBezTo>
                <a:cubicBezTo>
                  <a:pt x="118" y="62"/>
                  <a:pt x="119" y="63"/>
                  <a:pt x="120" y="64"/>
                </a:cubicBezTo>
                <a:cubicBezTo>
                  <a:pt x="120" y="65"/>
                  <a:pt x="121" y="65"/>
                  <a:pt x="121" y="65"/>
                </a:cubicBezTo>
                <a:cubicBezTo>
                  <a:pt x="121" y="65"/>
                  <a:pt x="121" y="65"/>
                  <a:pt x="121" y="65"/>
                </a:cubicBezTo>
                <a:cubicBezTo>
                  <a:pt x="122" y="65"/>
                  <a:pt x="121" y="67"/>
                  <a:pt x="121" y="67"/>
                </a:cubicBezTo>
                <a:cubicBezTo>
                  <a:pt x="121" y="67"/>
                  <a:pt x="120" y="67"/>
                  <a:pt x="120" y="68"/>
                </a:cubicBezTo>
                <a:cubicBezTo>
                  <a:pt x="120" y="68"/>
                  <a:pt x="117" y="68"/>
                  <a:pt x="117" y="68"/>
                </a:cubicBezTo>
                <a:cubicBezTo>
                  <a:pt x="117" y="67"/>
                  <a:pt x="116" y="67"/>
                  <a:pt x="116" y="67"/>
                </a:cubicBezTo>
                <a:cubicBezTo>
                  <a:pt x="115" y="67"/>
                  <a:pt x="115" y="67"/>
                  <a:pt x="115" y="66"/>
                </a:cubicBezTo>
                <a:cubicBezTo>
                  <a:pt x="115" y="65"/>
                  <a:pt x="115" y="65"/>
                  <a:pt x="115" y="65"/>
                </a:cubicBezTo>
                <a:cubicBezTo>
                  <a:pt x="114" y="66"/>
                  <a:pt x="114" y="66"/>
                  <a:pt x="114" y="66"/>
                </a:cubicBezTo>
                <a:cubicBezTo>
                  <a:pt x="113" y="66"/>
                  <a:pt x="112" y="66"/>
                  <a:pt x="113" y="65"/>
                </a:cubicBezTo>
                <a:cubicBezTo>
                  <a:pt x="113" y="65"/>
                  <a:pt x="113" y="65"/>
                  <a:pt x="112" y="65"/>
                </a:cubicBezTo>
                <a:cubicBezTo>
                  <a:pt x="112" y="65"/>
                  <a:pt x="112" y="65"/>
                  <a:pt x="112" y="65"/>
                </a:cubicBezTo>
                <a:cubicBezTo>
                  <a:pt x="112" y="66"/>
                  <a:pt x="112" y="66"/>
                  <a:pt x="111" y="65"/>
                </a:cubicBezTo>
                <a:cubicBezTo>
                  <a:pt x="111" y="65"/>
                  <a:pt x="110" y="65"/>
                  <a:pt x="109" y="65"/>
                </a:cubicBezTo>
                <a:cubicBezTo>
                  <a:pt x="108" y="65"/>
                  <a:pt x="106" y="64"/>
                  <a:pt x="105" y="63"/>
                </a:cubicBezTo>
                <a:cubicBezTo>
                  <a:pt x="105" y="62"/>
                  <a:pt x="105" y="62"/>
                  <a:pt x="104" y="62"/>
                </a:cubicBezTo>
                <a:cubicBezTo>
                  <a:pt x="104" y="62"/>
                  <a:pt x="104" y="62"/>
                  <a:pt x="104" y="61"/>
                </a:cubicBezTo>
                <a:cubicBezTo>
                  <a:pt x="104" y="61"/>
                  <a:pt x="104" y="61"/>
                  <a:pt x="104" y="61"/>
                </a:cubicBezTo>
                <a:cubicBezTo>
                  <a:pt x="104" y="61"/>
                  <a:pt x="103" y="61"/>
                  <a:pt x="103" y="61"/>
                </a:cubicBezTo>
                <a:cubicBezTo>
                  <a:pt x="103" y="62"/>
                  <a:pt x="103" y="62"/>
                  <a:pt x="103" y="62"/>
                </a:cubicBezTo>
                <a:cubicBezTo>
                  <a:pt x="102" y="62"/>
                  <a:pt x="102" y="62"/>
                  <a:pt x="102" y="62"/>
                </a:cubicBezTo>
                <a:cubicBezTo>
                  <a:pt x="102" y="62"/>
                  <a:pt x="102" y="62"/>
                  <a:pt x="102" y="62"/>
                </a:cubicBezTo>
                <a:cubicBezTo>
                  <a:pt x="102" y="62"/>
                  <a:pt x="101" y="62"/>
                  <a:pt x="101" y="62"/>
                </a:cubicBezTo>
                <a:cubicBezTo>
                  <a:pt x="101" y="62"/>
                  <a:pt x="100" y="62"/>
                  <a:pt x="99" y="62"/>
                </a:cubicBezTo>
                <a:cubicBezTo>
                  <a:pt x="98" y="61"/>
                  <a:pt x="97" y="61"/>
                  <a:pt x="97" y="61"/>
                </a:cubicBezTo>
                <a:cubicBezTo>
                  <a:pt x="96" y="61"/>
                  <a:pt x="96" y="61"/>
                  <a:pt x="96" y="61"/>
                </a:cubicBezTo>
                <a:cubicBezTo>
                  <a:pt x="96" y="60"/>
                  <a:pt x="95" y="60"/>
                  <a:pt x="95" y="60"/>
                </a:cubicBezTo>
                <a:cubicBezTo>
                  <a:pt x="94" y="59"/>
                  <a:pt x="94" y="60"/>
                  <a:pt x="94" y="60"/>
                </a:cubicBezTo>
                <a:cubicBezTo>
                  <a:pt x="94" y="60"/>
                  <a:pt x="93" y="60"/>
                  <a:pt x="93" y="60"/>
                </a:cubicBezTo>
                <a:cubicBezTo>
                  <a:pt x="93" y="61"/>
                  <a:pt x="92" y="61"/>
                  <a:pt x="92" y="61"/>
                </a:cubicBezTo>
                <a:cubicBezTo>
                  <a:pt x="91" y="62"/>
                  <a:pt x="89" y="62"/>
                  <a:pt x="88" y="60"/>
                </a:cubicBezTo>
                <a:cubicBezTo>
                  <a:pt x="88" y="60"/>
                  <a:pt x="87" y="59"/>
                  <a:pt x="87" y="59"/>
                </a:cubicBezTo>
                <a:cubicBezTo>
                  <a:pt x="86" y="59"/>
                  <a:pt x="83" y="59"/>
                  <a:pt x="82" y="60"/>
                </a:cubicBezTo>
                <a:cubicBezTo>
                  <a:pt x="82" y="60"/>
                  <a:pt x="82" y="61"/>
                  <a:pt x="81" y="61"/>
                </a:cubicBezTo>
                <a:cubicBezTo>
                  <a:pt x="81" y="60"/>
                  <a:pt x="81" y="61"/>
                  <a:pt x="80" y="61"/>
                </a:cubicBezTo>
                <a:cubicBezTo>
                  <a:pt x="79" y="61"/>
                  <a:pt x="78" y="61"/>
                  <a:pt x="78" y="61"/>
                </a:cubicBezTo>
                <a:cubicBezTo>
                  <a:pt x="77" y="60"/>
                  <a:pt x="77" y="60"/>
                  <a:pt x="77" y="60"/>
                </a:cubicBezTo>
                <a:cubicBezTo>
                  <a:pt x="77" y="60"/>
                  <a:pt x="77" y="59"/>
                  <a:pt x="77" y="59"/>
                </a:cubicBezTo>
                <a:cubicBezTo>
                  <a:pt x="76" y="59"/>
                  <a:pt x="76" y="59"/>
                  <a:pt x="76" y="59"/>
                </a:cubicBezTo>
                <a:cubicBezTo>
                  <a:pt x="76" y="58"/>
                  <a:pt x="74" y="59"/>
                  <a:pt x="74" y="59"/>
                </a:cubicBezTo>
                <a:cubicBezTo>
                  <a:pt x="74" y="59"/>
                  <a:pt x="73" y="60"/>
                  <a:pt x="73" y="60"/>
                </a:cubicBezTo>
                <a:cubicBezTo>
                  <a:pt x="73" y="59"/>
                  <a:pt x="72" y="60"/>
                  <a:pt x="71" y="60"/>
                </a:cubicBezTo>
                <a:cubicBezTo>
                  <a:pt x="71" y="61"/>
                  <a:pt x="70" y="60"/>
                  <a:pt x="69" y="59"/>
                </a:cubicBezTo>
                <a:cubicBezTo>
                  <a:pt x="69" y="58"/>
                  <a:pt x="68" y="58"/>
                  <a:pt x="67" y="59"/>
                </a:cubicBezTo>
                <a:cubicBezTo>
                  <a:pt x="65" y="60"/>
                  <a:pt x="64" y="61"/>
                  <a:pt x="62" y="62"/>
                </a:cubicBezTo>
                <a:cubicBezTo>
                  <a:pt x="59" y="62"/>
                  <a:pt x="58" y="62"/>
                  <a:pt x="57" y="61"/>
                </a:cubicBezTo>
                <a:cubicBezTo>
                  <a:pt x="57" y="60"/>
                  <a:pt x="57" y="60"/>
                  <a:pt x="55" y="61"/>
                </a:cubicBezTo>
                <a:cubicBezTo>
                  <a:pt x="52" y="63"/>
                  <a:pt x="47" y="65"/>
                  <a:pt x="46" y="64"/>
                </a:cubicBezTo>
                <a:cubicBezTo>
                  <a:pt x="46" y="64"/>
                  <a:pt x="45" y="64"/>
                  <a:pt x="45" y="64"/>
                </a:cubicBezTo>
                <a:close/>
                <a:moveTo>
                  <a:pt x="61" y="41"/>
                </a:moveTo>
                <a:cubicBezTo>
                  <a:pt x="61" y="41"/>
                  <a:pt x="60" y="40"/>
                  <a:pt x="61" y="40"/>
                </a:cubicBezTo>
                <a:cubicBezTo>
                  <a:pt x="61" y="40"/>
                  <a:pt x="61" y="39"/>
                  <a:pt x="60" y="39"/>
                </a:cubicBezTo>
                <a:cubicBezTo>
                  <a:pt x="60" y="39"/>
                  <a:pt x="60" y="39"/>
                  <a:pt x="60" y="39"/>
                </a:cubicBezTo>
                <a:cubicBezTo>
                  <a:pt x="61" y="39"/>
                  <a:pt x="61" y="38"/>
                  <a:pt x="61" y="37"/>
                </a:cubicBezTo>
                <a:cubicBezTo>
                  <a:pt x="60" y="36"/>
                  <a:pt x="60" y="36"/>
                  <a:pt x="61" y="35"/>
                </a:cubicBezTo>
                <a:cubicBezTo>
                  <a:pt x="61" y="35"/>
                  <a:pt x="61" y="35"/>
                  <a:pt x="60" y="35"/>
                </a:cubicBezTo>
                <a:cubicBezTo>
                  <a:pt x="60" y="35"/>
                  <a:pt x="60" y="34"/>
                  <a:pt x="61" y="33"/>
                </a:cubicBezTo>
                <a:cubicBezTo>
                  <a:pt x="61" y="33"/>
                  <a:pt x="61" y="33"/>
                  <a:pt x="62" y="33"/>
                </a:cubicBezTo>
                <a:cubicBezTo>
                  <a:pt x="63" y="33"/>
                  <a:pt x="63" y="34"/>
                  <a:pt x="63" y="35"/>
                </a:cubicBezTo>
                <a:cubicBezTo>
                  <a:pt x="63" y="35"/>
                  <a:pt x="63" y="35"/>
                  <a:pt x="63" y="35"/>
                </a:cubicBezTo>
                <a:cubicBezTo>
                  <a:pt x="64" y="35"/>
                  <a:pt x="64" y="36"/>
                  <a:pt x="64" y="36"/>
                </a:cubicBezTo>
                <a:cubicBezTo>
                  <a:pt x="64" y="36"/>
                  <a:pt x="64" y="36"/>
                  <a:pt x="64" y="36"/>
                </a:cubicBezTo>
                <a:cubicBezTo>
                  <a:pt x="65" y="36"/>
                  <a:pt x="65" y="36"/>
                  <a:pt x="65" y="36"/>
                </a:cubicBezTo>
                <a:cubicBezTo>
                  <a:pt x="65" y="36"/>
                  <a:pt x="66" y="36"/>
                  <a:pt x="66" y="36"/>
                </a:cubicBezTo>
                <a:cubicBezTo>
                  <a:pt x="66" y="36"/>
                  <a:pt x="67" y="36"/>
                  <a:pt x="67" y="36"/>
                </a:cubicBezTo>
                <a:cubicBezTo>
                  <a:pt x="67" y="35"/>
                  <a:pt x="67" y="35"/>
                  <a:pt x="67" y="35"/>
                </a:cubicBezTo>
                <a:cubicBezTo>
                  <a:pt x="67" y="35"/>
                  <a:pt x="68" y="35"/>
                  <a:pt x="68" y="35"/>
                </a:cubicBezTo>
                <a:cubicBezTo>
                  <a:pt x="68" y="35"/>
                  <a:pt x="68" y="34"/>
                  <a:pt x="69" y="34"/>
                </a:cubicBezTo>
                <a:cubicBezTo>
                  <a:pt x="70" y="34"/>
                  <a:pt x="70" y="33"/>
                  <a:pt x="70" y="33"/>
                </a:cubicBezTo>
                <a:cubicBezTo>
                  <a:pt x="71" y="33"/>
                  <a:pt x="71" y="33"/>
                  <a:pt x="71" y="33"/>
                </a:cubicBezTo>
                <a:cubicBezTo>
                  <a:pt x="71" y="33"/>
                  <a:pt x="72" y="33"/>
                  <a:pt x="72" y="32"/>
                </a:cubicBezTo>
                <a:cubicBezTo>
                  <a:pt x="73" y="32"/>
                  <a:pt x="74" y="32"/>
                  <a:pt x="74" y="32"/>
                </a:cubicBezTo>
                <a:cubicBezTo>
                  <a:pt x="74" y="33"/>
                  <a:pt x="74" y="33"/>
                  <a:pt x="75" y="33"/>
                </a:cubicBezTo>
                <a:cubicBezTo>
                  <a:pt x="75" y="34"/>
                  <a:pt x="76" y="34"/>
                  <a:pt x="76" y="34"/>
                </a:cubicBezTo>
                <a:cubicBezTo>
                  <a:pt x="77" y="34"/>
                  <a:pt x="78" y="34"/>
                  <a:pt x="78" y="35"/>
                </a:cubicBezTo>
                <a:cubicBezTo>
                  <a:pt x="78" y="35"/>
                  <a:pt x="78" y="35"/>
                  <a:pt x="78" y="35"/>
                </a:cubicBezTo>
                <a:cubicBezTo>
                  <a:pt x="78" y="35"/>
                  <a:pt x="79" y="35"/>
                  <a:pt x="79" y="35"/>
                </a:cubicBezTo>
                <a:cubicBezTo>
                  <a:pt x="78" y="35"/>
                  <a:pt x="79" y="35"/>
                  <a:pt x="79" y="36"/>
                </a:cubicBezTo>
                <a:cubicBezTo>
                  <a:pt x="79" y="36"/>
                  <a:pt x="79" y="36"/>
                  <a:pt x="79" y="36"/>
                </a:cubicBezTo>
                <a:cubicBezTo>
                  <a:pt x="79" y="36"/>
                  <a:pt x="79" y="36"/>
                  <a:pt x="79" y="36"/>
                </a:cubicBezTo>
                <a:cubicBezTo>
                  <a:pt x="79" y="37"/>
                  <a:pt x="80" y="36"/>
                  <a:pt x="80" y="36"/>
                </a:cubicBezTo>
                <a:cubicBezTo>
                  <a:pt x="81" y="35"/>
                  <a:pt x="81" y="35"/>
                  <a:pt x="81" y="34"/>
                </a:cubicBezTo>
                <a:cubicBezTo>
                  <a:pt x="82" y="34"/>
                  <a:pt x="84" y="35"/>
                  <a:pt x="84" y="36"/>
                </a:cubicBezTo>
                <a:cubicBezTo>
                  <a:pt x="85" y="37"/>
                  <a:pt x="86" y="38"/>
                  <a:pt x="86" y="37"/>
                </a:cubicBezTo>
                <a:cubicBezTo>
                  <a:pt x="86" y="37"/>
                  <a:pt x="87" y="37"/>
                  <a:pt x="87" y="37"/>
                </a:cubicBezTo>
                <a:cubicBezTo>
                  <a:pt x="88" y="38"/>
                  <a:pt x="88" y="37"/>
                  <a:pt x="89" y="37"/>
                </a:cubicBezTo>
                <a:cubicBezTo>
                  <a:pt x="90" y="37"/>
                  <a:pt x="92" y="37"/>
                  <a:pt x="92" y="38"/>
                </a:cubicBezTo>
                <a:cubicBezTo>
                  <a:pt x="93" y="40"/>
                  <a:pt x="93" y="40"/>
                  <a:pt x="95" y="39"/>
                </a:cubicBezTo>
                <a:cubicBezTo>
                  <a:pt x="98" y="38"/>
                  <a:pt x="98" y="38"/>
                  <a:pt x="99" y="38"/>
                </a:cubicBezTo>
                <a:cubicBezTo>
                  <a:pt x="100" y="38"/>
                  <a:pt x="100" y="38"/>
                  <a:pt x="101" y="38"/>
                </a:cubicBezTo>
                <a:cubicBezTo>
                  <a:pt x="101" y="38"/>
                  <a:pt x="102" y="38"/>
                  <a:pt x="103" y="39"/>
                </a:cubicBezTo>
                <a:cubicBezTo>
                  <a:pt x="104" y="40"/>
                  <a:pt x="105" y="41"/>
                  <a:pt x="105" y="40"/>
                </a:cubicBezTo>
                <a:cubicBezTo>
                  <a:pt x="106" y="40"/>
                  <a:pt x="106" y="40"/>
                  <a:pt x="106" y="40"/>
                </a:cubicBezTo>
                <a:cubicBezTo>
                  <a:pt x="106" y="40"/>
                  <a:pt x="107" y="40"/>
                  <a:pt x="107" y="39"/>
                </a:cubicBezTo>
                <a:cubicBezTo>
                  <a:pt x="109" y="39"/>
                  <a:pt x="110" y="39"/>
                  <a:pt x="111" y="40"/>
                </a:cubicBezTo>
                <a:cubicBezTo>
                  <a:pt x="111" y="41"/>
                  <a:pt x="111" y="41"/>
                  <a:pt x="111" y="41"/>
                </a:cubicBezTo>
                <a:cubicBezTo>
                  <a:pt x="111" y="41"/>
                  <a:pt x="112" y="41"/>
                  <a:pt x="113" y="42"/>
                </a:cubicBezTo>
                <a:cubicBezTo>
                  <a:pt x="113" y="42"/>
                  <a:pt x="114" y="43"/>
                  <a:pt x="114" y="43"/>
                </a:cubicBezTo>
                <a:cubicBezTo>
                  <a:pt x="115" y="42"/>
                  <a:pt x="115" y="43"/>
                  <a:pt x="116" y="43"/>
                </a:cubicBezTo>
                <a:cubicBezTo>
                  <a:pt x="116" y="43"/>
                  <a:pt x="116" y="43"/>
                  <a:pt x="117" y="42"/>
                </a:cubicBezTo>
                <a:cubicBezTo>
                  <a:pt x="119" y="40"/>
                  <a:pt x="119" y="40"/>
                  <a:pt x="120" y="40"/>
                </a:cubicBezTo>
                <a:cubicBezTo>
                  <a:pt x="121" y="40"/>
                  <a:pt x="122" y="40"/>
                  <a:pt x="122" y="41"/>
                </a:cubicBezTo>
                <a:cubicBezTo>
                  <a:pt x="122" y="41"/>
                  <a:pt x="122" y="41"/>
                  <a:pt x="122" y="41"/>
                </a:cubicBezTo>
                <a:cubicBezTo>
                  <a:pt x="123" y="41"/>
                  <a:pt x="123" y="42"/>
                  <a:pt x="123" y="42"/>
                </a:cubicBezTo>
                <a:cubicBezTo>
                  <a:pt x="123" y="42"/>
                  <a:pt x="123" y="43"/>
                  <a:pt x="123" y="43"/>
                </a:cubicBezTo>
                <a:cubicBezTo>
                  <a:pt x="124" y="43"/>
                  <a:pt x="124" y="43"/>
                  <a:pt x="124" y="44"/>
                </a:cubicBezTo>
                <a:cubicBezTo>
                  <a:pt x="125" y="45"/>
                  <a:pt x="125" y="45"/>
                  <a:pt x="125" y="45"/>
                </a:cubicBezTo>
                <a:cubicBezTo>
                  <a:pt x="126" y="46"/>
                  <a:pt x="126" y="46"/>
                  <a:pt x="126" y="46"/>
                </a:cubicBezTo>
                <a:cubicBezTo>
                  <a:pt x="128" y="46"/>
                  <a:pt x="128" y="46"/>
                  <a:pt x="130" y="47"/>
                </a:cubicBezTo>
                <a:cubicBezTo>
                  <a:pt x="131" y="48"/>
                  <a:pt x="132" y="50"/>
                  <a:pt x="132" y="50"/>
                </a:cubicBezTo>
                <a:cubicBezTo>
                  <a:pt x="132" y="51"/>
                  <a:pt x="132" y="51"/>
                  <a:pt x="132" y="51"/>
                </a:cubicBezTo>
                <a:cubicBezTo>
                  <a:pt x="133" y="51"/>
                  <a:pt x="133" y="51"/>
                  <a:pt x="133" y="52"/>
                </a:cubicBezTo>
                <a:cubicBezTo>
                  <a:pt x="133" y="52"/>
                  <a:pt x="132" y="53"/>
                  <a:pt x="132" y="53"/>
                </a:cubicBezTo>
                <a:cubicBezTo>
                  <a:pt x="132" y="53"/>
                  <a:pt x="132" y="53"/>
                  <a:pt x="132" y="53"/>
                </a:cubicBezTo>
                <a:cubicBezTo>
                  <a:pt x="132" y="54"/>
                  <a:pt x="132" y="54"/>
                  <a:pt x="132" y="54"/>
                </a:cubicBezTo>
                <a:cubicBezTo>
                  <a:pt x="132" y="54"/>
                  <a:pt x="133" y="55"/>
                  <a:pt x="132" y="55"/>
                </a:cubicBezTo>
                <a:cubicBezTo>
                  <a:pt x="132" y="56"/>
                  <a:pt x="133" y="57"/>
                  <a:pt x="133" y="57"/>
                </a:cubicBezTo>
                <a:cubicBezTo>
                  <a:pt x="133" y="57"/>
                  <a:pt x="133" y="57"/>
                  <a:pt x="133" y="57"/>
                </a:cubicBezTo>
                <a:cubicBezTo>
                  <a:pt x="133" y="57"/>
                  <a:pt x="133" y="58"/>
                  <a:pt x="133" y="58"/>
                </a:cubicBezTo>
                <a:cubicBezTo>
                  <a:pt x="133" y="58"/>
                  <a:pt x="133" y="58"/>
                  <a:pt x="133" y="58"/>
                </a:cubicBezTo>
                <a:cubicBezTo>
                  <a:pt x="132" y="58"/>
                  <a:pt x="132" y="58"/>
                  <a:pt x="132" y="58"/>
                </a:cubicBezTo>
                <a:cubicBezTo>
                  <a:pt x="131" y="59"/>
                  <a:pt x="130" y="59"/>
                  <a:pt x="130" y="57"/>
                </a:cubicBezTo>
                <a:cubicBezTo>
                  <a:pt x="129" y="57"/>
                  <a:pt x="129" y="56"/>
                  <a:pt x="129" y="56"/>
                </a:cubicBezTo>
                <a:cubicBezTo>
                  <a:pt x="129" y="56"/>
                  <a:pt x="129" y="56"/>
                  <a:pt x="129" y="55"/>
                </a:cubicBezTo>
                <a:cubicBezTo>
                  <a:pt x="129" y="54"/>
                  <a:pt x="129" y="53"/>
                  <a:pt x="128" y="53"/>
                </a:cubicBezTo>
                <a:cubicBezTo>
                  <a:pt x="128" y="53"/>
                  <a:pt x="128" y="53"/>
                  <a:pt x="128" y="52"/>
                </a:cubicBezTo>
                <a:cubicBezTo>
                  <a:pt x="128" y="52"/>
                  <a:pt x="128" y="52"/>
                  <a:pt x="128" y="52"/>
                </a:cubicBezTo>
                <a:cubicBezTo>
                  <a:pt x="128" y="51"/>
                  <a:pt x="128" y="51"/>
                  <a:pt x="125" y="52"/>
                </a:cubicBezTo>
                <a:cubicBezTo>
                  <a:pt x="125" y="52"/>
                  <a:pt x="124" y="52"/>
                  <a:pt x="124" y="51"/>
                </a:cubicBezTo>
                <a:cubicBezTo>
                  <a:pt x="124" y="51"/>
                  <a:pt x="124" y="51"/>
                  <a:pt x="124" y="51"/>
                </a:cubicBezTo>
                <a:cubicBezTo>
                  <a:pt x="123" y="50"/>
                  <a:pt x="123" y="50"/>
                  <a:pt x="123" y="50"/>
                </a:cubicBezTo>
                <a:cubicBezTo>
                  <a:pt x="123" y="49"/>
                  <a:pt x="123" y="49"/>
                  <a:pt x="123" y="49"/>
                </a:cubicBezTo>
                <a:cubicBezTo>
                  <a:pt x="122" y="49"/>
                  <a:pt x="122" y="49"/>
                  <a:pt x="122" y="48"/>
                </a:cubicBezTo>
                <a:cubicBezTo>
                  <a:pt x="122" y="48"/>
                  <a:pt x="121" y="47"/>
                  <a:pt x="121" y="47"/>
                </a:cubicBezTo>
                <a:cubicBezTo>
                  <a:pt x="121" y="47"/>
                  <a:pt x="121" y="47"/>
                  <a:pt x="120" y="46"/>
                </a:cubicBezTo>
                <a:cubicBezTo>
                  <a:pt x="120" y="46"/>
                  <a:pt x="120" y="46"/>
                  <a:pt x="118" y="46"/>
                </a:cubicBezTo>
                <a:cubicBezTo>
                  <a:pt x="117" y="47"/>
                  <a:pt x="117" y="47"/>
                  <a:pt x="116" y="46"/>
                </a:cubicBezTo>
                <a:cubicBezTo>
                  <a:pt x="116" y="46"/>
                  <a:pt x="116" y="46"/>
                  <a:pt x="116" y="47"/>
                </a:cubicBezTo>
                <a:cubicBezTo>
                  <a:pt x="116" y="47"/>
                  <a:pt x="115" y="47"/>
                  <a:pt x="115" y="47"/>
                </a:cubicBezTo>
                <a:cubicBezTo>
                  <a:pt x="115" y="47"/>
                  <a:pt x="115" y="47"/>
                  <a:pt x="115" y="47"/>
                </a:cubicBezTo>
                <a:cubicBezTo>
                  <a:pt x="115" y="46"/>
                  <a:pt x="115" y="46"/>
                  <a:pt x="115" y="46"/>
                </a:cubicBezTo>
                <a:cubicBezTo>
                  <a:pt x="115" y="46"/>
                  <a:pt x="114" y="46"/>
                  <a:pt x="114" y="46"/>
                </a:cubicBezTo>
                <a:cubicBezTo>
                  <a:pt x="114" y="47"/>
                  <a:pt x="113" y="47"/>
                  <a:pt x="112" y="47"/>
                </a:cubicBezTo>
                <a:cubicBezTo>
                  <a:pt x="112" y="47"/>
                  <a:pt x="112" y="46"/>
                  <a:pt x="111" y="46"/>
                </a:cubicBezTo>
                <a:cubicBezTo>
                  <a:pt x="111" y="46"/>
                  <a:pt x="111" y="46"/>
                  <a:pt x="111" y="46"/>
                </a:cubicBezTo>
                <a:cubicBezTo>
                  <a:pt x="111" y="46"/>
                  <a:pt x="110" y="45"/>
                  <a:pt x="110" y="45"/>
                </a:cubicBezTo>
                <a:cubicBezTo>
                  <a:pt x="109" y="45"/>
                  <a:pt x="109" y="44"/>
                  <a:pt x="109" y="44"/>
                </a:cubicBezTo>
                <a:cubicBezTo>
                  <a:pt x="109" y="44"/>
                  <a:pt x="108" y="44"/>
                  <a:pt x="107" y="44"/>
                </a:cubicBezTo>
                <a:cubicBezTo>
                  <a:pt x="107" y="45"/>
                  <a:pt x="106" y="45"/>
                  <a:pt x="106" y="45"/>
                </a:cubicBezTo>
                <a:cubicBezTo>
                  <a:pt x="106" y="45"/>
                  <a:pt x="105" y="45"/>
                  <a:pt x="105" y="45"/>
                </a:cubicBezTo>
                <a:cubicBezTo>
                  <a:pt x="104" y="46"/>
                  <a:pt x="102" y="45"/>
                  <a:pt x="102" y="45"/>
                </a:cubicBezTo>
                <a:cubicBezTo>
                  <a:pt x="102" y="45"/>
                  <a:pt x="102" y="44"/>
                  <a:pt x="102" y="44"/>
                </a:cubicBezTo>
                <a:cubicBezTo>
                  <a:pt x="102" y="45"/>
                  <a:pt x="102" y="44"/>
                  <a:pt x="101" y="44"/>
                </a:cubicBezTo>
                <a:cubicBezTo>
                  <a:pt x="101" y="43"/>
                  <a:pt x="100" y="43"/>
                  <a:pt x="100" y="43"/>
                </a:cubicBezTo>
                <a:cubicBezTo>
                  <a:pt x="99" y="43"/>
                  <a:pt x="97" y="43"/>
                  <a:pt x="97" y="43"/>
                </a:cubicBezTo>
                <a:cubicBezTo>
                  <a:pt x="97" y="43"/>
                  <a:pt x="96" y="43"/>
                  <a:pt x="96" y="43"/>
                </a:cubicBezTo>
                <a:cubicBezTo>
                  <a:pt x="96" y="43"/>
                  <a:pt x="95" y="43"/>
                  <a:pt x="94" y="44"/>
                </a:cubicBezTo>
                <a:cubicBezTo>
                  <a:pt x="92" y="44"/>
                  <a:pt x="92" y="44"/>
                  <a:pt x="92" y="44"/>
                </a:cubicBezTo>
                <a:cubicBezTo>
                  <a:pt x="91" y="43"/>
                  <a:pt x="91" y="43"/>
                  <a:pt x="91" y="43"/>
                </a:cubicBezTo>
                <a:cubicBezTo>
                  <a:pt x="89" y="42"/>
                  <a:pt x="88" y="41"/>
                  <a:pt x="87" y="42"/>
                </a:cubicBezTo>
                <a:cubicBezTo>
                  <a:pt x="87" y="43"/>
                  <a:pt x="87" y="43"/>
                  <a:pt x="86" y="43"/>
                </a:cubicBezTo>
                <a:cubicBezTo>
                  <a:pt x="86" y="43"/>
                  <a:pt x="86" y="43"/>
                  <a:pt x="86" y="43"/>
                </a:cubicBezTo>
                <a:cubicBezTo>
                  <a:pt x="86" y="43"/>
                  <a:pt x="85" y="43"/>
                  <a:pt x="84" y="43"/>
                </a:cubicBezTo>
                <a:cubicBezTo>
                  <a:pt x="83" y="43"/>
                  <a:pt x="83" y="43"/>
                  <a:pt x="83" y="43"/>
                </a:cubicBezTo>
                <a:cubicBezTo>
                  <a:pt x="82" y="42"/>
                  <a:pt x="82" y="42"/>
                  <a:pt x="82" y="42"/>
                </a:cubicBezTo>
                <a:cubicBezTo>
                  <a:pt x="82" y="42"/>
                  <a:pt x="81" y="41"/>
                  <a:pt x="81" y="41"/>
                </a:cubicBezTo>
                <a:cubicBezTo>
                  <a:pt x="81" y="40"/>
                  <a:pt x="80" y="40"/>
                  <a:pt x="77" y="41"/>
                </a:cubicBezTo>
                <a:cubicBezTo>
                  <a:pt x="75" y="41"/>
                  <a:pt x="74" y="41"/>
                  <a:pt x="73" y="40"/>
                </a:cubicBezTo>
                <a:cubicBezTo>
                  <a:pt x="72" y="39"/>
                  <a:pt x="70" y="38"/>
                  <a:pt x="69" y="39"/>
                </a:cubicBezTo>
                <a:cubicBezTo>
                  <a:pt x="69" y="39"/>
                  <a:pt x="69" y="39"/>
                  <a:pt x="70" y="39"/>
                </a:cubicBezTo>
                <a:cubicBezTo>
                  <a:pt x="70" y="40"/>
                  <a:pt x="70" y="40"/>
                  <a:pt x="70" y="40"/>
                </a:cubicBezTo>
                <a:cubicBezTo>
                  <a:pt x="69" y="40"/>
                  <a:pt x="66" y="41"/>
                  <a:pt x="66" y="41"/>
                </a:cubicBezTo>
                <a:cubicBezTo>
                  <a:pt x="66" y="42"/>
                  <a:pt x="64" y="42"/>
                  <a:pt x="63" y="42"/>
                </a:cubicBezTo>
                <a:cubicBezTo>
                  <a:pt x="62" y="42"/>
                  <a:pt x="62" y="42"/>
                  <a:pt x="61" y="41"/>
                </a:cubicBezTo>
                <a:close/>
                <a:moveTo>
                  <a:pt x="68" y="24"/>
                </a:moveTo>
                <a:cubicBezTo>
                  <a:pt x="67" y="23"/>
                  <a:pt x="67" y="21"/>
                  <a:pt x="68" y="20"/>
                </a:cubicBezTo>
                <a:cubicBezTo>
                  <a:pt x="68" y="20"/>
                  <a:pt x="69" y="20"/>
                  <a:pt x="69" y="20"/>
                </a:cubicBezTo>
                <a:cubicBezTo>
                  <a:pt x="70" y="20"/>
                  <a:pt x="70" y="20"/>
                  <a:pt x="71" y="20"/>
                </a:cubicBezTo>
                <a:cubicBezTo>
                  <a:pt x="73" y="19"/>
                  <a:pt x="76" y="20"/>
                  <a:pt x="75" y="21"/>
                </a:cubicBezTo>
                <a:cubicBezTo>
                  <a:pt x="75" y="21"/>
                  <a:pt x="76" y="22"/>
                  <a:pt x="77" y="22"/>
                </a:cubicBezTo>
                <a:cubicBezTo>
                  <a:pt x="78" y="23"/>
                  <a:pt x="78" y="23"/>
                  <a:pt x="78" y="22"/>
                </a:cubicBezTo>
                <a:cubicBezTo>
                  <a:pt x="79" y="22"/>
                  <a:pt x="80" y="22"/>
                  <a:pt x="80" y="22"/>
                </a:cubicBezTo>
                <a:cubicBezTo>
                  <a:pt x="81" y="22"/>
                  <a:pt x="82" y="21"/>
                  <a:pt x="82" y="21"/>
                </a:cubicBezTo>
                <a:cubicBezTo>
                  <a:pt x="82" y="21"/>
                  <a:pt x="83" y="21"/>
                  <a:pt x="84" y="22"/>
                </a:cubicBezTo>
                <a:cubicBezTo>
                  <a:pt x="84" y="22"/>
                  <a:pt x="84" y="22"/>
                  <a:pt x="84" y="22"/>
                </a:cubicBezTo>
                <a:cubicBezTo>
                  <a:pt x="84" y="22"/>
                  <a:pt x="84" y="23"/>
                  <a:pt x="84" y="23"/>
                </a:cubicBezTo>
                <a:cubicBezTo>
                  <a:pt x="84" y="23"/>
                  <a:pt x="84" y="23"/>
                  <a:pt x="85" y="23"/>
                </a:cubicBezTo>
                <a:cubicBezTo>
                  <a:pt x="85" y="23"/>
                  <a:pt x="85" y="22"/>
                  <a:pt x="86" y="22"/>
                </a:cubicBezTo>
                <a:cubicBezTo>
                  <a:pt x="86" y="22"/>
                  <a:pt x="86" y="22"/>
                  <a:pt x="87" y="21"/>
                </a:cubicBezTo>
                <a:cubicBezTo>
                  <a:pt x="87" y="21"/>
                  <a:pt x="87" y="21"/>
                  <a:pt x="87" y="21"/>
                </a:cubicBezTo>
                <a:cubicBezTo>
                  <a:pt x="88" y="20"/>
                  <a:pt x="88" y="20"/>
                  <a:pt x="88" y="20"/>
                </a:cubicBezTo>
                <a:cubicBezTo>
                  <a:pt x="88" y="19"/>
                  <a:pt x="89" y="19"/>
                  <a:pt x="90" y="19"/>
                </a:cubicBezTo>
                <a:cubicBezTo>
                  <a:pt x="91" y="19"/>
                  <a:pt x="91" y="20"/>
                  <a:pt x="91" y="20"/>
                </a:cubicBezTo>
                <a:cubicBezTo>
                  <a:pt x="91" y="21"/>
                  <a:pt x="92" y="21"/>
                  <a:pt x="92" y="21"/>
                </a:cubicBezTo>
                <a:cubicBezTo>
                  <a:pt x="92" y="21"/>
                  <a:pt x="93" y="21"/>
                  <a:pt x="93" y="21"/>
                </a:cubicBezTo>
                <a:cubicBezTo>
                  <a:pt x="93" y="21"/>
                  <a:pt x="93" y="21"/>
                  <a:pt x="93" y="21"/>
                </a:cubicBezTo>
                <a:cubicBezTo>
                  <a:pt x="94" y="20"/>
                  <a:pt x="94" y="20"/>
                  <a:pt x="94" y="20"/>
                </a:cubicBezTo>
                <a:cubicBezTo>
                  <a:pt x="95" y="20"/>
                  <a:pt x="95" y="20"/>
                  <a:pt x="95" y="19"/>
                </a:cubicBezTo>
                <a:cubicBezTo>
                  <a:pt x="97" y="18"/>
                  <a:pt x="97" y="18"/>
                  <a:pt x="98" y="18"/>
                </a:cubicBezTo>
                <a:cubicBezTo>
                  <a:pt x="99" y="18"/>
                  <a:pt x="99" y="18"/>
                  <a:pt x="100" y="18"/>
                </a:cubicBezTo>
                <a:cubicBezTo>
                  <a:pt x="100" y="18"/>
                  <a:pt x="100" y="19"/>
                  <a:pt x="100" y="19"/>
                </a:cubicBezTo>
                <a:cubicBezTo>
                  <a:pt x="101" y="19"/>
                  <a:pt x="101" y="19"/>
                  <a:pt x="101" y="19"/>
                </a:cubicBezTo>
                <a:cubicBezTo>
                  <a:pt x="100" y="20"/>
                  <a:pt x="101" y="21"/>
                  <a:pt x="102" y="21"/>
                </a:cubicBezTo>
                <a:cubicBezTo>
                  <a:pt x="102" y="20"/>
                  <a:pt x="103" y="20"/>
                  <a:pt x="103" y="20"/>
                </a:cubicBezTo>
                <a:cubicBezTo>
                  <a:pt x="103" y="20"/>
                  <a:pt x="103" y="20"/>
                  <a:pt x="103" y="20"/>
                </a:cubicBezTo>
                <a:cubicBezTo>
                  <a:pt x="103" y="20"/>
                  <a:pt x="103" y="20"/>
                  <a:pt x="104" y="19"/>
                </a:cubicBezTo>
                <a:cubicBezTo>
                  <a:pt x="104" y="19"/>
                  <a:pt x="105" y="19"/>
                  <a:pt x="107" y="19"/>
                </a:cubicBezTo>
                <a:cubicBezTo>
                  <a:pt x="108" y="20"/>
                  <a:pt x="108" y="20"/>
                  <a:pt x="108" y="21"/>
                </a:cubicBezTo>
                <a:cubicBezTo>
                  <a:pt x="107" y="21"/>
                  <a:pt x="109" y="22"/>
                  <a:pt x="109" y="22"/>
                </a:cubicBezTo>
                <a:cubicBezTo>
                  <a:pt x="109" y="21"/>
                  <a:pt x="110" y="21"/>
                  <a:pt x="110" y="21"/>
                </a:cubicBezTo>
                <a:cubicBezTo>
                  <a:pt x="110" y="21"/>
                  <a:pt x="111" y="21"/>
                  <a:pt x="111" y="21"/>
                </a:cubicBezTo>
                <a:cubicBezTo>
                  <a:pt x="111" y="21"/>
                  <a:pt x="111" y="21"/>
                  <a:pt x="112" y="21"/>
                </a:cubicBezTo>
                <a:cubicBezTo>
                  <a:pt x="113" y="22"/>
                  <a:pt x="114" y="21"/>
                  <a:pt x="115" y="21"/>
                </a:cubicBezTo>
                <a:cubicBezTo>
                  <a:pt x="115" y="20"/>
                  <a:pt x="116" y="21"/>
                  <a:pt x="116" y="22"/>
                </a:cubicBezTo>
                <a:cubicBezTo>
                  <a:pt x="117" y="22"/>
                  <a:pt x="117" y="22"/>
                  <a:pt x="117" y="22"/>
                </a:cubicBezTo>
                <a:cubicBezTo>
                  <a:pt x="118" y="22"/>
                  <a:pt x="118" y="22"/>
                  <a:pt x="117" y="22"/>
                </a:cubicBezTo>
                <a:cubicBezTo>
                  <a:pt x="117" y="23"/>
                  <a:pt x="117" y="23"/>
                  <a:pt x="118" y="23"/>
                </a:cubicBezTo>
                <a:cubicBezTo>
                  <a:pt x="118" y="23"/>
                  <a:pt x="118" y="23"/>
                  <a:pt x="118" y="23"/>
                </a:cubicBezTo>
                <a:cubicBezTo>
                  <a:pt x="118" y="24"/>
                  <a:pt x="118" y="24"/>
                  <a:pt x="118" y="24"/>
                </a:cubicBezTo>
                <a:cubicBezTo>
                  <a:pt x="119" y="24"/>
                  <a:pt x="119" y="24"/>
                  <a:pt x="119" y="24"/>
                </a:cubicBezTo>
                <a:cubicBezTo>
                  <a:pt x="119" y="22"/>
                  <a:pt x="123" y="24"/>
                  <a:pt x="124" y="25"/>
                </a:cubicBezTo>
                <a:cubicBezTo>
                  <a:pt x="125" y="26"/>
                  <a:pt x="127" y="27"/>
                  <a:pt x="127" y="27"/>
                </a:cubicBezTo>
                <a:cubicBezTo>
                  <a:pt x="128" y="26"/>
                  <a:pt x="128" y="26"/>
                  <a:pt x="129" y="26"/>
                </a:cubicBezTo>
                <a:cubicBezTo>
                  <a:pt x="130" y="26"/>
                  <a:pt x="136" y="28"/>
                  <a:pt x="136" y="28"/>
                </a:cubicBezTo>
                <a:cubicBezTo>
                  <a:pt x="136" y="29"/>
                  <a:pt x="136" y="29"/>
                  <a:pt x="136" y="29"/>
                </a:cubicBezTo>
                <a:cubicBezTo>
                  <a:pt x="137" y="28"/>
                  <a:pt x="137" y="28"/>
                  <a:pt x="137" y="29"/>
                </a:cubicBezTo>
                <a:cubicBezTo>
                  <a:pt x="137" y="29"/>
                  <a:pt x="138" y="30"/>
                  <a:pt x="138" y="30"/>
                </a:cubicBezTo>
                <a:cubicBezTo>
                  <a:pt x="138" y="30"/>
                  <a:pt x="138" y="30"/>
                  <a:pt x="138" y="31"/>
                </a:cubicBezTo>
                <a:cubicBezTo>
                  <a:pt x="139" y="31"/>
                  <a:pt x="139" y="31"/>
                  <a:pt x="139" y="31"/>
                </a:cubicBezTo>
                <a:cubicBezTo>
                  <a:pt x="139" y="31"/>
                  <a:pt x="141" y="31"/>
                  <a:pt x="141" y="31"/>
                </a:cubicBezTo>
                <a:cubicBezTo>
                  <a:pt x="142" y="32"/>
                  <a:pt x="142" y="32"/>
                  <a:pt x="142" y="33"/>
                </a:cubicBezTo>
                <a:cubicBezTo>
                  <a:pt x="142" y="33"/>
                  <a:pt x="142" y="33"/>
                  <a:pt x="142" y="33"/>
                </a:cubicBezTo>
                <a:cubicBezTo>
                  <a:pt x="142" y="33"/>
                  <a:pt x="143" y="34"/>
                  <a:pt x="143" y="34"/>
                </a:cubicBezTo>
                <a:cubicBezTo>
                  <a:pt x="143" y="34"/>
                  <a:pt x="143" y="35"/>
                  <a:pt x="144" y="35"/>
                </a:cubicBezTo>
                <a:cubicBezTo>
                  <a:pt x="145" y="35"/>
                  <a:pt x="146" y="37"/>
                  <a:pt x="145" y="38"/>
                </a:cubicBezTo>
                <a:cubicBezTo>
                  <a:pt x="145" y="38"/>
                  <a:pt x="144" y="38"/>
                  <a:pt x="144" y="38"/>
                </a:cubicBezTo>
                <a:cubicBezTo>
                  <a:pt x="144" y="37"/>
                  <a:pt x="144" y="37"/>
                  <a:pt x="143" y="38"/>
                </a:cubicBezTo>
                <a:cubicBezTo>
                  <a:pt x="143" y="38"/>
                  <a:pt x="143" y="38"/>
                  <a:pt x="142" y="37"/>
                </a:cubicBezTo>
                <a:cubicBezTo>
                  <a:pt x="142" y="37"/>
                  <a:pt x="141" y="37"/>
                  <a:pt x="141" y="37"/>
                </a:cubicBezTo>
                <a:cubicBezTo>
                  <a:pt x="141" y="36"/>
                  <a:pt x="140" y="36"/>
                  <a:pt x="140" y="36"/>
                </a:cubicBezTo>
                <a:cubicBezTo>
                  <a:pt x="140" y="35"/>
                  <a:pt x="139" y="35"/>
                  <a:pt x="138" y="35"/>
                </a:cubicBezTo>
                <a:cubicBezTo>
                  <a:pt x="137" y="35"/>
                  <a:pt x="136" y="34"/>
                  <a:pt x="136" y="33"/>
                </a:cubicBezTo>
                <a:cubicBezTo>
                  <a:pt x="136" y="33"/>
                  <a:pt x="135" y="32"/>
                  <a:pt x="135" y="32"/>
                </a:cubicBezTo>
                <a:cubicBezTo>
                  <a:pt x="135" y="32"/>
                  <a:pt x="134" y="32"/>
                  <a:pt x="134" y="31"/>
                </a:cubicBezTo>
                <a:cubicBezTo>
                  <a:pt x="134" y="31"/>
                  <a:pt x="134" y="31"/>
                  <a:pt x="132" y="31"/>
                </a:cubicBezTo>
                <a:cubicBezTo>
                  <a:pt x="131" y="31"/>
                  <a:pt x="130" y="30"/>
                  <a:pt x="130" y="30"/>
                </a:cubicBezTo>
                <a:cubicBezTo>
                  <a:pt x="129" y="30"/>
                  <a:pt x="129" y="30"/>
                  <a:pt x="128" y="30"/>
                </a:cubicBezTo>
                <a:cubicBezTo>
                  <a:pt x="127" y="30"/>
                  <a:pt x="127" y="30"/>
                  <a:pt x="126" y="30"/>
                </a:cubicBezTo>
                <a:cubicBezTo>
                  <a:pt x="126" y="30"/>
                  <a:pt x="126" y="30"/>
                  <a:pt x="126" y="30"/>
                </a:cubicBezTo>
                <a:cubicBezTo>
                  <a:pt x="125" y="31"/>
                  <a:pt x="124" y="30"/>
                  <a:pt x="123" y="30"/>
                </a:cubicBezTo>
                <a:cubicBezTo>
                  <a:pt x="123" y="29"/>
                  <a:pt x="123" y="29"/>
                  <a:pt x="123" y="29"/>
                </a:cubicBezTo>
                <a:cubicBezTo>
                  <a:pt x="122" y="29"/>
                  <a:pt x="122" y="28"/>
                  <a:pt x="122" y="28"/>
                </a:cubicBezTo>
                <a:cubicBezTo>
                  <a:pt x="122" y="28"/>
                  <a:pt x="122" y="28"/>
                  <a:pt x="121" y="28"/>
                </a:cubicBezTo>
                <a:cubicBezTo>
                  <a:pt x="120" y="27"/>
                  <a:pt x="119" y="27"/>
                  <a:pt x="119" y="27"/>
                </a:cubicBezTo>
                <a:cubicBezTo>
                  <a:pt x="118" y="26"/>
                  <a:pt x="118" y="26"/>
                  <a:pt x="117" y="27"/>
                </a:cubicBezTo>
                <a:cubicBezTo>
                  <a:pt x="116" y="27"/>
                  <a:pt x="116" y="27"/>
                  <a:pt x="115" y="27"/>
                </a:cubicBezTo>
                <a:cubicBezTo>
                  <a:pt x="115" y="26"/>
                  <a:pt x="115" y="27"/>
                  <a:pt x="115" y="27"/>
                </a:cubicBezTo>
                <a:cubicBezTo>
                  <a:pt x="114" y="27"/>
                  <a:pt x="113" y="27"/>
                  <a:pt x="113" y="26"/>
                </a:cubicBezTo>
                <a:cubicBezTo>
                  <a:pt x="113" y="25"/>
                  <a:pt x="112" y="25"/>
                  <a:pt x="111" y="25"/>
                </a:cubicBezTo>
                <a:cubicBezTo>
                  <a:pt x="111" y="26"/>
                  <a:pt x="110" y="26"/>
                  <a:pt x="110" y="25"/>
                </a:cubicBezTo>
                <a:cubicBezTo>
                  <a:pt x="110" y="25"/>
                  <a:pt x="109" y="25"/>
                  <a:pt x="109" y="26"/>
                </a:cubicBezTo>
                <a:cubicBezTo>
                  <a:pt x="109" y="26"/>
                  <a:pt x="109" y="26"/>
                  <a:pt x="108" y="26"/>
                </a:cubicBezTo>
                <a:cubicBezTo>
                  <a:pt x="107" y="26"/>
                  <a:pt x="107" y="26"/>
                  <a:pt x="106" y="25"/>
                </a:cubicBezTo>
                <a:cubicBezTo>
                  <a:pt x="106" y="25"/>
                  <a:pt x="106" y="24"/>
                  <a:pt x="106" y="24"/>
                </a:cubicBezTo>
                <a:cubicBezTo>
                  <a:pt x="106" y="24"/>
                  <a:pt x="106" y="24"/>
                  <a:pt x="105" y="24"/>
                </a:cubicBezTo>
                <a:cubicBezTo>
                  <a:pt x="105" y="24"/>
                  <a:pt x="105" y="24"/>
                  <a:pt x="105" y="24"/>
                </a:cubicBezTo>
                <a:cubicBezTo>
                  <a:pt x="105" y="23"/>
                  <a:pt x="105" y="23"/>
                  <a:pt x="104" y="24"/>
                </a:cubicBezTo>
                <a:cubicBezTo>
                  <a:pt x="103" y="25"/>
                  <a:pt x="103" y="25"/>
                  <a:pt x="103" y="24"/>
                </a:cubicBezTo>
                <a:cubicBezTo>
                  <a:pt x="103" y="24"/>
                  <a:pt x="103" y="24"/>
                  <a:pt x="103" y="24"/>
                </a:cubicBezTo>
                <a:cubicBezTo>
                  <a:pt x="103" y="24"/>
                  <a:pt x="103" y="24"/>
                  <a:pt x="103" y="25"/>
                </a:cubicBezTo>
                <a:cubicBezTo>
                  <a:pt x="103" y="25"/>
                  <a:pt x="103" y="25"/>
                  <a:pt x="102" y="25"/>
                </a:cubicBezTo>
                <a:cubicBezTo>
                  <a:pt x="102" y="25"/>
                  <a:pt x="102" y="25"/>
                  <a:pt x="102" y="25"/>
                </a:cubicBezTo>
                <a:cubicBezTo>
                  <a:pt x="101" y="25"/>
                  <a:pt x="101" y="25"/>
                  <a:pt x="100" y="25"/>
                </a:cubicBezTo>
                <a:cubicBezTo>
                  <a:pt x="99" y="26"/>
                  <a:pt x="99" y="26"/>
                  <a:pt x="99" y="26"/>
                </a:cubicBezTo>
                <a:cubicBezTo>
                  <a:pt x="98" y="24"/>
                  <a:pt x="98" y="24"/>
                  <a:pt x="98" y="24"/>
                </a:cubicBezTo>
                <a:cubicBezTo>
                  <a:pt x="98" y="22"/>
                  <a:pt x="98" y="22"/>
                  <a:pt x="98" y="22"/>
                </a:cubicBezTo>
                <a:cubicBezTo>
                  <a:pt x="96" y="23"/>
                  <a:pt x="96" y="23"/>
                  <a:pt x="96" y="23"/>
                </a:cubicBezTo>
                <a:cubicBezTo>
                  <a:pt x="96" y="24"/>
                  <a:pt x="95" y="24"/>
                  <a:pt x="95" y="24"/>
                </a:cubicBezTo>
                <a:cubicBezTo>
                  <a:pt x="95" y="24"/>
                  <a:pt x="95" y="25"/>
                  <a:pt x="94" y="25"/>
                </a:cubicBezTo>
                <a:cubicBezTo>
                  <a:pt x="94" y="25"/>
                  <a:pt x="94" y="26"/>
                  <a:pt x="94" y="25"/>
                </a:cubicBezTo>
                <a:cubicBezTo>
                  <a:pt x="94" y="25"/>
                  <a:pt x="94" y="25"/>
                  <a:pt x="93" y="26"/>
                </a:cubicBezTo>
                <a:cubicBezTo>
                  <a:pt x="93" y="26"/>
                  <a:pt x="93" y="26"/>
                  <a:pt x="93" y="26"/>
                </a:cubicBezTo>
                <a:cubicBezTo>
                  <a:pt x="93" y="26"/>
                  <a:pt x="93" y="26"/>
                  <a:pt x="92" y="27"/>
                </a:cubicBezTo>
                <a:cubicBezTo>
                  <a:pt x="92" y="27"/>
                  <a:pt x="91" y="28"/>
                  <a:pt x="90" y="28"/>
                </a:cubicBezTo>
                <a:cubicBezTo>
                  <a:pt x="90" y="28"/>
                  <a:pt x="89" y="27"/>
                  <a:pt x="89" y="27"/>
                </a:cubicBezTo>
                <a:cubicBezTo>
                  <a:pt x="89" y="26"/>
                  <a:pt x="89" y="25"/>
                  <a:pt x="89" y="25"/>
                </a:cubicBezTo>
                <a:cubicBezTo>
                  <a:pt x="88" y="25"/>
                  <a:pt x="86" y="26"/>
                  <a:pt x="86" y="26"/>
                </a:cubicBezTo>
                <a:cubicBezTo>
                  <a:pt x="86" y="27"/>
                  <a:pt x="86" y="27"/>
                  <a:pt x="86" y="27"/>
                </a:cubicBezTo>
                <a:cubicBezTo>
                  <a:pt x="86" y="26"/>
                  <a:pt x="85" y="27"/>
                  <a:pt x="85" y="27"/>
                </a:cubicBezTo>
                <a:cubicBezTo>
                  <a:pt x="85" y="27"/>
                  <a:pt x="85" y="27"/>
                  <a:pt x="84" y="27"/>
                </a:cubicBezTo>
                <a:cubicBezTo>
                  <a:pt x="83" y="27"/>
                  <a:pt x="82" y="27"/>
                  <a:pt x="82" y="28"/>
                </a:cubicBezTo>
                <a:cubicBezTo>
                  <a:pt x="81" y="28"/>
                  <a:pt x="81" y="28"/>
                  <a:pt x="81" y="28"/>
                </a:cubicBezTo>
                <a:cubicBezTo>
                  <a:pt x="81" y="27"/>
                  <a:pt x="81" y="27"/>
                  <a:pt x="81" y="27"/>
                </a:cubicBezTo>
                <a:cubicBezTo>
                  <a:pt x="81" y="27"/>
                  <a:pt x="81" y="26"/>
                  <a:pt x="81" y="27"/>
                </a:cubicBezTo>
                <a:cubicBezTo>
                  <a:pt x="81" y="27"/>
                  <a:pt x="81" y="26"/>
                  <a:pt x="81" y="26"/>
                </a:cubicBezTo>
                <a:cubicBezTo>
                  <a:pt x="80" y="25"/>
                  <a:pt x="80" y="25"/>
                  <a:pt x="80" y="25"/>
                </a:cubicBezTo>
                <a:cubicBezTo>
                  <a:pt x="79" y="25"/>
                  <a:pt x="79" y="26"/>
                  <a:pt x="79" y="26"/>
                </a:cubicBezTo>
                <a:cubicBezTo>
                  <a:pt x="78" y="27"/>
                  <a:pt x="76" y="27"/>
                  <a:pt x="75" y="27"/>
                </a:cubicBezTo>
                <a:cubicBezTo>
                  <a:pt x="75" y="27"/>
                  <a:pt x="74" y="26"/>
                  <a:pt x="74" y="25"/>
                </a:cubicBezTo>
                <a:cubicBezTo>
                  <a:pt x="74" y="24"/>
                  <a:pt x="72" y="24"/>
                  <a:pt x="71" y="24"/>
                </a:cubicBezTo>
                <a:cubicBezTo>
                  <a:pt x="70" y="25"/>
                  <a:pt x="70" y="25"/>
                  <a:pt x="69" y="25"/>
                </a:cubicBezTo>
                <a:cubicBezTo>
                  <a:pt x="68" y="26"/>
                  <a:pt x="68" y="26"/>
                  <a:pt x="68" y="26"/>
                </a:cubicBezTo>
                <a:lnTo>
                  <a:pt x="68" y="24"/>
                </a:lnTo>
                <a:close/>
                <a:moveTo>
                  <a:pt x="131" y="106"/>
                </a:moveTo>
                <a:cubicBezTo>
                  <a:pt x="131" y="106"/>
                  <a:pt x="129" y="103"/>
                  <a:pt x="129" y="103"/>
                </a:cubicBezTo>
                <a:cubicBezTo>
                  <a:pt x="128" y="103"/>
                  <a:pt x="128" y="103"/>
                  <a:pt x="128" y="104"/>
                </a:cubicBezTo>
                <a:cubicBezTo>
                  <a:pt x="128" y="104"/>
                  <a:pt x="129" y="105"/>
                  <a:pt x="129" y="105"/>
                </a:cubicBezTo>
                <a:cubicBezTo>
                  <a:pt x="129" y="105"/>
                  <a:pt x="130" y="105"/>
                  <a:pt x="129" y="105"/>
                </a:cubicBezTo>
                <a:cubicBezTo>
                  <a:pt x="129" y="105"/>
                  <a:pt x="130" y="106"/>
                  <a:pt x="131" y="106"/>
                </a:cubicBezTo>
                <a:cubicBezTo>
                  <a:pt x="131" y="106"/>
                  <a:pt x="131" y="106"/>
                  <a:pt x="131" y="106"/>
                </a:cubicBezTo>
                <a:close/>
                <a:moveTo>
                  <a:pt x="137" y="96"/>
                </a:moveTo>
                <a:cubicBezTo>
                  <a:pt x="139" y="97"/>
                  <a:pt x="138" y="95"/>
                  <a:pt x="135" y="93"/>
                </a:cubicBezTo>
                <a:cubicBezTo>
                  <a:pt x="133" y="92"/>
                  <a:pt x="133" y="92"/>
                  <a:pt x="132" y="92"/>
                </a:cubicBezTo>
                <a:cubicBezTo>
                  <a:pt x="131" y="93"/>
                  <a:pt x="131" y="94"/>
                  <a:pt x="132" y="94"/>
                </a:cubicBezTo>
                <a:cubicBezTo>
                  <a:pt x="133" y="94"/>
                  <a:pt x="133" y="95"/>
                  <a:pt x="133" y="95"/>
                </a:cubicBezTo>
                <a:cubicBezTo>
                  <a:pt x="133" y="95"/>
                  <a:pt x="134" y="95"/>
                  <a:pt x="135" y="95"/>
                </a:cubicBezTo>
                <a:cubicBezTo>
                  <a:pt x="135" y="95"/>
                  <a:pt x="136" y="95"/>
                  <a:pt x="137" y="96"/>
                </a:cubicBezTo>
                <a:close/>
                <a:moveTo>
                  <a:pt x="143" y="86"/>
                </a:moveTo>
                <a:cubicBezTo>
                  <a:pt x="144" y="86"/>
                  <a:pt x="144" y="86"/>
                  <a:pt x="144" y="86"/>
                </a:cubicBezTo>
                <a:cubicBezTo>
                  <a:pt x="144" y="86"/>
                  <a:pt x="142" y="84"/>
                  <a:pt x="141" y="83"/>
                </a:cubicBezTo>
                <a:cubicBezTo>
                  <a:pt x="140" y="82"/>
                  <a:pt x="140" y="82"/>
                  <a:pt x="140" y="83"/>
                </a:cubicBezTo>
                <a:cubicBezTo>
                  <a:pt x="139" y="85"/>
                  <a:pt x="140" y="85"/>
                  <a:pt x="143" y="86"/>
                </a:cubicBezTo>
                <a:close/>
                <a:moveTo>
                  <a:pt x="149" y="75"/>
                </a:moveTo>
                <a:cubicBezTo>
                  <a:pt x="149" y="74"/>
                  <a:pt x="148" y="73"/>
                  <a:pt x="146" y="72"/>
                </a:cubicBezTo>
                <a:cubicBezTo>
                  <a:pt x="144" y="71"/>
                  <a:pt x="144" y="71"/>
                  <a:pt x="144" y="72"/>
                </a:cubicBezTo>
                <a:cubicBezTo>
                  <a:pt x="144" y="72"/>
                  <a:pt x="144" y="73"/>
                  <a:pt x="145" y="73"/>
                </a:cubicBezTo>
                <a:cubicBezTo>
                  <a:pt x="147" y="74"/>
                  <a:pt x="149" y="75"/>
                  <a:pt x="149" y="75"/>
                </a:cubicBezTo>
                <a:close/>
                <a:moveTo>
                  <a:pt x="157" y="68"/>
                </a:moveTo>
                <a:cubicBezTo>
                  <a:pt x="157" y="67"/>
                  <a:pt x="154" y="64"/>
                  <a:pt x="152" y="63"/>
                </a:cubicBezTo>
                <a:cubicBezTo>
                  <a:pt x="151" y="63"/>
                  <a:pt x="151" y="63"/>
                  <a:pt x="151" y="64"/>
                </a:cubicBezTo>
                <a:cubicBezTo>
                  <a:pt x="151" y="65"/>
                  <a:pt x="151" y="65"/>
                  <a:pt x="153" y="66"/>
                </a:cubicBezTo>
                <a:cubicBezTo>
                  <a:pt x="154" y="67"/>
                  <a:pt x="156" y="68"/>
                  <a:pt x="157" y="68"/>
                </a:cubicBezTo>
                <a:close/>
                <a:moveTo>
                  <a:pt x="161" y="54"/>
                </a:moveTo>
                <a:cubicBezTo>
                  <a:pt x="162" y="54"/>
                  <a:pt x="162" y="54"/>
                  <a:pt x="162" y="54"/>
                </a:cubicBezTo>
                <a:cubicBezTo>
                  <a:pt x="162" y="54"/>
                  <a:pt x="162" y="54"/>
                  <a:pt x="162" y="54"/>
                </a:cubicBezTo>
                <a:cubicBezTo>
                  <a:pt x="163" y="54"/>
                  <a:pt x="163" y="54"/>
                  <a:pt x="162" y="54"/>
                </a:cubicBezTo>
                <a:cubicBezTo>
                  <a:pt x="162" y="54"/>
                  <a:pt x="162" y="53"/>
                  <a:pt x="162" y="53"/>
                </a:cubicBezTo>
                <a:cubicBezTo>
                  <a:pt x="162" y="52"/>
                  <a:pt x="162" y="52"/>
                  <a:pt x="162" y="52"/>
                </a:cubicBezTo>
                <a:cubicBezTo>
                  <a:pt x="162" y="52"/>
                  <a:pt x="161" y="51"/>
                  <a:pt x="161" y="51"/>
                </a:cubicBezTo>
                <a:cubicBezTo>
                  <a:pt x="160" y="50"/>
                  <a:pt x="159" y="50"/>
                  <a:pt x="158" y="50"/>
                </a:cubicBezTo>
                <a:cubicBezTo>
                  <a:pt x="157" y="51"/>
                  <a:pt x="157" y="52"/>
                  <a:pt x="158" y="52"/>
                </a:cubicBezTo>
                <a:cubicBezTo>
                  <a:pt x="159" y="52"/>
                  <a:pt x="159" y="53"/>
                  <a:pt x="160" y="53"/>
                </a:cubicBezTo>
                <a:cubicBezTo>
                  <a:pt x="161" y="54"/>
                  <a:pt x="161" y="54"/>
                  <a:pt x="161" y="54"/>
                </a:cubicBezTo>
                <a:close/>
                <a:moveTo>
                  <a:pt x="169" y="44"/>
                </a:moveTo>
                <a:cubicBezTo>
                  <a:pt x="170" y="44"/>
                  <a:pt x="169" y="43"/>
                  <a:pt x="168" y="42"/>
                </a:cubicBezTo>
                <a:cubicBezTo>
                  <a:pt x="167" y="41"/>
                  <a:pt x="166" y="41"/>
                  <a:pt x="166" y="42"/>
                </a:cubicBezTo>
                <a:cubicBezTo>
                  <a:pt x="166" y="42"/>
                  <a:pt x="167" y="43"/>
                  <a:pt x="167" y="43"/>
                </a:cubicBezTo>
                <a:cubicBezTo>
                  <a:pt x="167" y="42"/>
                  <a:pt x="167" y="43"/>
                  <a:pt x="167" y="43"/>
                </a:cubicBezTo>
                <a:cubicBezTo>
                  <a:pt x="167" y="43"/>
                  <a:pt x="167" y="43"/>
                  <a:pt x="167" y="43"/>
                </a:cubicBezTo>
                <a:cubicBezTo>
                  <a:pt x="167" y="43"/>
                  <a:pt x="168" y="43"/>
                  <a:pt x="167" y="43"/>
                </a:cubicBezTo>
                <a:cubicBezTo>
                  <a:pt x="167" y="43"/>
                  <a:pt x="168" y="44"/>
                  <a:pt x="168" y="44"/>
                </a:cubicBezTo>
                <a:cubicBezTo>
                  <a:pt x="169" y="44"/>
                  <a:pt x="169" y="44"/>
                  <a:pt x="169" y="44"/>
                </a:cubicBezTo>
                <a:cubicBezTo>
                  <a:pt x="169" y="45"/>
                  <a:pt x="169" y="45"/>
                  <a:pt x="169" y="45"/>
                </a:cubicBezTo>
                <a:cubicBezTo>
                  <a:pt x="169" y="45"/>
                  <a:pt x="169" y="44"/>
                  <a:pt x="169" y="44"/>
                </a:cubicBezTo>
                <a:close/>
                <a:moveTo>
                  <a:pt x="177" y="36"/>
                </a:moveTo>
                <a:cubicBezTo>
                  <a:pt x="177" y="36"/>
                  <a:pt x="176" y="34"/>
                  <a:pt x="176" y="34"/>
                </a:cubicBezTo>
                <a:cubicBezTo>
                  <a:pt x="175" y="34"/>
                  <a:pt x="175" y="33"/>
                  <a:pt x="175" y="33"/>
                </a:cubicBezTo>
                <a:cubicBezTo>
                  <a:pt x="175" y="33"/>
                  <a:pt x="175" y="33"/>
                  <a:pt x="174" y="33"/>
                </a:cubicBezTo>
                <a:cubicBezTo>
                  <a:pt x="173" y="33"/>
                  <a:pt x="173" y="33"/>
                  <a:pt x="173" y="32"/>
                </a:cubicBezTo>
                <a:cubicBezTo>
                  <a:pt x="173" y="32"/>
                  <a:pt x="173" y="32"/>
                  <a:pt x="172" y="32"/>
                </a:cubicBezTo>
                <a:cubicBezTo>
                  <a:pt x="172" y="33"/>
                  <a:pt x="172" y="33"/>
                  <a:pt x="172" y="33"/>
                </a:cubicBezTo>
                <a:cubicBezTo>
                  <a:pt x="172" y="34"/>
                  <a:pt x="172" y="34"/>
                  <a:pt x="172" y="34"/>
                </a:cubicBezTo>
                <a:cubicBezTo>
                  <a:pt x="173" y="34"/>
                  <a:pt x="173" y="33"/>
                  <a:pt x="173" y="34"/>
                </a:cubicBezTo>
                <a:cubicBezTo>
                  <a:pt x="173" y="34"/>
                  <a:pt x="173" y="34"/>
                  <a:pt x="173" y="34"/>
                </a:cubicBezTo>
                <a:cubicBezTo>
                  <a:pt x="173" y="34"/>
                  <a:pt x="173" y="34"/>
                  <a:pt x="173" y="34"/>
                </a:cubicBezTo>
                <a:cubicBezTo>
                  <a:pt x="173" y="34"/>
                  <a:pt x="174" y="35"/>
                  <a:pt x="174" y="35"/>
                </a:cubicBezTo>
                <a:cubicBezTo>
                  <a:pt x="174" y="36"/>
                  <a:pt x="174" y="36"/>
                  <a:pt x="176" y="36"/>
                </a:cubicBezTo>
                <a:cubicBezTo>
                  <a:pt x="176" y="37"/>
                  <a:pt x="177" y="37"/>
                  <a:pt x="17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8" name="Picture 247">
            <a:extLst>
              <a:ext uri="{FF2B5EF4-FFF2-40B4-BE49-F238E27FC236}">
                <a16:creationId xmlns:a16="http://schemas.microsoft.com/office/drawing/2014/main" id="{2798672C-7533-45D2-8513-0F5A91963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pSp>
        <p:nvGrpSpPr>
          <p:cNvPr id="84" name="组合 83"/>
          <p:cNvGrpSpPr/>
          <p:nvPr/>
        </p:nvGrpSpPr>
        <p:grpSpPr>
          <a:xfrm>
            <a:off x="-34322" y="205344"/>
            <a:ext cx="8862546" cy="504056"/>
            <a:chOff x="-34322" y="205344"/>
            <a:chExt cx="8862546" cy="504056"/>
          </a:xfrm>
        </p:grpSpPr>
        <p:grpSp>
          <p:nvGrpSpPr>
            <p:cNvPr id="85" name="组合 84"/>
            <p:cNvGrpSpPr/>
            <p:nvPr/>
          </p:nvGrpSpPr>
          <p:grpSpPr>
            <a:xfrm>
              <a:off x="829774" y="223521"/>
              <a:ext cx="7998450" cy="461665"/>
              <a:chOff x="829774" y="223521"/>
              <a:chExt cx="7998450" cy="461665"/>
            </a:xfrm>
          </p:grpSpPr>
          <p:sp>
            <p:nvSpPr>
              <p:cNvPr id="87" name="文本框 86"/>
              <p:cNvSpPr txBox="1"/>
              <p:nvPr/>
            </p:nvSpPr>
            <p:spPr>
              <a:xfrm>
                <a:off x="5359094" y="223521"/>
                <a:ext cx="246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算法精讲</a:t>
                </a:r>
              </a:p>
            </p:txBody>
          </p:sp>
          <p:grpSp>
            <p:nvGrpSpPr>
              <p:cNvPr id="88" name="组合 87"/>
              <p:cNvGrpSpPr/>
              <p:nvPr/>
            </p:nvGrpSpPr>
            <p:grpSpPr>
              <a:xfrm>
                <a:off x="829774" y="288533"/>
                <a:ext cx="7998450" cy="360040"/>
                <a:chOff x="822022" y="288533"/>
                <a:chExt cx="7998450" cy="360040"/>
              </a:xfrm>
            </p:grpSpPr>
            <p:cxnSp>
              <p:nvCxnSpPr>
                <p:cNvPr id="94" name="直接连接符 93"/>
                <p:cNvCxnSpPr/>
                <p:nvPr/>
              </p:nvCxnSpPr>
              <p:spPr>
                <a:xfrm>
                  <a:off x="5268932" y="633587"/>
                  <a:ext cx="3551540" cy="0"/>
                </a:xfrm>
                <a:prstGeom prst="line">
                  <a:avLst/>
                </a:prstGeom>
                <a:ln w="3175">
                  <a:solidFill>
                    <a:schemeClr val="bg1">
                      <a:lumMod val="65000"/>
                      <a:alpha val="74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822022" y="288533"/>
                  <a:ext cx="4469280" cy="360040"/>
                  <a:chOff x="872912" y="836712"/>
                  <a:chExt cx="4469280" cy="360040"/>
                </a:xfrm>
              </p:grpSpPr>
              <p:sp>
                <p:nvSpPr>
                  <p:cNvPr id="96" name="矩形 95"/>
                  <p:cNvSpPr/>
                  <p:nvPr/>
                </p:nvSpPr>
                <p:spPr>
                  <a:xfrm>
                    <a:off x="872912"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7" name="矩形 96"/>
                  <p:cNvSpPr/>
                  <p:nvPr/>
                </p:nvSpPr>
                <p:spPr>
                  <a:xfrm>
                    <a:off x="1774208"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8" name="矩形 97"/>
                  <p:cNvSpPr/>
                  <p:nvPr/>
                </p:nvSpPr>
                <p:spPr>
                  <a:xfrm>
                    <a:off x="2675504"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p:cNvSpPr/>
                  <p:nvPr/>
                </p:nvSpPr>
                <p:spPr>
                  <a:xfrm>
                    <a:off x="3576800"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0" name="矩形 99"/>
                  <p:cNvSpPr/>
                  <p:nvPr/>
                </p:nvSpPr>
                <p:spPr>
                  <a:xfrm>
                    <a:off x="4478096" y="836712"/>
                    <a:ext cx="86409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sp>
          <p:nvSpPr>
            <p:cNvPr id="86" name="矩形 85"/>
            <p:cNvSpPr/>
            <p:nvPr/>
          </p:nvSpPr>
          <p:spPr>
            <a:xfrm>
              <a:off x="-34322" y="205344"/>
              <a:ext cx="864096" cy="5040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4" name="TextBox 23">
            <a:extLst>
              <a:ext uri="{FF2B5EF4-FFF2-40B4-BE49-F238E27FC236}">
                <a16:creationId xmlns:a16="http://schemas.microsoft.com/office/drawing/2014/main" id="{1BF5966D-C7D2-4E01-8DBC-E8757BAAA93E}"/>
              </a:ext>
            </a:extLst>
          </p:cNvPr>
          <p:cNvSpPr txBox="1"/>
          <p:nvPr/>
        </p:nvSpPr>
        <p:spPr>
          <a:xfrm>
            <a:off x="1559496" y="1543712"/>
            <a:ext cx="9298674" cy="1571842"/>
          </a:xfrm>
          <a:prstGeom prst="rect">
            <a:avLst/>
          </a:prstGeom>
          <a:noFill/>
        </p:spPr>
        <p:txBody>
          <a:bodyPr wrap="square" lIns="90000" tIns="46800" rIns="90000" bIns="46800" rtlCol="0">
            <a:spAutoFit/>
          </a:bodyPr>
          <a:lstStyle/>
          <a:p>
            <a:r>
              <a:rPr lang="zh-CN" altLang="en-US" sz="3200" b="1" dirty="0">
                <a:solidFill>
                  <a:schemeClr val="bg1"/>
                </a:solidFill>
                <a:latin typeface="宋体" panose="02010600030101010101" pitchFamily="2" charset="-122"/>
                <a:ea typeface="宋体" panose="02010600030101010101" pitchFamily="2" charset="-122"/>
              </a:rPr>
              <a:t>爬山算法（贪心算法）：</a:t>
            </a:r>
            <a:endParaRPr lang="en-US" altLang="zh-CN" sz="3200" b="1" dirty="0">
              <a:solidFill>
                <a:schemeClr val="bg1"/>
              </a:solidFill>
              <a:latin typeface="宋体" panose="02010600030101010101" pitchFamily="2" charset="-122"/>
              <a:ea typeface="宋体" panose="02010600030101010101" pitchFamily="2" charset="-122"/>
            </a:endParaRPr>
          </a:p>
          <a:p>
            <a:pPr indent="720000"/>
            <a:r>
              <a:rPr lang="zh-CN" altLang="en-US" sz="3200" dirty="0">
                <a:solidFill>
                  <a:schemeClr val="bg1"/>
                </a:solidFill>
                <a:latin typeface="宋体" panose="02010600030101010101" pitchFamily="2" charset="-122"/>
                <a:ea typeface="宋体" panose="02010600030101010101" pitchFamily="2" charset="-122"/>
              </a:rPr>
              <a:t>对问题求解时，总是做出当前看起来是最好的选择！不考虑整体最优！得到的一般是局部最优解。</a:t>
            </a:r>
            <a:endParaRPr lang="en-US" sz="3200" dirty="0">
              <a:solidFill>
                <a:schemeClr val="bg1"/>
              </a:solidFill>
              <a:latin typeface="宋体" panose="02010600030101010101" pitchFamily="2" charset="-122"/>
              <a:ea typeface="宋体" panose="02010600030101010101" pitchFamily="2" charset="-122"/>
            </a:endParaRPr>
          </a:p>
        </p:txBody>
      </p:sp>
      <p:sp>
        <p:nvSpPr>
          <p:cNvPr id="15" name="TextBox 23">
            <a:extLst>
              <a:ext uri="{FF2B5EF4-FFF2-40B4-BE49-F238E27FC236}">
                <a16:creationId xmlns:a16="http://schemas.microsoft.com/office/drawing/2014/main" id="{F0872833-6C6D-49E2-B863-E7577630CD92}"/>
              </a:ext>
            </a:extLst>
          </p:cNvPr>
          <p:cNvSpPr txBox="1"/>
          <p:nvPr/>
        </p:nvSpPr>
        <p:spPr>
          <a:xfrm>
            <a:off x="1559496" y="3966084"/>
            <a:ext cx="8806267" cy="1571842"/>
          </a:xfrm>
          <a:prstGeom prst="rect">
            <a:avLst/>
          </a:prstGeom>
          <a:noFill/>
        </p:spPr>
        <p:txBody>
          <a:bodyPr wrap="square" lIns="90000" tIns="46800" rIns="90000" bIns="46800" rtlCol="0">
            <a:spAutoFit/>
          </a:bodyPr>
          <a:lstStyle/>
          <a:p>
            <a:r>
              <a:rPr lang="zh-CN" altLang="en-US" sz="3200" b="1" dirty="0">
                <a:solidFill>
                  <a:schemeClr val="bg1"/>
                </a:solidFill>
                <a:latin typeface="宋体" panose="02010600030101010101" pitchFamily="2" charset="-122"/>
                <a:ea typeface="宋体" panose="02010600030101010101" pitchFamily="2" charset="-122"/>
              </a:rPr>
              <a:t>模拟退火算法：</a:t>
            </a:r>
            <a:endParaRPr lang="en-US" altLang="zh-CN" sz="3200" b="1" dirty="0">
              <a:solidFill>
                <a:schemeClr val="bg1"/>
              </a:solidFill>
              <a:latin typeface="宋体" panose="02010600030101010101" pitchFamily="2" charset="-122"/>
              <a:ea typeface="宋体" panose="02010600030101010101" pitchFamily="2" charset="-122"/>
            </a:endParaRPr>
          </a:p>
          <a:p>
            <a:pPr indent="720000"/>
            <a:r>
              <a:rPr lang="zh-CN" altLang="en-US" sz="3200" dirty="0">
                <a:solidFill>
                  <a:schemeClr val="bg1"/>
                </a:solidFill>
                <a:latin typeface="宋体" panose="02010600030101010101" pitchFamily="2" charset="-122"/>
                <a:ea typeface="宋体" panose="02010600030101010101" pitchFamily="2" charset="-122"/>
              </a:rPr>
              <a:t>也是贪心算法，但是在其过程中引入了随机因素，</a:t>
            </a:r>
            <a:r>
              <a:rPr lang="zh-CN" altLang="en-US" sz="3200" b="1" dirty="0">
                <a:solidFill>
                  <a:srgbClr val="00B0F0"/>
                </a:solidFill>
                <a:latin typeface="宋体" panose="02010600030101010101" pitchFamily="2" charset="-122"/>
                <a:ea typeface="宋体" panose="02010600030101010101" pitchFamily="2" charset="-122"/>
              </a:rPr>
              <a:t>以一定的概率接受</a:t>
            </a:r>
            <a:r>
              <a:rPr lang="zh-CN" altLang="en-US" sz="3200" dirty="0">
                <a:solidFill>
                  <a:schemeClr val="bg1"/>
                </a:solidFill>
                <a:latin typeface="宋体" panose="02010600030101010101" pitchFamily="2" charset="-122"/>
                <a:ea typeface="宋体" panose="02010600030101010101" pitchFamily="2" charset="-122"/>
              </a:rPr>
              <a:t>一个比当前解要差的解。</a:t>
            </a:r>
          </a:p>
        </p:txBody>
      </p:sp>
      <p:sp>
        <p:nvSpPr>
          <p:cNvPr id="16" name="泪滴形 15">
            <a:extLst>
              <a:ext uri="{FF2B5EF4-FFF2-40B4-BE49-F238E27FC236}">
                <a16:creationId xmlns:a16="http://schemas.microsoft.com/office/drawing/2014/main" id="{C422E647-B1A6-4FC3-BAA2-F9031FD28248}"/>
              </a:ext>
            </a:extLst>
          </p:cNvPr>
          <p:cNvSpPr/>
          <p:nvPr/>
        </p:nvSpPr>
        <p:spPr>
          <a:xfrm rot="5400000">
            <a:off x="199378" y="1745073"/>
            <a:ext cx="1134452" cy="1134452"/>
          </a:xfrm>
          <a:prstGeom prst="teardrop">
            <a:avLst/>
          </a:prstGeom>
          <a:blipFill>
            <a:blip r:embed="rId4"/>
            <a:stretch>
              <a:fillRect/>
            </a:stretch>
          </a:blipFill>
          <a:ln w="57150" cap="rnd">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5448" tIns="835448" rIns="320040" bIns="320040" numCol="1" spcCol="1270" anchor="ctr" anchorCtr="0">
            <a:noAutofit/>
          </a:bodyPr>
          <a:lstStyle/>
          <a:p>
            <a:pPr algn="ctr" defTabSz="2000250">
              <a:lnSpc>
                <a:spcPct val="90000"/>
              </a:lnSpc>
              <a:spcBef>
                <a:spcPct val="0"/>
              </a:spcBef>
              <a:spcAft>
                <a:spcPct val="35000"/>
              </a:spcAft>
            </a:pPr>
            <a:endParaRPr lang="zh-CN" altLang="en-US" sz="4500" dirty="0">
              <a:latin typeface="微软雅黑" panose="020B0503020204020204" pitchFamily="34" charset="-122"/>
              <a:ea typeface="微软雅黑" panose="020B0503020204020204" pitchFamily="34" charset="-122"/>
            </a:endParaRPr>
          </a:p>
        </p:txBody>
      </p:sp>
      <p:sp>
        <p:nvSpPr>
          <p:cNvPr id="17" name="泪滴形 16">
            <a:extLst>
              <a:ext uri="{FF2B5EF4-FFF2-40B4-BE49-F238E27FC236}">
                <a16:creationId xmlns:a16="http://schemas.microsoft.com/office/drawing/2014/main" id="{2295D254-4714-463E-838D-4A6E8CFC3BA9}"/>
              </a:ext>
            </a:extLst>
          </p:cNvPr>
          <p:cNvSpPr/>
          <p:nvPr/>
        </p:nvSpPr>
        <p:spPr>
          <a:xfrm>
            <a:off x="160788" y="4221088"/>
            <a:ext cx="1173042" cy="1173042"/>
          </a:xfrm>
          <a:prstGeom prst="teardrop">
            <a:avLst/>
          </a:prstGeom>
          <a:blipFill>
            <a:blip r:embed="rId5"/>
            <a:stretch>
              <a:fillRect/>
            </a:stretch>
          </a:blipFill>
          <a:ln w="57150" cap="rnd">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5448" tIns="320040" rIns="320039" bIns="835448" numCol="1" spcCol="1270" anchor="ctr" anchorCtr="0">
            <a:noAutofit/>
          </a:bodyPr>
          <a:lstStyle/>
          <a:p>
            <a:pPr algn="ctr" defTabSz="2000250">
              <a:lnSpc>
                <a:spcPct val="90000"/>
              </a:lnSpc>
              <a:spcBef>
                <a:spcPct val="0"/>
              </a:spcBef>
              <a:spcAft>
                <a:spcPct val="35000"/>
              </a:spcAft>
            </a:pPr>
            <a:endParaRPr lang="zh-CN" altLang="en-US" sz="4500">
              <a:latin typeface="微软雅黑" panose="020B0503020204020204" pitchFamily="34" charset="-122"/>
              <a:ea typeface="微软雅黑" panose="020B0503020204020204" pitchFamily="34" charset="-122"/>
            </a:endParaRPr>
          </a:p>
        </p:txBody>
      </p:sp>
      <p:pic>
        <p:nvPicPr>
          <p:cNvPr id="18" name="Picture 247">
            <a:extLst>
              <a:ext uri="{FF2B5EF4-FFF2-40B4-BE49-F238E27FC236}">
                <a16:creationId xmlns:a16="http://schemas.microsoft.com/office/drawing/2014/main" id="{046C3DB1-32B8-4A96-93B0-1EA7DD7E47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55113" y="156514"/>
            <a:ext cx="897452" cy="90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72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58b967f5-77e9-4b38-a7d4-bcea7b21aaa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TotalTime>
  <Words>2471</Words>
  <Application>Microsoft Office PowerPoint</Application>
  <PresentationFormat>宽屏</PresentationFormat>
  <Paragraphs>340</Paragraphs>
  <Slides>39</Slides>
  <Notes>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-apple-system</vt:lpstr>
      <vt:lpstr>等线</vt:lpstr>
      <vt:lpstr>黑体</vt:lpstr>
      <vt:lpstr>宋体</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吴迪</dc:creator>
  <cp:lastModifiedBy>王 科鸿</cp:lastModifiedBy>
  <cp:revision>183</cp:revision>
  <dcterms:created xsi:type="dcterms:W3CDTF">2016-01-27T01:50:00Z</dcterms:created>
  <dcterms:modified xsi:type="dcterms:W3CDTF">2021-01-27T07:20:46Z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